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1" r:id="rId3"/>
    <p:sldId id="28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BEE"/>
    <a:srgbClr val="FFFFFF"/>
    <a:srgbClr val="FCE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F05C-509C-4C57-AE65-BCEE2770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DAEF5-A023-49E9-9CBC-A839934F6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6FC43-93F2-4F3B-9E37-D4B5818C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EB204-34D8-4227-835D-C49A7EF6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0C34C-3312-4AB4-947F-E1885510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452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CB371-EFC8-4CB6-8A87-CDF0EA61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1B96E8-55FC-41C5-9DB4-B299519E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6A9B2-718C-4E70-80AC-DB182648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05F71-20B1-4855-BBC6-558780EF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5E1BF-914E-43C7-BF86-AE7A2D50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97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5A9895-ED42-4950-8B87-612E861E7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DD1C6E-8389-432F-9365-A9B3A5B62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EC2FA-0C4F-4B7D-91D8-67C1EF92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FB070-BA50-4BEF-9062-008018ED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980CE-7D4F-4FC3-B31F-123DDB8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92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7FCAB-C3FB-4F77-9618-F1723870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5E76D-D8E0-4DC3-9D11-5D95EB80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7B49A-92D0-4058-97D3-587E2385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2996E-4B3C-443C-8495-E6AEB0A6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8A3AB-121F-4516-8291-70BA4494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499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ACB4-3D7F-489E-AB28-E0494A6A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5FE25-3E94-4D1A-A5C5-73146635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0CD7B-F2FA-424A-B8FC-A8547D65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AB403-5D5C-4480-8742-3F0D858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E21B4-CB22-4679-826A-1F57B042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451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CD3F-BB85-49AD-BA8B-D66A5875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9F7FF-DB23-487B-A60C-E52B49155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A86BAE-0D87-42F2-8CF5-0AB7CB78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F77B3-39B0-42C9-B5B4-90AAD4C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38E26A-6E94-4E23-99DC-3F9A4EE6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7AE83-42CC-434E-AF8B-C38DBE11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669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D75E9-6BFA-4F7C-9856-32DC3AF3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B6526-B69C-44D8-B137-716513BA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4AAEFA-FE72-4474-9DDB-3D0E2B2E9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6194B1-CC79-4D63-B625-DCC61817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3FB9BC-0AC5-4868-978C-8D6AD640C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DB39DC-3D09-4956-81C6-7F4B0A46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16752D-BB0E-424D-A3CE-3A376452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086FA7-041A-40B9-BD3B-02E8509B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5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6F05F-783E-46F4-80E9-07EF2C8B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A92F6E-E733-4A85-953B-51C23DCB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35A6B0-564D-4E3C-950B-97A779C2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601175-2490-4F7B-BD4C-6B48777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481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782D74-E6D6-436F-B2C1-D8C33702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7BEFA4-D4AB-44C1-8276-CC592E84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E48289-1224-4556-B2E0-719A4A95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1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2FD8B-C93B-465A-AEFE-F480C70A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4D726-F4DF-4D2C-850C-9DE02FB8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469ACC-B9DC-40CC-B30D-4813E940A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7553F-7FD3-43E7-B889-77A7C797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BDA421-28C6-4F9F-84AB-660C36DE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14DE58-A8A6-4192-B139-3BA24AF4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15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7E75B-9CC3-4440-B192-3A49ACCA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7920F2-E135-49CA-A6FA-5CBDEF813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2B70B5-EF20-4F3B-8187-5A6828AB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09E91-B74C-4906-9C7F-FB79D3E8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1AB3E-6514-40FB-99B1-A31DFE60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131D32-E85A-4333-8CE9-E7669C3F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00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1B54A2-D7D9-4DA2-ADA6-3027C91E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F7810-ED41-4FDF-B51B-21788E55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FBDFA-3CC0-48B1-8028-A355352BF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1424-A55C-4BA5-9010-8E3F0FA81372}" type="datetimeFigureOut">
              <a:rPr lang="es-CO" smtClean="0"/>
              <a:t>12/04/2021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11C1B-97A5-4BDE-B454-A2A1B4CFB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9E33F-AB71-4B4C-9F7B-3C62B67E7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4FA0-8A1A-49CC-A6F7-EBEEC31DA15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95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DBDBCB5-F6BC-45C5-A0C3-ED77CC13A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r="17836"/>
          <a:stretch/>
        </p:blipFill>
        <p:spPr>
          <a:xfrm>
            <a:off x="2184400" y="0"/>
            <a:ext cx="783295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C102F1-4CEE-491F-90E7-990C46605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681" y="3816145"/>
            <a:ext cx="4750638" cy="2150719"/>
          </a:xfrm>
          <a:noFill/>
        </p:spPr>
        <p:txBody>
          <a:bodyPr anchor="ctr">
            <a:normAutofit/>
          </a:bodyPr>
          <a:lstStyle/>
          <a:p>
            <a:r>
              <a:rPr lang="es-MX" sz="3600" dirty="0">
                <a:solidFill>
                  <a:srgbClr val="080808"/>
                </a:solidFill>
                <a:latin typeface="Modern Love Grunge" panose="04070805081005020601" pitchFamily="82" charset="0"/>
              </a:rPr>
              <a:t>Salud mental en tiempos de Covid 19
</a:t>
            </a:r>
            <a:endParaRPr lang="es-CO" sz="3600" dirty="0">
              <a:solidFill>
                <a:srgbClr val="080808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Imagen 18" descr="Una flor roja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F99DF9F2-7CB8-4D35-B1D3-BE6A61E32A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7151" flipH="1">
            <a:off x="9955270" y="-492157"/>
            <a:ext cx="2959373" cy="2661001"/>
          </a:xfrm>
          <a:prstGeom prst="rect">
            <a:avLst/>
          </a:prstGeom>
        </p:spPr>
      </p:pic>
      <p:pic>
        <p:nvPicPr>
          <p:cNvPr id="21" name="Imagen 20" descr="Una flor roja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5B7934F5-51DD-411B-8C5B-EC6B8D57F4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96035" flipH="1">
            <a:off x="-176202" y="-430717"/>
            <a:ext cx="2959373" cy="2661001"/>
          </a:xfrm>
          <a:prstGeom prst="rect">
            <a:avLst/>
          </a:prstGeom>
        </p:spPr>
      </p:pic>
      <p:pic>
        <p:nvPicPr>
          <p:cNvPr id="23" name="Imagen 22" descr="Una flor roja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56FD7720-0759-429E-A94F-6689832703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96035" flipH="1">
            <a:off x="-166551" y="5477565"/>
            <a:ext cx="2959373" cy="2661001"/>
          </a:xfrm>
          <a:prstGeom prst="rect">
            <a:avLst/>
          </a:prstGeom>
        </p:spPr>
      </p:pic>
      <p:pic>
        <p:nvPicPr>
          <p:cNvPr id="25" name="Imagen 24" descr="Una flor roja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66902-C46B-452A-95E7-F1626E3517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96035" flipH="1">
            <a:off x="9473828" y="5718435"/>
            <a:ext cx="2959373" cy="2661001"/>
          </a:xfrm>
          <a:prstGeom prst="rect">
            <a:avLst/>
          </a:prstGeom>
        </p:spPr>
      </p:pic>
      <p:sp>
        <p:nvSpPr>
          <p:cNvPr id="27" name="Subtítulo 2">
            <a:extLst>
              <a:ext uri="{FF2B5EF4-FFF2-40B4-BE49-F238E27FC236}">
                <a16:creationId xmlns:a16="http://schemas.microsoft.com/office/drawing/2014/main" id="{03A6B344-FF5B-47EB-8C8C-8DE7F9D9E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171" y="5882909"/>
            <a:ext cx="4084453" cy="915772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s-CO" sz="2000" dirty="0">
                <a:latin typeface="Candara Light" panose="020E0502030303020204" pitchFamily="34" charset="0"/>
              </a:rPr>
              <a:t>Laura Rut Aristizábal García</a:t>
            </a:r>
          </a:p>
          <a:p>
            <a:r>
              <a:rPr lang="es-CO" sz="2000" dirty="0">
                <a:latin typeface="Candara Light" panose="020E0502030303020204" pitchFamily="34" charset="0"/>
              </a:rPr>
              <a:t>Carlos Andrés Escobar López</a:t>
            </a:r>
          </a:p>
          <a:p>
            <a:r>
              <a:rPr lang="es-CO" sz="2000" dirty="0">
                <a:latin typeface="Candara Light" panose="020E0502030303020204" pitchFamily="34" charset="0"/>
              </a:rPr>
              <a:t>Isabella Palacio Pérez</a:t>
            </a:r>
          </a:p>
        </p:txBody>
      </p:sp>
    </p:spTree>
    <p:extLst>
      <p:ext uri="{BB962C8B-B14F-4D97-AF65-F5344CB8AC3E}">
        <p14:creationId xmlns:p14="http://schemas.microsoft.com/office/powerpoint/2010/main" val="18393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Imagen 2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4C08DDE-6FF0-49F6-83FC-702EC1B5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83" y="1710850"/>
            <a:ext cx="4552905" cy="474229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2F8037F-B4BE-4A50-BA88-8BCACC0728FE}"/>
              </a:ext>
            </a:extLst>
          </p:cNvPr>
          <p:cNvSpPr txBox="1"/>
          <p:nvPr/>
        </p:nvSpPr>
        <p:spPr>
          <a:xfrm>
            <a:off x="3648825" y="632405"/>
            <a:ext cx="41265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Monotype Corsiva" panose="03010101010201010101" pitchFamily="66" charset="0"/>
              </a:rPr>
              <a:t>Pregunta de diseño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F9D59A4-8088-49D9-89C9-0635ED6EEB29}"/>
              </a:ext>
            </a:extLst>
          </p:cNvPr>
          <p:cNvSpPr txBox="1"/>
          <p:nvPr/>
        </p:nvSpPr>
        <p:spPr>
          <a:xfrm>
            <a:off x="4169622" y="4031743"/>
            <a:ext cx="70734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dirty="0">
                <a:latin typeface="Javanese Text" panose="02000000000000000000" pitchFamily="2" charset="0"/>
              </a:rPr>
              <a:t>Una aplicación de foros anónimos, en donde puedes publicar lo que sientes y piensas, las personas no pueden dar </a:t>
            </a:r>
            <a:r>
              <a:rPr lang="es-MX" sz="1600" dirty="0" err="1">
                <a:latin typeface="Javanese Text" panose="02000000000000000000" pitchFamily="2" charset="0"/>
              </a:rPr>
              <a:t>like</a:t>
            </a:r>
            <a:r>
              <a:rPr lang="es-MX" sz="1600" dirty="0">
                <a:latin typeface="Javanese Text" panose="02000000000000000000" pitchFamily="2" charset="0"/>
              </a:rPr>
              <a:t> o comentar a lo que escribiste, por lo que no habrá comentarios con mas importancia que otros, la única forma de contestar a lo que has publicado será dándole a un botón en la publicación que te llevará a un chat privado con la temática que habías publicado</a:t>
            </a:r>
            <a:endParaRPr lang="es-CO" sz="1600" dirty="0">
              <a:latin typeface="Javanese Text" panose="02000000000000000000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7DA74D-C00A-476B-AAAE-0F03E524E4B2}"/>
              </a:ext>
            </a:extLst>
          </p:cNvPr>
          <p:cNvSpPr txBox="1"/>
          <p:nvPr/>
        </p:nvSpPr>
        <p:spPr>
          <a:xfrm>
            <a:off x="4052895" y="3326424"/>
            <a:ext cx="730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Modern Love Grunge" panose="04070805081005020601" pitchFamily="82" charset="0"/>
              </a:rPr>
              <a:t>Aplicación para compartir sus problemas y obtener ayuda.</a:t>
            </a:r>
            <a:endParaRPr lang="es-CO" sz="2000" dirty="0">
              <a:latin typeface="Modern Love Grunge" panose="04070805081005020601" pitchFamily="8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A563613-5BFF-4C82-9863-D17824EA3D9C}"/>
              </a:ext>
            </a:extLst>
          </p:cNvPr>
          <p:cNvSpPr txBox="1"/>
          <p:nvPr/>
        </p:nvSpPr>
        <p:spPr>
          <a:xfrm>
            <a:off x="3929793" y="1924578"/>
            <a:ext cx="65903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i="0" dirty="0">
                <a:solidFill>
                  <a:srgbClr val="1C6387"/>
                </a:solidFill>
                <a:effectLst/>
                <a:latin typeface="Monotype Corsiva" panose="03010101010201010101" pitchFamily="66" charset="0"/>
              </a:rPr>
              <a:t>¿De que manera se puede mejorar la salud mental de las personas teniendo en cuenta el factor físico, mental y social ?</a:t>
            </a:r>
          </a:p>
        </p:txBody>
      </p:sp>
    </p:spTree>
    <p:extLst>
      <p:ext uri="{BB962C8B-B14F-4D97-AF65-F5344CB8AC3E}">
        <p14:creationId xmlns:p14="http://schemas.microsoft.com/office/powerpoint/2010/main" val="411326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912516E4-F4C2-463B-B518-C3AC78577C67}"/>
              </a:ext>
            </a:extLst>
          </p:cNvPr>
          <p:cNvSpPr txBox="1"/>
          <p:nvPr/>
        </p:nvSpPr>
        <p:spPr>
          <a:xfrm>
            <a:off x="180167" y="4034302"/>
            <a:ext cx="539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i="0" dirty="0">
                <a:solidFill>
                  <a:srgbClr val="1C6387"/>
                </a:solidFill>
                <a:effectLst/>
                <a:latin typeface="Monotype Corsiva" panose="03010101010201010101" pitchFamily="66" charset="0"/>
              </a:rPr>
              <a:t>¿Cómo hacer que las personas se sientan mejor?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9E7A4F5-E842-4F96-A283-483561DBD560}"/>
              </a:ext>
            </a:extLst>
          </p:cNvPr>
          <p:cNvSpPr txBox="1"/>
          <p:nvPr/>
        </p:nvSpPr>
        <p:spPr>
          <a:xfrm>
            <a:off x="69012" y="1382371"/>
            <a:ext cx="6335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i="0" dirty="0">
                <a:solidFill>
                  <a:srgbClr val="1C6387"/>
                </a:solidFill>
                <a:effectLst/>
                <a:latin typeface="Monotype Corsiva" panose="03010101010201010101" pitchFamily="66" charset="0"/>
              </a:rPr>
              <a:t>¿Qué debería de hacer una persona para sentirse mejor?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CAB813-058E-4697-9510-5A0E63275C8C}"/>
              </a:ext>
            </a:extLst>
          </p:cNvPr>
          <p:cNvSpPr txBox="1"/>
          <p:nvPr/>
        </p:nvSpPr>
        <p:spPr>
          <a:xfrm>
            <a:off x="534103" y="2163617"/>
            <a:ext cx="887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Modern Love Grunge" panose="04070805081005020601" pitchFamily="82" charset="0"/>
              </a:rPr>
              <a:t>2. Aplicación para aprender cosas nuevas y utilizar su tiempo libre sabiamente </a:t>
            </a:r>
            <a:endParaRPr lang="es-CO" sz="1600" dirty="0">
              <a:latin typeface="Modern Love Grunge" panose="04070805081005020601" pitchFamily="8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19166D-5DD9-47D3-8396-9951E9E20E15}"/>
              </a:ext>
            </a:extLst>
          </p:cNvPr>
          <p:cNvSpPr txBox="1"/>
          <p:nvPr/>
        </p:nvSpPr>
        <p:spPr>
          <a:xfrm>
            <a:off x="685460" y="2691240"/>
            <a:ext cx="699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Javanese Text" panose="02000000000000000000" pitchFamily="2" charset="0"/>
              </a:rPr>
              <a:t>Una aplicación que tiene varios temas para que la persona elija y pase su tiempo libre haciendo una actividad que le gusta y aprovechando al máximo su tiempo. Por ejemplo, si una persona quiere aprender música, la aplicación podría mostrarles partituras e información teórica sobre el tema.</a:t>
            </a:r>
            <a:endParaRPr lang="es-CO" sz="1200" dirty="0">
              <a:latin typeface="Javanese Text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93DEB8-2D7B-4D8B-98D7-9BC94E0F8E6E}"/>
              </a:ext>
            </a:extLst>
          </p:cNvPr>
          <p:cNvSpPr txBox="1"/>
          <p:nvPr/>
        </p:nvSpPr>
        <p:spPr>
          <a:xfrm>
            <a:off x="685460" y="4632238"/>
            <a:ext cx="843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Modern Love Grunge" panose="04070805081005020601" pitchFamily="82" charset="0"/>
              </a:rPr>
              <a:t>3. Página web de información</a:t>
            </a:r>
            <a:endParaRPr lang="es-CO" sz="1600" dirty="0">
              <a:latin typeface="Modern Love Grunge" panose="04070805081005020601" pitchFamily="8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AAA0DA-20F4-4A30-87BF-1E915F3A3BA2}"/>
              </a:ext>
            </a:extLst>
          </p:cNvPr>
          <p:cNvSpPr txBox="1"/>
          <p:nvPr/>
        </p:nvSpPr>
        <p:spPr>
          <a:xfrm>
            <a:off x="804681" y="5074586"/>
            <a:ext cx="6976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Javanese Text" panose="02000000000000000000" pitchFamily="2" charset="0"/>
              </a:rPr>
              <a:t>Diseñar una página web donde se pueda encontrar información de lo importante que es tener una buena salud mental y formas diarias de mejorarla, como dormir bien, compartir tus problemas con personas de confianza y cercanas, comer adecuadamente, entre otros. Con contactos con profesionales y blogs donde se hable de un tema en especifico.
</a:t>
            </a:r>
            <a:endParaRPr lang="es-CO" sz="1200" dirty="0">
              <a:latin typeface="Javanese Text" panose="02000000000000000000" pitchFamily="2" charset="0"/>
            </a:endParaRPr>
          </a:p>
        </p:txBody>
      </p:sp>
      <p:pic>
        <p:nvPicPr>
          <p:cNvPr id="7" name="Imagen 6" descr="Texto&#10;&#10;Descripción generada automáticamente con confianza baja">
            <a:extLst>
              <a:ext uri="{FF2B5EF4-FFF2-40B4-BE49-F238E27FC236}">
                <a16:creationId xmlns:a16="http://schemas.microsoft.com/office/drawing/2014/main" id="{B638D131-7C2F-439F-910C-5E4D92DA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9" t="2013" r="25063" b="5786"/>
          <a:stretch/>
        </p:blipFill>
        <p:spPr>
          <a:xfrm>
            <a:off x="9199622" y="1287240"/>
            <a:ext cx="2478581" cy="476850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14737B2-29C9-4DAD-81CF-5F0B4A376D42}"/>
              </a:ext>
            </a:extLst>
          </p:cNvPr>
          <p:cNvSpPr txBox="1"/>
          <p:nvPr/>
        </p:nvSpPr>
        <p:spPr>
          <a:xfrm>
            <a:off x="3654604" y="300919"/>
            <a:ext cx="41265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Monotype Corsiva" panose="03010101010201010101" pitchFamily="66" charset="0"/>
              </a:rPr>
              <a:t>Pregunta de diseño</a:t>
            </a:r>
          </a:p>
        </p:txBody>
      </p:sp>
    </p:spTree>
    <p:extLst>
      <p:ext uri="{BB962C8B-B14F-4D97-AF65-F5344CB8AC3E}">
        <p14:creationId xmlns:p14="http://schemas.microsoft.com/office/powerpoint/2010/main" val="1172764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282</Words>
  <Application>Microsoft Office PowerPoint</Application>
  <PresentationFormat>Panorámica</PresentationFormat>
  <Paragraphs>15</Paragraphs>
  <Slides>3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Candara Light</vt:lpstr>
      <vt:lpstr>Javanese Text</vt:lpstr>
      <vt:lpstr>Modern Love Grunge</vt:lpstr>
      <vt:lpstr>Monotype Corsiva</vt:lpstr>
      <vt:lpstr>Tema de Office</vt:lpstr>
      <vt:lpstr>Salud mental en tiempos de Covid 19
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Isabella Palacio Perez</dc:creator>
  <cp:lastModifiedBy>Isabella Palacio Perez</cp:lastModifiedBy>
  <cp:revision>90</cp:revision>
  <dcterms:created xsi:type="dcterms:W3CDTF">2021-02-23T02:21:29Z</dcterms:created>
  <dcterms:modified xsi:type="dcterms:W3CDTF">2021-04-12T13:12:26Z</dcterms:modified>
</cp:coreProperties>
</file>