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248" y="3400024"/>
            <a:ext cx="5397695" cy="189043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O" sz="3200" dirty="0"/>
              <a:t>CATALINA PENAGOS LÓPEZ</a:t>
            </a:r>
          </a:p>
          <a:p>
            <a:pPr algn="l"/>
            <a:r>
              <a:rPr lang="es-CO" sz="3200" dirty="0"/>
              <a:t>ISABELLA SALINAS RODRÍGUEZ</a:t>
            </a:r>
          </a:p>
          <a:p>
            <a:pPr algn="l"/>
            <a:endParaRPr lang="es-CO" sz="3200" dirty="0"/>
          </a:p>
          <a:p>
            <a:pPr algn="l"/>
            <a:r>
              <a:rPr lang="es-CO" sz="3200" dirty="0"/>
              <a:t>11° B</a:t>
            </a:r>
          </a:p>
          <a:p>
            <a:pPr algn="l"/>
            <a:endParaRPr lang="es-CO" sz="3200" dirty="0"/>
          </a:p>
        </p:txBody>
      </p:sp>
      <p:sp>
        <p:nvSpPr>
          <p:cNvPr id="4" name="Rectángulo 3"/>
          <p:cNvSpPr/>
          <p:nvPr/>
        </p:nvSpPr>
        <p:spPr>
          <a:xfrm>
            <a:off x="2851185" y="1112776"/>
            <a:ext cx="52790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BIO GREEN</a:t>
            </a:r>
            <a:endParaRPr lang="es-E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58" y="3294289"/>
            <a:ext cx="2737756" cy="20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67933"/>
            <a:ext cx="8596668" cy="704045"/>
          </a:xfrm>
        </p:spPr>
        <p:txBody>
          <a:bodyPr/>
          <a:lstStyle/>
          <a:p>
            <a:pPr algn="ctr"/>
            <a:r>
              <a:rPr lang="es-CO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4624686"/>
          </a:xfrm>
        </p:spPr>
        <p:txBody>
          <a:bodyPr/>
          <a:lstStyle/>
          <a:p>
            <a:r>
              <a:rPr lang="es-CO" dirty="0"/>
              <a:t>Se quiere desarrollar una pagina web , donde los estudiantes puedan encontrar como reciclar en la </a:t>
            </a:r>
            <a:r>
              <a:rPr lang="es-ES" dirty="0"/>
              <a:t>institución, por medio de instrucciones visuales por el cual se manejara un aprendizaje mucho mas rápido.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93" y="2457450"/>
            <a:ext cx="3347821" cy="38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9144"/>
            <a:ext cx="8379580" cy="62968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¿Para que sirve la pagina web en la </a:t>
            </a:r>
            <a:r>
              <a:rPr lang="es-ES" dirty="0"/>
              <a:t>institución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855335"/>
          </a:xfrm>
        </p:spPr>
        <p:txBody>
          <a:bodyPr/>
          <a:lstStyle/>
          <a:p>
            <a:r>
              <a:rPr lang="es-CO" dirty="0"/>
              <a:t>En la </a:t>
            </a:r>
            <a:r>
              <a:rPr lang="es-ES" dirty="0"/>
              <a:t>institución nos sirve esta pagina web ya que en la mayoría de veces los estudiantes al momento de botar alguna basura o algún recipiente vacío no pensamos en organizar la basura ya que no sabemos el daño que hace esto.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95" y="2503714"/>
            <a:ext cx="7271657" cy="40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que reciclar?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reciclamos le damos tiempo al planeta para reforestarse. Recuperar dos toneladas de plástico equivale a ahorrar una tonelada de petróleo. Se ahorra tiempo y dinero en la elaboración de nuevos productos. Por cada envase que se recicla se ahorra la energía necesaria para mantener un televisor encendido por 3 horas.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8" y="3581191"/>
            <a:ext cx="3667805" cy="20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utilizar los tarros de reciclaje?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891" y="1587244"/>
            <a:ext cx="5340051" cy="44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Tarros utilizados en la institución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92" y="1810694"/>
            <a:ext cx="5816551" cy="42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0314" y="609600"/>
            <a:ext cx="3493688" cy="2013858"/>
          </a:xfrm>
        </p:spPr>
        <p:txBody>
          <a:bodyPr/>
          <a:lstStyle/>
          <a:p>
            <a:r>
              <a:rPr lang="es-ES" dirty="0"/>
              <a:t>Por ti, por mi, por el futuro, ¡¡¡Recicla!!!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62" y="2139837"/>
            <a:ext cx="3581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4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1124</TotalTime>
  <Words>186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Faceta</vt:lpstr>
      <vt:lpstr>Presentación de PowerPoint</vt:lpstr>
      <vt:lpstr>INTRODUCCIÓN</vt:lpstr>
      <vt:lpstr>¿Para que sirve la pagina web en la institución ?</vt:lpstr>
      <vt:lpstr>¿Por que reciclar?</vt:lpstr>
      <vt:lpstr>¿Como utilizar los tarros de reciclaje?</vt:lpstr>
      <vt:lpstr>Tarros utilizados en la institución </vt:lpstr>
      <vt:lpstr>Por ti, por mi, por el futuro, ¡¡¡Recicla!!!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SONY</dc:creator>
  <cp:lastModifiedBy>Usuario desconocido</cp:lastModifiedBy>
  <cp:revision>13</cp:revision>
  <dcterms:created xsi:type="dcterms:W3CDTF">2020-03-02T21:00:55Z</dcterms:created>
  <dcterms:modified xsi:type="dcterms:W3CDTF">2020-06-24T14:54:20Z</dcterms:modified>
</cp:coreProperties>
</file>