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92717e23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92717e23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92717e23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92717e23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0329e5b2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0329e5b2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2717e2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2717e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2717e23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92717e23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98d51f0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98d51f0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9aeb095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9aeb095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92717e23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92717e23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9aeb0953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9aeb095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9aeb095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9aeb095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ddosad/ecommerce-customer-service-satisfaction?resource=download" TargetMode="External"/><Relationship Id="rId4" Type="http://schemas.openxmlformats.org/officeDocument/2006/relationships/hyperlink" Target="https://media.bain.com/Images/BB_Prescription_cutting_costs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www.kaggle.com/datasets/ddosad/ecommerce-customer-service-satisfaction?resource=download" TargetMode="External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eCommerce Customer Service Satisfaction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Isabelle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251850" y="2156550"/>
            <a:ext cx="26403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Thank you</a:t>
            </a:r>
            <a:endParaRPr sz="3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eCommerce Customer Service Satisfaction, </a:t>
            </a: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https://www.kaggle.com/datasets/ddosad/ecommerce-customer-service-satisfaction?resource=download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Fred Reichheld, Prescription for cutting costs,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https://media.bain.com/Images/BB_Prescription_cutting_costs.pdf</a:t>
            </a: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Shopzilla is facing high cost for customer acquisition, which affects it’s profit. Study shows that customer lifetime value is directly proportional to the retention rate. A 5% increase in customer retention can produces more than 25% increase in profit. The company is currently working to improve customer service quality, enhance overall customer satisfaction, and increase customer retention.</a:t>
            </a:r>
            <a:endParaRPr sz="32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Classify CSAT score</a:t>
            </a:r>
            <a:endParaRPr sz="24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Evaluate Model Performance</a:t>
            </a:r>
            <a:endParaRPr sz="24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Provide recommendations based on the model's performance</a:t>
            </a:r>
            <a:endParaRPr sz="297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5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Missing values and high cardinality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8247"/>
            <a:ext cx="3793500" cy="28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051" y="1186775"/>
            <a:ext cx="4188853" cy="28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5">
            <a:alphaModFix/>
          </a:blip>
          <a:srcRect b="101404" l="39117" r="0" t="7627"/>
          <a:stretch/>
        </p:blipFill>
        <p:spPr>
          <a:xfrm flipH="1" rot="10800000">
            <a:off x="6059725" y="829176"/>
            <a:ext cx="2516176" cy="27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146425" y="4101300"/>
            <a:ext cx="750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https://www.kaggle.com/datasets/ddosad/ecommerce-customer-service-satisfaction?resource=download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7250" y="4549125"/>
            <a:ext cx="881867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column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3241" r="0" t="0"/>
          <a:stretch/>
        </p:blipFill>
        <p:spPr>
          <a:xfrm>
            <a:off x="1818875" y="1159075"/>
            <a:ext cx="5143501" cy="38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sub-category pie chart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4572000" cy="2872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85267"/>
            <a:ext cx="4572001" cy="278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325" y="916025"/>
            <a:ext cx="1245100" cy="13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8" y="308225"/>
            <a:ext cx="4538151" cy="43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0075" y="2571750"/>
            <a:ext cx="4640825" cy="21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type="title"/>
          </p:nvPr>
        </p:nvSpPr>
        <p:spPr>
          <a:xfrm>
            <a:off x="480300" y="211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with randomly sampled df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even distribution after reducing columns + gridsearch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38" y="1627463"/>
            <a:ext cx="8622123" cy="27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775" y="2647950"/>
            <a:ext cx="13144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 correlation </a:t>
            </a:r>
            <a:endParaRPr sz="24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17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Char char="●"/>
            </a:pPr>
            <a:r>
              <a:rPr lang="en" sz="24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Features with low correlation to the target variable contribute little information for predicting the target</a:t>
            </a:r>
            <a:endParaRPr sz="24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1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Char char="●"/>
            </a:pPr>
            <a:r>
              <a:rPr lang="en" sz="24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Including low-correlation features can introduce noise, potentially confusing the model and degrading its performance</a:t>
            </a:r>
            <a:endParaRPr sz="24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1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Char char="●"/>
            </a:pPr>
            <a:r>
              <a:rPr lang="en" sz="24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Low-correlation features often fail to capture relevant patterns, leading to lower model accuracy .</a:t>
            </a:r>
            <a:endParaRPr sz="24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Computer</a:t>
            </a:r>
            <a:endParaRPr sz="24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17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Char char="●"/>
            </a:pPr>
            <a:r>
              <a:rPr lang="en" sz="24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Gridsearch takes a very long time to give output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