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C2DF8-C687-439C-A630-28F33C5B1EF7}" v="2" dt="2025-05-06T01:19:28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6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Uwanyirigira" userId="44efdb2738d6c25c" providerId="LiveId" clId="{1CBC2DF8-C687-439C-A630-28F33C5B1EF7}"/>
    <pc:docChg chg="undo custSel addSld delSld modSld">
      <pc:chgData name="Isabelle Uwanyirigira" userId="44efdb2738d6c25c" providerId="LiveId" clId="{1CBC2DF8-C687-439C-A630-28F33C5B1EF7}" dt="2025-05-06T01:35:48.791" v="37" actId="22"/>
      <pc:docMkLst>
        <pc:docMk/>
      </pc:docMkLst>
      <pc:sldChg chg="modSp mod">
        <pc:chgData name="Isabelle Uwanyirigira" userId="44efdb2738d6c25c" providerId="LiveId" clId="{1CBC2DF8-C687-439C-A630-28F33C5B1EF7}" dt="2025-05-06T01:09:54.053" v="4" actId="1076"/>
        <pc:sldMkLst>
          <pc:docMk/>
          <pc:sldMk cId="1017169139" sldId="256"/>
        </pc:sldMkLst>
        <pc:spChg chg="mod">
          <ac:chgData name="Isabelle Uwanyirigira" userId="44efdb2738d6c25c" providerId="LiveId" clId="{1CBC2DF8-C687-439C-A630-28F33C5B1EF7}" dt="2025-05-06T01:09:47.300" v="3" actId="1076"/>
          <ac:spMkLst>
            <pc:docMk/>
            <pc:sldMk cId="1017169139" sldId="256"/>
            <ac:spMk id="2" creationId="{FA3B1C09-EFF8-3EDB-ABBA-22D30847B190}"/>
          </ac:spMkLst>
        </pc:spChg>
        <pc:spChg chg="mod">
          <ac:chgData name="Isabelle Uwanyirigira" userId="44efdb2738d6c25c" providerId="LiveId" clId="{1CBC2DF8-C687-439C-A630-28F33C5B1EF7}" dt="2025-05-06T01:09:54.053" v="4" actId="1076"/>
          <ac:spMkLst>
            <pc:docMk/>
            <pc:sldMk cId="1017169139" sldId="256"/>
            <ac:spMk id="3" creationId="{90E00BB0-500F-6DA6-2362-66C4002783DC}"/>
          </ac:spMkLst>
        </pc:spChg>
      </pc:sldChg>
      <pc:sldChg chg="addSp modSp new mod">
        <pc:chgData name="Isabelle Uwanyirigira" userId="44efdb2738d6c25c" providerId="LiveId" clId="{1CBC2DF8-C687-439C-A630-28F33C5B1EF7}" dt="2025-05-06T01:10:34.234" v="5" actId="255"/>
        <pc:sldMkLst>
          <pc:docMk/>
          <pc:sldMk cId="1737008344" sldId="257"/>
        </pc:sldMkLst>
        <pc:spChg chg="add mod">
          <ac:chgData name="Isabelle Uwanyirigira" userId="44efdb2738d6c25c" providerId="LiveId" clId="{1CBC2DF8-C687-439C-A630-28F33C5B1EF7}" dt="2025-05-06T01:10:34.234" v="5" actId="255"/>
          <ac:spMkLst>
            <pc:docMk/>
            <pc:sldMk cId="1737008344" sldId="257"/>
            <ac:spMk id="3" creationId="{EC7D3D3E-383D-1EDD-B3BC-E6A9D7AE93FB}"/>
          </ac:spMkLst>
        </pc:spChg>
      </pc:sldChg>
      <pc:sldChg chg="addSp new mod">
        <pc:chgData name="Isabelle Uwanyirigira" userId="44efdb2738d6c25c" providerId="LiveId" clId="{1CBC2DF8-C687-439C-A630-28F33C5B1EF7}" dt="2025-05-06T01:11:28.302" v="7" actId="22"/>
        <pc:sldMkLst>
          <pc:docMk/>
          <pc:sldMk cId="587653162" sldId="258"/>
        </pc:sldMkLst>
        <pc:spChg chg="add">
          <ac:chgData name="Isabelle Uwanyirigira" userId="44efdb2738d6c25c" providerId="LiveId" clId="{1CBC2DF8-C687-439C-A630-28F33C5B1EF7}" dt="2025-05-06T01:11:28.302" v="7" actId="22"/>
          <ac:spMkLst>
            <pc:docMk/>
            <pc:sldMk cId="587653162" sldId="258"/>
            <ac:spMk id="3" creationId="{1F961FF8-7563-6BF4-9D9E-AA27BC252B58}"/>
          </ac:spMkLst>
        </pc:spChg>
      </pc:sldChg>
      <pc:sldChg chg="addSp new mod">
        <pc:chgData name="Isabelle Uwanyirigira" userId="44efdb2738d6c25c" providerId="LiveId" clId="{1CBC2DF8-C687-439C-A630-28F33C5B1EF7}" dt="2025-05-06T01:22:36.009" v="32" actId="22"/>
        <pc:sldMkLst>
          <pc:docMk/>
          <pc:sldMk cId="158401276" sldId="259"/>
        </pc:sldMkLst>
        <pc:spChg chg="add">
          <ac:chgData name="Isabelle Uwanyirigira" userId="44efdb2738d6c25c" providerId="LiveId" clId="{1CBC2DF8-C687-439C-A630-28F33C5B1EF7}" dt="2025-05-06T01:22:36.009" v="32" actId="22"/>
          <ac:spMkLst>
            <pc:docMk/>
            <pc:sldMk cId="158401276" sldId="259"/>
            <ac:spMk id="3" creationId="{AA9CBA0A-F758-93C7-A38A-A885ABE871AD}"/>
          </ac:spMkLst>
        </pc:spChg>
      </pc:sldChg>
      <pc:sldChg chg="addSp delSp modSp new del mod">
        <pc:chgData name="Isabelle Uwanyirigira" userId="44efdb2738d6c25c" providerId="LiveId" clId="{1CBC2DF8-C687-439C-A630-28F33C5B1EF7}" dt="2025-05-06T01:16:22.564" v="20" actId="2696"/>
        <pc:sldMkLst>
          <pc:docMk/>
          <pc:sldMk cId="376792808" sldId="259"/>
        </pc:sldMkLst>
        <pc:spChg chg="add mod">
          <ac:chgData name="Isabelle Uwanyirigira" userId="44efdb2738d6c25c" providerId="LiveId" clId="{1CBC2DF8-C687-439C-A630-28F33C5B1EF7}" dt="2025-05-06T01:14:21.987" v="16" actId="1076"/>
          <ac:spMkLst>
            <pc:docMk/>
            <pc:sldMk cId="376792808" sldId="259"/>
            <ac:spMk id="3" creationId="{E750053F-5FD8-FF20-24FE-A5B80E8BA6CA}"/>
          </ac:spMkLst>
        </pc:spChg>
        <pc:spChg chg="add del mod">
          <ac:chgData name="Isabelle Uwanyirigira" userId="44efdb2738d6c25c" providerId="LiveId" clId="{1CBC2DF8-C687-439C-A630-28F33C5B1EF7}" dt="2025-05-06T01:13:21.600" v="13" actId="22"/>
          <ac:spMkLst>
            <pc:docMk/>
            <pc:sldMk cId="376792808" sldId="259"/>
            <ac:spMk id="5" creationId="{884F9360-EF95-8DF7-D778-EC838114DE31}"/>
          </ac:spMkLst>
        </pc:spChg>
        <pc:spChg chg="add del">
          <ac:chgData name="Isabelle Uwanyirigira" userId="44efdb2738d6c25c" providerId="LiveId" clId="{1CBC2DF8-C687-439C-A630-28F33C5B1EF7}" dt="2025-05-06T01:13:41.544" v="15" actId="22"/>
          <ac:spMkLst>
            <pc:docMk/>
            <pc:sldMk cId="376792808" sldId="259"/>
            <ac:spMk id="7" creationId="{55943260-27B0-9C76-6CBA-43FEAE031F6C}"/>
          </ac:spMkLst>
        </pc:spChg>
        <pc:spChg chg="add mod">
          <ac:chgData name="Isabelle Uwanyirigira" userId="44efdb2738d6c25c" providerId="LiveId" clId="{1CBC2DF8-C687-439C-A630-28F33C5B1EF7}" dt="2025-05-06T01:15:02.007" v="19" actId="1076"/>
          <ac:spMkLst>
            <pc:docMk/>
            <pc:sldMk cId="376792808" sldId="259"/>
            <ac:spMk id="9" creationId="{C0EC9D51-F7B6-53D0-C3D1-015E5448429E}"/>
          </ac:spMkLst>
        </pc:spChg>
      </pc:sldChg>
      <pc:sldChg chg="addSp modSp new del mod">
        <pc:chgData name="Isabelle Uwanyirigira" userId="44efdb2738d6c25c" providerId="LiveId" clId="{1CBC2DF8-C687-439C-A630-28F33C5B1EF7}" dt="2025-05-06T01:20:05.425" v="30" actId="2696"/>
        <pc:sldMkLst>
          <pc:docMk/>
          <pc:sldMk cId="848153928" sldId="259"/>
        </pc:sldMkLst>
        <pc:spChg chg="add mod">
          <ac:chgData name="Isabelle Uwanyirigira" userId="44efdb2738d6c25c" providerId="LiveId" clId="{1CBC2DF8-C687-439C-A630-28F33C5B1EF7}" dt="2025-05-06T01:19:28.600" v="23" actId="1076"/>
          <ac:spMkLst>
            <pc:docMk/>
            <pc:sldMk cId="848153928" sldId="259"/>
            <ac:spMk id="3" creationId="{EAF35098-D05B-AEE7-96E5-33669F5BB9AB}"/>
          </ac:spMkLst>
        </pc:spChg>
        <pc:graphicFrameChg chg="add mod modGraphic">
          <ac:chgData name="Isabelle Uwanyirigira" userId="44efdb2738d6c25c" providerId="LiveId" clId="{1CBC2DF8-C687-439C-A630-28F33C5B1EF7}" dt="2025-05-06T01:19:44.105" v="29" actId="14100"/>
          <ac:graphicFrameMkLst>
            <pc:docMk/>
            <pc:sldMk cId="848153928" sldId="259"/>
            <ac:graphicFrameMk id="2" creationId="{DEAB652B-66F7-47AE-FD68-CB78C54E6E76}"/>
          </ac:graphicFrameMkLst>
        </pc:graphicFrameChg>
      </pc:sldChg>
      <pc:sldChg chg="addSp new del mod">
        <pc:chgData name="Isabelle Uwanyirigira" userId="44efdb2738d6c25c" providerId="LiveId" clId="{1CBC2DF8-C687-439C-A630-28F33C5B1EF7}" dt="2025-05-06T01:34:57.910" v="35" actId="2696"/>
        <pc:sldMkLst>
          <pc:docMk/>
          <pc:sldMk cId="466410632" sldId="260"/>
        </pc:sldMkLst>
        <pc:spChg chg="add">
          <ac:chgData name="Isabelle Uwanyirigira" userId="44efdb2738d6c25c" providerId="LiveId" clId="{1CBC2DF8-C687-439C-A630-28F33C5B1EF7}" dt="2025-05-06T01:33:25.442" v="34" actId="22"/>
          <ac:spMkLst>
            <pc:docMk/>
            <pc:sldMk cId="466410632" sldId="260"/>
            <ac:spMk id="3" creationId="{A60DFF2F-7641-7DD1-2871-CE97E796CF9E}"/>
          </ac:spMkLst>
        </pc:spChg>
      </pc:sldChg>
      <pc:sldChg chg="addSp new mod">
        <pc:chgData name="Isabelle Uwanyirigira" userId="44efdb2738d6c25c" providerId="LiveId" clId="{1CBC2DF8-C687-439C-A630-28F33C5B1EF7}" dt="2025-05-06T01:35:48.791" v="37" actId="22"/>
        <pc:sldMkLst>
          <pc:docMk/>
          <pc:sldMk cId="4220187682" sldId="260"/>
        </pc:sldMkLst>
        <pc:spChg chg="add">
          <ac:chgData name="Isabelle Uwanyirigira" userId="44efdb2738d6c25c" providerId="LiveId" clId="{1CBC2DF8-C687-439C-A630-28F33C5B1EF7}" dt="2025-05-06T01:35:48.791" v="37" actId="22"/>
          <ac:spMkLst>
            <pc:docMk/>
            <pc:sldMk cId="4220187682" sldId="260"/>
            <ac:spMk id="3" creationId="{7F1047FF-5794-D7F3-863A-29ACD06B65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3004B-C55D-4BA9-AB92-B7037C24B997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5ED3-0E39-4587-95EB-539035F55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7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5ED3-0E39-4587-95EB-539035F556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3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5ED3-0E39-4587-95EB-539035F5565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75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6A9-91AD-7B3C-38E4-6B627A20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AC269-0E06-B81E-C8F9-C995AAFF9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B898-6979-7ED0-7B5E-B1B6911C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AC1-0355-C7D8-F7BF-A35A3C97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EEB-05CF-4AF6-5713-8EA0CD49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57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C877-7B69-546C-8DF9-BE1C6AD4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1B9BA-D7B4-4FAA-822C-AAD2CE80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96C9-E8AC-B07C-CE0A-CDC26EA0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72A9-3851-FF1F-2D48-6523C39C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7622-52E3-4FDD-7205-A3771975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5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0D868-459D-102C-A619-3CEDB6CEA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565B-9DB8-B1C1-EC5E-E5C3CE69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6649-417E-7AAB-E563-1EFFD30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3EAE-B45F-8292-6E23-FB8B9C73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5850-291C-9F13-737B-EF696D0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8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D2A4-3B33-75B3-26A2-6B3E759E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7C3F-6622-B95F-3A92-D464D359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4605-5566-CACB-A383-B6A8D46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BBBB-5278-445B-6F8A-C2F3ED1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1681-DA9F-6CE3-2F17-9FA3449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2CD6-DE18-CC9B-EF6A-5F47CE0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53A5-CC7B-70D1-09B9-0931F00F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CADD-9120-3EA9-1305-CECC4DA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A42-E832-7A38-EAFD-1F7F233A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F725-6E62-3B1B-B439-C0A2F87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7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12D9-65EB-D04A-5CA2-2985D57C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13DB-8C09-1726-B4EF-F3F4684D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48DE-63EB-18B8-3CC5-142399178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FD52-C85A-1F53-8A6D-A87C4FE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ED1B-B352-D623-6A52-375044AD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2EB1-69B9-F6AC-AB0D-3C082EAE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7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7B9F-937E-7AE7-BAF9-01B3E2D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B29-5B7C-65AC-DC9F-248D9B74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D916-A932-F5D0-770F-FFD62F62D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245D5-30CF-7573-B9B1-6F8260C6F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83F4F-8BB1-DF1F-594E-7A962807E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B985A-CBB1-B972-3DB3-95F5CEF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7BB1B-4B0C-803C-F5F3-A38BA214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04243-10C4-8286-56C3-0C62CB6F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FD8-721B-B42A-5D93-55B12AD7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D1DA-5D9A-27F3-7137-39F203F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A3741-60D0-F1F0-FCFF-21BE6EA7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2916B-3555-202C-EB12-6DE70B8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9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CD118-1484-D9E2-E033-4B530C5A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DACE-C1D8-7725-EE4B-BD3DB274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C122E-1F94-F6AD-49F7-928E76B5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16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822D-7B68-9C9A-D079-E4FC0588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96E5-F08F-969B-EA3C-0C2BF698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D8216-17A0-0B2F-6104-4939CED5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3DB9-64BF-9078-0174-239DBC97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DAE9-A65F-1CC8-0BCC-AB831E15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92576-A22C-E862-16E4-087F8E7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026B-B9A7-B87B-B5FD-4440F21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161F1-456B-8CF7-17E8-0DB9D9E42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52E2-3DCA-E34C-8037-E0ED8F91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19AEC-E393-BB79-0AA2-60043A89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8D206-63FE-DC35-5B68-03416237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A30-2801-95E3-45D1-2790404E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3C266-64B7-82FC-6C7C-D6F6A8C6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E4D7-6B69-B4F8-734D-4D2387457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D0A8-E2A2-71FC-F591-CF2425E4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CC6FD-60E2-4018-8E17-BD8CD8E435F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5AFE-C7A0-485F-5843-C2BCF5DCA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74BD-D4D4-BE4D-3B09-7AB5D863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C930B-AAFA-4AE3-AD7F-BA0D32D72E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2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1C09-EFF8-3EDB-ABBA-22D30847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226" y="1041400"/>
            <a:ext cx="9144000" cy="2387600"/>
          </a:xfrm>
        </p:spPr>
        <p:txBody>
          <a:bodyPr/>
          <a:lstStyle/>
          <a:p>
            <a:r>
              <a:rPr lang="en-US" sz="1800" b="1" dirty="0">
                <a:solidFill>
                  <a:srgbClr val="4E79A7"/>
                </a:solidFill>
                <a:effectLst/>
                <a:latin typeface="Benton Sans Book"/>
              </a:rPr>
              <a:t>Flight Risk: Exploring 15 Years of Wildlife Strikes in U.S. Aviation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BB0-500F-6DA6-2362-66C40027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148" y="3641795"/>
            <a:ext cx="9144000" cy="1655762"/>
          </a:xfrm>
        </p:spPr>
        <p:txBody>
          <a:bodyPr/>
          <a:lstStyle/>
          <a:p>
            <a:r>
              <a:rPr lang="en-CA" dirty="0"/>
              <a:t>A Tableau Project</a:t>
            </a:r>
          </a:p>
        </p:txBody>
      </p:sp>
    </p:spTree>
    <p:extLst>
      <p:ext uri="{BB962C8B-B14F-4D97-AF65-F5344CB8AC3E}">
        <p14:creationId xmlns:p14="http://schemas.microsoft.com/office/powerpoint/2010/main" val="101716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D3D3E-383D-1EDD-B3BC-E6A9D7AE93FB}"/>
              </a:ext>
            </a:extLst>
          </p:cNvPr>
          <p:cNvSpPr txBox="1"/>
          <p:nvPr/>
        </p:nvSpPr>
        <p:spPr>
          <a:xfrm>
            <a:off x="3046344" y="2416998"/>
            <a:ext cx="6092686" cy="1030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explores 15 years of wildlife strike data reported to the FAA, covering over a decade of incidents involving birds and other animals across U.S. airspace</a:t>
            </a:r>
            <a:endParaRPr lang="en-CA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1FF8-7563-6BF4-9D9E-AA27BC252B58}"/>
              </a:ext>
            </a:extLst>
          </p:cNvPr>
          <p:cNvSpPr txBox="1"/>
          <p:nvPr/>
        </p:nvSpPr>
        <p:spPr>
          <a:xfrm>
            <a:off x="3046344" y="2608878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question was "What factors influence the frequency and severity of wildlife strikes at U.S airports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6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CBA0A-F758-93C7-A38A-A885ABE871AD}"/>
              </a:ext>
            </a:extLst>
          </p:cNvPr>
          <p:cNvSpPr txBox="1"/>
          <p:nvPr/>
        </p:nvSpPr>
        <p:spPr>
          <a:xfrm>
            <a:off x="3046344" y="1153575"/>
            <a:ext cx="6092686" cy="355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Chart: Strikes by Year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 Charts: Strikes by Time of Day, Strikes by Phase of Flight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 Map: Strikes by Airport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Clustering: Grouping by Cost and Altitude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 (via Show Me): Top 20 Species by Damage, cost distribution by damage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Story containing two Dashboards; One exploring the strikes and another analyzing the cost incurred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047FF-5794-D7F3-863A-29ACD06B650D}"/>
              </a:ext>
            </a:extLst>
          </p:cNvPr>
          <p:cNvSpPr txBox="1"/>
          <p:nvPr/>
        </p:nvSpPr>
        <p:spPr>
          <a:xfrm>
            <a:off x="3046344" y="1466963"/>
            <a:ext cx="6092686" cy="293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u="none" strike="noStrik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Wildlife strikes are a growing and seasonal threat to aviation safety. Most occur at lower altitudes and during key migratory periods. Larger species and high-traffic airports represent the greatest risks. These insights can guide targeted prevention strategies and resource planning.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rial Nova" panose="020B0504020202020204" pitchFamily="34" charset="0"/>
                <a:ea typeface="Aptos" panose="020B0004020202020204" pitchFamily="34" charset="0"/>
                <a:cs typeface="Angsana New" panose="02020603050405020304" pitchFamily="18" charset="-34"/>
              </a:rPr>
              <a:t> 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182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Benton Sans Book</vt:lpstr>
      <vt:lpstr>Times New Roman</vt:lpstr>
      <vt:lpstr>Office Theme</vt:lpstr>
      <vt:lpstr>Flight Risk: Exploring 15 Years of Wildlife Strikes in U.S. Aviation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Uwanyirigira</dc:creator>
  <cp:lastModifiedBy>Isabelle Uwanyirigira</cp:lastModifiedBy>
  <cp:revision>1</cp:revision>
  <dcterms:created xsi:type="dcterms:W3CDTF">2025-05-06T01:04:04Z</dcterms:created>
  <dcterms:modified xsi:type="dcterms:W3CDTF">2025-05-06T01:35:55Z</dcterms:modified>
</cp:coreProperties>
</file>