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8"/>
  </p:normalViewPr>
  <p:slideViewPr>
    <p:cSldViewPr snapToGrid="0">
      <p:cViewPr varScale="1">
        <p:scale>
          <a:sx n="114" d="100"/>
          <a:sy n="114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0C2D-28B9-8D2A-4C38-BE707108F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3C096-FC58-6F11-3974-392A05F48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E0E24-5B93-2D15-F2B8-C3FB4A40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FD79-98A2-9A44-B50B-02EC397C143A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1D86E-10E9-7E95-3908-E1168020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7065C-7D5A-D833-9711-1864D509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964A-6767-EA40-8ECC-EDD8B925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9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B5C8-080D-D331-4DCC-4E9794C9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8A7E7-39BD-68A7-37DE-1AE8AF288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66942-A08C-CB70-205A-9F4EE97D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FD79-98A2-9A44-B50B-02EC397C143A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C3884-5FE2-553C-3488-25AF0414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2FBE-A5A8-EB2E-D658-0F93E72F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964A-6767-EA40-8ECC-EDD8B925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1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45B04-AB6C-402C-6E75-BA09E070E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F85AD-51D5-00A8-444B-F8670F99B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0FA9D-89BD-4040-95A8-FA459AA0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FD79-98A2-9A44-B50B-02EC397C143A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F6133-4AE7-DC51-17A3-2CF0BD51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08955-DEE1-6535-F2AA-4DB37E9A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964A-6767-EA40-8ECC-EDD8B925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8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E7E7-A871-6256-4336-58D260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42D9E-21B9-0F3F-0B8B-40719052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0286E-76A6-6862-7BCC-32E54FCF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FD79-98A2-9A44-B50B-02EC397C143A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DE26D-DF9A-7CA1-06BD-52ABDF85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7DEB9-439F-E16F-AAF3-8E3508A4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964A-6767-EA40-8ECC-EDD8B925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1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81F2-6045-9C71-8AF8-27C6889D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68C0D-343A-BF8F-D1AC-FA6088DAA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B119E-5774-C101-78CB-81C1A4C6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FD79-98A2-9A44-B50B-02EC397C143A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51B73-6D54-F88A-A4E1-F89BE12E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4ACEA-4CCA-932C-A56F-2A8D8D8D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964A-6767-EA40-8ECC-EDD8B925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D856-389D-B19D-B8AA-B3B5A473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1A000-28D0-4F5C-5DC8-76A30EFF2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C24E4-74ED-0E26-B01E-1B840A29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3625E-A35E-5522-B750-C769EC35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FD79-98A2-9A44-B50B-02EC397C143A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55AC5-4741-E3E7-EEFC-4894CE11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F09C1-168F-6455-FF84-2C9EEE10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964A-6767-EA40-8ECC-EDD8B925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5017-4B08-2A6B-1311-7B7DBF1D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1A150-E4D7-873B-45D3-B87FBEEF4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836FF-AA9F-E6E8-2C88-FCEE58101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EA7BC-368B-336A-3098-827B01C34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0F9E3-40EF-1974-47F6-20A05178D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CE6C5-29DC-9C70-DF3C-37B7B632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FD79-98A2-9A44-B50B-02EC397C143A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B676E-2CCD-2E68-0741-CB338357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54085-BCBB-3315-01B4-14FA46DE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964A-6767-EA40-8ECC-EDD8B925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7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EE9B-B64D-B47D-4644-D72CFAC8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FD05E-274B-A4FE-8F95-E951942D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FD79-98A2-9A44-B50B-02EC397C143A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B6B12-827D-3FB1-8F89-F84794D1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B1232-2BDD-8B57-7B05-08492F22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964A-6767-EA40-8ECC-EDD8B925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6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9DC3D-B82F-D030-465F-24623BE3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FD79-98A2-9A44-B50B-02EC397C143A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688B3-24DA-D074-96A0-5BF12A9A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F7F9F-2082-3090-C080-25AED839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964A-6767-EA40-8ECC-EDD8B925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0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1247-95F4-F94C-56D7-30FA729A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B0166-0E2C-7E92-1C57-B6FA960FE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7D771-01F7-C1EC-FA0C-EA9448AB9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0A06C-9BF3-18D3-83AF-86FFC565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FD79-98A2-9A44-B50B-02EC397C143A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03125-98EE-3C10-CAA2-2FB9DA2D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C7B14-C4FB-95B8-1973-DE14950B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964A-6767-EA40-8ECC-EDD8B925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05B9-C215-8D47-66E3-B0FFD94E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3A364-9D31-AF26-2765-F8A61C755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4D007-F0AF-3582-2121-93BCC1B9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AE154-A817-74BE-CBD0-61D7E205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FD79-98A2-9A44-B50B-02EC397C143A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A1196-B191-DFF8-9CCC-3DC79441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6BAC1-81AD-489E-7B2E-9D8FF16B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964A-6767-EA40-8ECC-EDD8B925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95D37-8859-8EBF-A772-A8B87907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30D88-BD40-B36F-763E-39FBACB6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89A39-1C55-975F-EC71-BC808011F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4AFD79-98A2-9A44-B50B-02EC397C143A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05190-B812-E5E3-BE75-305B0530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E4F03-5132-6B9A-97FA-5C8493019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C4964A-6767-EA40-8ECC-EDD8B925D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2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CA3C-6972-A79F-0A07-12ED1C2D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1759"/>
            <a:ext cx="10515600" cy="1325563"/>
          </a:xfrm>
        </p:spPr>
        <p:txBody>
          <a:bodyPr/>
          <a:lstStyle/>
          <a:p>
            <a:r>
              <a:rPr lang="en-US" dirty="0"/>
              <a:t>Assignment 4 : </a:t>
            </a:r>
            <a:r>
              <a:rPr lang="en-US" dirty="0" err="1"/>
              <a:t>BrokeBuddy</a:t>
            </a:r>
            <a:r>
              <a:rPr lang="en-US" dirty="0"/>
              <a:t> App Screens</a:t>
            </a:r>
          </a:p>
        </p:txBody>
      </p:sp>
    </p:spTree>
    <p:extLst>
      <p:ext uri="{BB962C8B-B14F-4D97-AF65-F5344CB8AC3E}">
        <p14:creationId xmlns:p14="http://schemas.microsoft.com/office/powerpoint/2010/main" val="213280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cell phone&#10;&#10;Description automatically generated">
            <a:extLst>
              <a:ext uri="{FF2B5EF4-FFF2-40B4-BE49-F238E27FC236}">
                <a16:creationId xmlns:a16="http://schemas.microsoft.com/office/drawing/2014/main" id="{E1024276-2C14-C805-62F1-A5F0FD24A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50" y="214456"/>
            <a:ext cx="2891935" cy="6061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E5DBD6-A25F-4584-C552-D59AC3186D06}"/>
              </a:ext>
            </a:extLst>
          </p:cNvPr>
          <p:cNvSpPr txBox="1"/>
          <p:nvPr/>
        </p:nvSpPr>
        <p:spPr>
          <a:xfrm>
            <a:off x="1447050" y="6276109"/>
            <a:ext cx="285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Screen : Empty View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FF9A02F-0B43-E627-23E8-6295EB9190E0}"/>
              </a:ext>
            </a:extLst>
          </p:cNvPr>
          <p:cNvSpPr/>
          <p:nvPr/>
        </p:nvSpPr>
        <p:spPr>
          <a:xfrm>
            <a:off x="4000584" y="711650"/>
            <a:ext cx="694079" cy="207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04353C1-DC9D-588F-F42F-917BA5C28842}"/>
              </a:ext>
            </a:extLst>
          </p:cNvPr>
          <p:cNvSpPr/>
          <p:nvPr/>
        </p:nvSpPr>
        <p:spPr>
          <a:xfrm>
            <a:off x="4000583" y="3316130"/>
            <a:ext cx="694079" cy="207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09789D3-D062-D6AF-603B-0E56DE778DB8}"/>
              </a:ext>
            </a:extLst>
          </p:cNvPr>
          <p:cNvSpPr/>
          <p:nvPr/>
        </p:nvSpPr>
        <p:spPr>
          <a:xfrm>
            <a:off x="4000583" y="5453447"/>
            <a:ext cx="694080" cy="207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3BAA9-8A81-7325-D5AE-C80D31D90643}"/>
              </a:ext>
            </a:extLst>
          </p:cNvPr>
          <p:cNvSpPr txBox="1"/>
          <p:nvPr/>
        </p:nvSpPr>
        <p:spPr>
          <a:xfrm>
            <a:off x="4694662" y="3258525"/>
            <a:ext cx="22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Empty View Message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85D30-F451-77A9-AB94-70989195AF3D}"/>
              </a:ext>
            </a:extLst>
          </p:cNvPr>
          <p:cNvSpPr txBox="1"/>
          <p:nvPr/>
        </p:nvSpPr>
        <p:spPr>
          <a:xfrm>
            <a:off x="4694662" y="65404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 with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D7FE6-9EC9-8230-2384-2283CDB1EB5D}"/>
              </a:ext>
            </a:extLst>
          </p:cNvPr>
          <p:cNvSpPr txBox="1"/>
          <p:nvPr/>
        </p:nvSpPr>
        <p:spPr>
          <a:xfrm>
            <a:off x="4887521" y="5395842"/>
            <a:ext cx="57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FAB</a:t>
            </a:r>
          </a:p>
        </p:txBody>
      </p:sp>
    </p:spTree>
    <p:extLst>
      <p:ext uri="{BB962C8B-B14F-4D97-AF65-F5344CB8AC3E}">
        <p14:creationId xmlns:p14="http://schemas.microsoft.com/office/powerpoint/2010/main" val="254881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D9394495-8D8A-F88A-27DE-3AC13165E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05" y="122663"/>
            <a:ext cx="3007761" cy="6304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3225A6-5975-C483-E74F-B8D24E45E7AF}"/>
              </a:ext>
            </a:extLst>
          </p:cNvPr>
          <p:cNvSpPr txBox="1"/>
          <p:nvPr/>
        </p:nvSpPr>
        <p:spPr>
          <a:xfrm>
            <a:off x="402364" y="6436738"/>
            <a:ext cx="377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Screen with list of transaction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BCB6F3D-F8C5-73A7-898D-DD9E7AB68495}"/>
              </a:ext>
            </a:extLst>
          </p:cNvPr>
          <p:cNvSpPr/>
          <p:nvPr/>
        </p:nvSpPr>
        <p:spPr>
          <a:xfrm>
            <a:off x="3646449" y="1115122"/>
            <a:ext cx="548556" cy="223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14A5655-7A78-51B0-E0DF-4F64264F9407}"/>
              </a:ext>
            </a:extLst>
          </p:cNvPr>
          <p:cNvSpPr/>
          <p:nvPr/>
        </p:nvSpPr>
        <p:spPr>
          <a:xfrm>
            <a:off x="3648595" y="1613209"/>
            <a:ext cx="548556" cy="223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0AB6742-EDAA-9399-861F-BBE65D243E50}"/>
              </a:ext>
            </a:extLst>
          </p:cNvPr>
          <p:cNvSpPr/>
          <p:nvPr/>
        </p:nvSpPr>
        <p:spPr>
          <a:xfrm>
            <a:off x="3646449" y="2111296"/>
            <a:ext cx="548556" cy="223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6E718A-E423-64CA-5498-8F975E9AE5A9}"/>
              </a:ext>
            </a:extLst>
          </p:cNvPr>
          <p:cNvSpPr txBox="1"/>
          <p:nvPr/>
        </p:nvSpPr>
        <p:spPr>
          <a:xfrm>
            <a:off x="4195005" y="1041968"/>
            <a:ext cx="434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Leisure Transaction Type, Red background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120F0B-D7E2-0F09-5002-D76CFD4BFE88}"/>
              </a:ext>
            </a:extLst>
          </p:cNvPr>
          <p:cNvSpPr txBox="1"/>
          <p:nvPr/>
        </p:nvSpPr>
        <p:spPr>
          <a:xfrm>
            <a:off x="4195005" y="1540055"/>
            <a:ext cx="475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Essential Transaction Type, Green background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C083DA-78F9-0209-87D7-BE40819F1045}"/>
              </a:ext>
            </a:extLst>
          </p:cNvPr>
          <p:cNvSpPr txBox="1"/>
          <p:nvPr/>
        </p:nvSpPr>
        <p:spPr>
          <a:xfrm>
            <a:off x="4195005" y="2038142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Transaction Type, Blue background</a:t>
            </a:r>
          </a:p>
        </p:txBody>
      </p:sp>
    </p:spTree>
    <p:extLst>
      <p:ext uri="{BB962C8B-B14F-4D97-AF65-F5344CB8AC3E}">
        <p14:creationId xmlns:p14="http://schemas.microsoft.com/office/powerpoint/2010/main" val="136011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8A635676-B12C-47FB-05A2-89BE282FE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85" y="100360"/>
            <a:ext cx="2835096" cy="5942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BDA4E4-7313-A6AC-2ABA-0275A8A5CB6A}"/>
              </a:ext>
            </a:extLst>
          </p:cNvPr>
          <p:cNvSpPr txBox="1"/>
          <p:nvPr/>
        </p:nvSpPr>
        <p:spPr>
          <a:xfrm>
            <a:off x="1177218" y="6211229"/>
            <a:ext cx="250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transaction Screen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9DEAE6C-2B9D-58AB-DF0A-B59048993601}"/>
              </a:ext>
            </a:extLst>
          </p:cNvPr>
          <p:cNvSpPr/>
          <p:nvPr/>
        </p:nvSpPr>
        <p:spPr>
          <a:xfrm>
            <a:off x="2977376" y="4248615"/>
            <a:ext cx="1572322" cy="100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6319A-CF9C-43D6-D1B0-4EFF1DC8BFBB}"/>
              </a:ext>
            </a:extLst>
          </p:cNvPr>
          <p:cNvSpPr txBox="1"/>
          <p:nvPr/>
        </p:nvSpPr>
        <p:spPr>
          <a:xfrm>
            <a:off x="4630132" y="3648450"/>
            <a:ext cx="4584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user click on Submit button, after validating the fields, a unique id should be generated, and the transaction should be persisted.</a:t>
            </a:r>
          </a:p>
        </p:txBody>
      </p:sp>
    </p:spTree>
    <p:extLst>
      <p:ext uri="{BB962C8B-B14F-4D97-AF65-F5344CB8AC3E}">
        <p14:creationId xmlns:p14="http://schemas.microsoft.com/office/powerpoint/2010/main" val="215757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A9B3A3A-BBDC-8719-D71D-B6115FB734CE}"/>
              </a:ext>
            </a:extLst>
          </p:cNvPr>
          <p:cNvSpPr txBox="1"/>
          <p:nvPr/>
        </p:nvSpPr>
        <p:spPr>
          <a:xfrm>
            <a:off x="3256155" y="6408880"/>
            <a:ext cx="458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Transaction Screen with error messages</a:t>
            </a:r>
          </a:p>
        </p:txBody>
      </p:sp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7142D282-7D2D-3B99-37D6-DD4178BDF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31" y="79788"/>
            <a:ext cx="2917199" cy="611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9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phone&#10;&#10;Description automatically generated">
            <a:extLst>
              <a:ext uri="{FF2B5EF4-FFF2-40B4-BE49-F238E27FC236}">
                <a16:creationId xmlns:a16="http://schemas.microsoft.com/office/drawing/2014/main" id="{09BE410A-20CB-A520-B47B-BD155666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17" y="89210"/>
            <a:ext cx="2918212" cy="6116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FF265F-AF10-CE41-B079-A52BB9DEDE93}"/>
              </a:ext>
            </a:extLst>
          </p:cNvPr>
          <p:cNvSpPr txBox="1"/>
          <p:nvPr/>
        </p:nvSpPr>
        <p:spPr>
          <a:xfrm>
            <a:off x="1388488" y="6399458"/>
            <a:ext cx="215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Details Screen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205CBD0-4544-7AC1-F82E-CB4C96AFC3FE}"/>
              </a:ext>
            </a:extLst>
          </p:cNvPr>
          <p:cNvSpPr/>
          <p:nvPr/>
        </p:nvSpPr>
        <p:spPr>
          <a:xfrm>
            <a:off x="3746809" y="652218"/>
            <a:ext cx="1115122" cy="1898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4E699-EC3D-1311-F75B-81DB33019043}"/>
              </a:ext>
            </a:extLst>
          </p:cNvPr>
          <p:cNvSpPr txBox="1"/>
          <p:nvPr/>
        </p:nvSpPr>
        <p:spPr>
          <a:xfrm>
            <a:off x="4968659" y="380380"/>
            <a:ext cx="6126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with title and Edit button. When user click on Edit button, app should open add transaction screen in edit mode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018CBA2-5DCA-E321-AFBC-765EC794DEB3}"/>
              </a:ext>
            </a:extLst>
          </p:cNvPr>
          <p:cNvSpPr/>
          <p:nvPr/>
        </p:nvSpPr>
        <p:spPr>
          <a:xfrm>
            <a:off x="3543758" y="3239173"/>
            <a:ext cx="1115122" cy="1898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274BE5-4E18-255F-876B-3830EE1F7D58}"/>
              </a:ext>
            </a:extLst>
          </p:cNvPr>
          <p:cNvSpPr txBox="1"/>
          <p:nvPr/>
        </p:nvSpPr>
        <p:spPr>
          <a:xfrm>
            <a:off x="4658880" y="2967335"/>
            <a:ext cx="5232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 showing the transaction detail. (Not a very good-looking card, please create a better-looking card</a:t>
            </a:r>
          </a:p>
        </p:txBody>
      </p:sp>
    </p:spTree>
    <p:extLst>
      <p:ext uri="{BB962C8B-B14F-4D97-AF65-F5344CB8AC3E}">
        <p14:creationId xmlns:p14="http://schemas.microsoft.com/office/powerpoint/2010/main" val="269554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D608AAF4-937F-F823-4A69-48BE8AB94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05" y="61332"/>
            <a:ext cx="2997954" cy="6283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1A6014-CA7C-94EC-E565-E9F2019E2152}"/>
              </a:ext>
            </a:extLst>
          </p:cNvPr>
          <p:cNvSpPr txBox="1"/>
          <p:nvPr/>
        </p:nvSpPr>
        <p:spPr>
          <a:xfrm>
            <a:off x="494539" y="6438487"/>
            <a:ext cx="379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Transaction Screen in Edit Mode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865AB74-DE9E-0EBB-2A08-8C9B52B8EA7D}"/>
              </a:ext>
            </a:extLst>
          </p:cNvPr>
          <p:cNvSpPr/>
          <p:nvPr/>
        </p:nvSpPr>
        <p:spPr>
          <a:xfrm>
            <a:off x="3753591" y="613316"/>
            <a:ext cx="1081668" cy="1338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417FE-E20B-DA10-0803-5B181E2F4EF9}"/>
              </a:ext>
            </a:extLst>
          </p:cNvPr>
          <p:cNvSpPr txBox="1"/>
          <p:nvPr/>
        </p:nvSpPr>
        <p:spPr>
          <a:xfrm>
            <a:off x="4835259" y="495557"/>
            <a:ext cx="369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 title is updated accordingly.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F1819E3-B951-A8DF-E4C8-B9CBB612E036}"/>
              </a:ext>
            </a:extLst>
          </p:cNvPr>
          <p:cNvSpPr/>
          <p:nvPr/>
        </p:nvSpPr>
        <p:spPr>
          <a:xfrm>
            <a:off x="3753591" y="1003610"/>
            <a:ext cx="718048" cy="1862253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061E9E-600D-4AE4-62AF-961EA581D871}"/>
              </a:ext>
            </a:extLst>
          </p:cNvPr>
          <p:cNvSpPr txBox="1"/>
          <p:nvPr/>
        </p:nvSpPr>
        <p:spPr>
          <a:xfrm>
            <a:off x="4471639" y="1750070"/>
            <a:ext cx="329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 details are prefilled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B050822-961A-D103-831B-EFC9E2A8530F}"/>
              </a:ext>
            </a:extLst>
          </p:cNvPr>
          <p:cNvSpPr/>
          <p:nvPr/>
        </p:nvSpPr>
        <p:spPr>
          <a:xfrm>
            <a:off x="3020273" y="4411804"/>
            <a:ext cx="1746371" cy="1602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4B0C3E-4BEE-D097-5503-A8B0447E1E3A}"/>
              </a:ext>
            </a:extLst>
          </p:cNvPr>
          <p:cNvSpPr txBox="1"/>
          <p:nvPr/>
        </p:nvSpPr>
        <p:spPr>
          <a:xfrm>
            <a:off x="4841271" y="3833387"/>
            <a:ext cx="3953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Edit mode, the transaction ID should remain same. Add some code to generate transaction ID only while adding new transaction but not while editing an existing transaction</a:t>
            </a:r>
          </a:p>
        </p:txBody>
      </p:sp>
    </p:spTree>
    <p:extLst>
      <p:ext uri="{BB962C8B-B14F-4D97-AF65-F5344CB8AC3E}">
        <p14:creationId xmlns:p14="http://schemas.microsoft.com/office/powerpoint/2010/main" val="409112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167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Assignment 4 : BrokeBuddy App Screens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Prashant Sharma</dc:creator>
  <cp:lastModifiedBy>Prashant Sharma</cp:lastModifiedBy>
  <cp:revision>1</cp:revision>
  <dcterms:created xsi:type="dcterms:W3CDTF">2024-10-27T04:24:09Z</dcterms:created>
  <dcterms:modified xsi:type="dcterms:W3CDTF">2024-10-27T04:58:20Z</dcterms:modified>
</cp:coreProperties>
</file>