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5_AC7EACC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4"/>
  </p:sldMasterIdLst>
  <p:notesMasterIdLst>
    <p:notesMasterId r:id="rId18"/>
  </p:notesMasterIdLst>
  <p:sldIdLst>
    <p:sldId id="268" r:id="rId5"/>
    <p:sldId id="257" r:id="rId6"/>
    <p:sldId id="258" r:id="rId7"/>
    <p:sldId id="259" r:id="rId8"/>
    <p:sldId id="265" r:id="rId9"/>
    <p:sldId id="276" r:id="rId10"/>
    <p:sldId id="271" r:id="rId11"/>
    <p:sldId id="267" r:id="rId12"/>
    <p:sldId id="273" r:id="rId13"/>
    <p:sldId id="269" r:id="rId14"/>
    <p:sldId id="261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97D153-2BED-E78D-8F35-D24D2C5428B4}" name="ISABELLE NASCIMENTO DE OLIVEIRA" initials="INDO" userId="S::nascimento.isabelle@alunoescolassociais.org.br::ed73b9a0-0809-40b6-bae4-8f2ceea8b2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6BC"/>
    <a:srgbClr val="E3D0C9"/>
    <a:srgbClr val="ED8771"/>
    <a:srgbClr val="CA3118"/>
    <a:srgbClr val="E7543A"/>
    <a:srgbClr val="F1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6275D0-DD38-4E13-8374-2FB445015ADE}" v="367" dt="2023-06-14T12:47:0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789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LE NASCIMENTO DE OLIVEIRA" userId="ed73b9a0-0809-40b6-bae4-8f2ceea8b235" providerId="ADAL" clId="{506275D0-DD38-4E13-8374-2FB445015ADE}"/>
    <pc:docChg chg="undo custSel addSld delSld modSld sldOrd">
      <pc:chgData name="ISABELLE NASCIMENTO DE OLIVEIRA" userId="ed73b9a0-0809-40b6-bae4-8f2ceea8b235" providerId="ADAL" clId="{506275D0-DD38-4E13-8374-2FB445015ADE}" dt="2023-06-14T12:47:07.885" v="2876"/>
      <pc:docMkLst>
        <pc:docMk/>
      </pc:docMkLst>
      <pc:sldChg chg="delSp modSp del mod delDesignElem">
        <pc:chgData name="ISABELLE NASCIMENTO DE OLIVEIRA" userId="ed73b9a0-0809-40b6-bae4-8f2ceea8b235" providerId="ADAL" clId="{506275D0-DD38-4E13-8374-2FB445015ADE}" dt="2023-05-23T10:56:55.465" v="736" actId="47"/>
        <pc:sldMkLst>
          <pc:docMk/>
          <pc:sldMk cId="1448257117" sldId="256"/>
        </pc:sldMkLst>
        <pc:spChg chg="mod">
          <ac:chgData name="ISABELLE NASCIMENTO DE OLIVEIRA" userId="ed73b9a0-0809-40b6-bae4-8f2ceea8b235" providerId="ADAL" clId="{506275D0-DD38-4E13-8374-2FB445015ADE}" dt="2023-05-23T10:56:22.405" v="729" actId="1076"/>
          <ac:spMkLst>
            <pc:docMk/>
            <pc:sldMk cId="1448257117" sldId="256"/>
            <ac:spMk id="2" creationId="{72C0F590-E7FA-BDB0-D0A7-5BFAE797EE6D}"/>
          </ac:spMkLst>
        </pc:spChg>
        <pc:spChg chg="del">
          <ac:chgData name="ISABELLE NASCIMENTO DE OLIVEIRA" userId="ed73b9a0-0809-40b6-bae4-8f2ceea8b235" providerId="ADAL" clId="{506275D0-DD38-4E13-8374-2FB445015ADE}" dt="2023-05-23T10:40:56.041" v="719" actId="478"/>
          <ac:spMkLst>
            <pc:docMk/>
            <pc:sldMk cId="1448257117" sldId="256"/>
            <ac:spMk id="3" creationId="{7DCC141B-8CF0-99E6-ED88-65890D5985E0}"/>
          </ac:spMkLst>
        </pc:spChg>
        <pc:spChg chg="del">
          <ac:chgData name="ISABELLE NASCIMENTO DE OLIVEIRA" userId="ed73b9a0-0809-40b6-bae4-8f2ceea8b235" providerId="ADAL" clId="{506275D0-DD38-4E13-8374-2FB445015ADE}" dt="2023-05-23T10:26:30.561" v="617"/>
          <ac:spMkLst>
            <pc:docMk/>
            <pc:sldMk cId="1448257117" sldId="256"/>
            <ac:spMk id="9" creationId="{0B4FB531-34DA-4777-9BD5-5B885DC38198}"/>
          </ac:spMkLst>
        </pc:spChg>
        <pc:picChg chg="mod">
          <ac:chgData name="ISABELLE NASCIMENTO DE OLIVEIRA" userId="ed73b9a0-0809-40b6-bae4-8f2ceea8b235" providerId="ADAL" clId="{506275D0-DD38-4E13-8374-2FB445015ADE}" dt="2023-05-23T10:56:17.830" v="728" actId="1076"/>
          <ac:picMkLst>
            <pc:docMk/>
            <pc:sldMk cId="1448257117" sldId="256"/>
            <ac:picMk id="4" creationId="{6E8B803B-F7D4-9320-4C85-AF913E19B1D5}"/>
          </ac:picMkLst>
        </pc:picChg>
        <pc:cxnChg chg="del">
          <ac:chgData name="ISABELLE NASCIMENTO DE OLIVEIRA" userId="ed73b9a0-0809-40b6-bae4-8f2ceea8b235" providerId="ADAL" clId="{506275D0-DD38-4E13-8374-2FB445015ADE}" dt="2023-05-23T10:26:30.561" v="617"/>
          <ac:cxnSpMkLst>
            <pc:docMk/>
            <pc:sldMk cId="1448257117" sldId="256"/>
            <ac:cxnSpMk id="11" creationId="{D5B557D3-D7B4-404B-84A1-9BD182BE5B06}"/>
          </ac:cxnSpMkLst>
        </pc:cxnChg>
      </pc:sldChg>
      <pc:sldChg chg="addSp delSp modSp mod modTransition">
        <pc:chgData name="ISABELLE NASCIMENTO DE OLIVEIRA" userId="ed73b9a0-0809-40b6-bae4-8f2ceea8b235" providerId="ADAL" clId="{506275D0-DD38-4E13-8374-2FB445015ADE}" dt="2023-06-14T12:46:18.852" v="2875" actId="123"/>
        <pc:sldMkLst>
          <pc:docMk/>
          <pc:sldMk cId="733044334" sldId="257"/>
        </pc:sldMkLst>
        <pc:spChg chg="mod">
          <ac:chgData name="ISABELLE NASCIMENTO DE OLIVEIRA" userId="ed73b9a0-0809-40b6-bae4-8f2ceea8b235" providerId="ADAL" clId="{506275D0-DD38-4E13-8374-2FB445015ADE}" dt="2023-05-23T11:06:42.156" v="834" actId="255"/>
          <ac:spMkLst>
            <pc:docMk/>
            <pc:sldMk cId="733044334" sldId="257"/>
            <ac:spMk id="2" creationId="{D4B82B3F-392E-47A5-4380-09549268D54C}"/>
          </ac:spMkLst>
        </pc:spChg>
        <pc:spChg chg="mod">
          <ac:chgData name="ISABELLE NASCIMENTO DE OLIVEIRA" userId="ed73b9a0-0809-40b6-bae4-8f2ceea8b235" providerId="ADAL" clId="{506275D0-DD38-4E13-8374-2FB445015ADE}" dt="2023-06-14T12:46:18.852" v="2875" actId="123"/>
          <ac:spMkLst>
            <pc:docMk/>
            <pc:sldMk cId="733044334" sldId="257"/>
            <ac:spMk id="3" creationId="{B71E8672-1E88-223A-3DB3-5FD882DC4767}"/>
          </ac:spMkLst>
        </pc:spChg>
        <pc:spChg chg="add mod">
          <ac:chgData name="ISABELLE NASCIMENTO DE OLIVEIRA" userId="ed73b9a0-0809-40b6-bae4-8f2ceea8b235" providerId="ADAL" clId="{506275D0-DD38-4E13-8374-2FB445015ADE}" dt="2023-05-23T11:02:28.942" v="785" actId="1076"/>
          <ac:spMkLst>
            <pc:docMk/>
            <pc:sldMk cId="733044334" sldId="257"/>
            <ac:spMk id="4" creationId="{B3886EFE-0C08-B967-07CE-2E5A10DD29FF}"/>
          </ac:spMkLst>
        </pc:spChg>
        <pc:spChg chg="add mod">
          <ac:chgData name="ISABELLE NASCIMENTO DE OLIVEIRA" userId="ed73b9a0-0809-40b6-bae4-8f2ceea8b235" providerId="ADAL" clId="{506275D0-DD38-4E13-8374-2FB445015ADE}" dt="2023-05-23T11:02:31.170" v="786" actId="1076"/>
          <ac:spMkLst>
            <pc:docMk/>
            <pc:sldMk cId="733044334" sldId="257"/>
            <ac:spMk id="5" creationId="{13435B41-852E-73A1-1B17-87651E5558E4}"/>
          </ac:spMkLst>
        </pc:spChg>
        <pc:spChg chg="add mod">
          <ac:chgData name="ISABELLE NASCIMENTO DE OLIVEIRA" userId="ed73b9a0-0809-40b6-bae4-8f2ceea8b235" providerId="ADAL" clId="{506275D0-DD38-4E13-8374-2FB445015ADE}" dt="2023-05-23T11:02:37.741" v="789" actId="1076"/>
          <ac:spMkLst>
            <pc:docMk/>
            <pc:sldMk cId="733044334" sldId="257"/>
            <ac:spMk id="6" creationId="{989112F1-E60E-B938-FC42-4087D6415FEB}"/>
          </ac:spMkLst>
        </pc:spChg>
        <pc:spChg chg="add mod">
          <ac:chgData name="ISABELLE NASCIMENTO DE OLIVEIRA" userId="ed73b9a0-0809-40b6-bae4-8f2ceea8b235" providerId="ADAL" clId="{506275D0-DD38-4E13-8374-2FB445015ADE}" dt="2023-05-23T11:02:33.492" v="787" actId="1076"/>
          <ac:spMkLst>
            <pc:docMk/>
            <pc:sldMk cId="733044334" sldId="257"/>
            <ac:spMk id="7" creationId="{BA3B85BB-DA0B-0473-07DC-0867DC1F7DDC}"/>
          </ac:spMkLst>
        </pc:spChg>
        <pc:spChg chg="add mod ord">
          <ac:chgData name="ISABELLE NASCIMENTO DE OLIVEIRA" userId="ed73b9a0-0809-40b6-bae4-8f2ceea8b235" providerId="ADAL" clId="{506275D0-DD38-4E13-8374-2FB445015ADE}" dt="2023-05-23T11:06:44.692" v="835" actId="14100"/>
          <ac:spMkLst>
            <pc:docMk/>
            <pc:sldMk cId="733044334" sldId="257"/>
            <ac:spMk id="8" creationId="{3FEFE6CD-60BB-1AB2-3C4E-6CDAB003B73C}"/>
          </ac:spMkLst>
        </pc:spChg>
        <pc:spChg chg="add del mod ord">
          <ac:chgData name="ISABELLE NASCIMENTO DE OLIVEIRA" userId="ed73b9a0-0809-40b6-bae4-8f2ceea8b235" providerId="ADAL" clId="{506275D0-DD38-4E13-8374-2FB445015ADE}" dt="2023-05-26T12:55:53.292" v="1230" actId="478"/>
          <ac:spMkLst>
            <pc:docMk/>
            <pc:sldMk cId="733044334" sldId="257"/>
            <ac:spMk id="9" creationId="{414A14E8-CE2A-E302-CBB6-9FB4E1B73072}"/>
          </ac:spMkLst>
        </pc:spChg>
        <pc:spChg chg="add del mod">
          <ac:chgData name="ISABELLE NASCIMENTO DE OLIVEIRA" userId="ed73b9a0-0809-40b6-bae4-8f2ceea8b235" providerId="ADAL" clId="{506275D0-DD38-4E13-8374-2FB445015ADE}" dt="2023-05-23T11:06:56.708" v="837" actId="478"/>
          <ac:spMkLst>
            <pc:docMk/>
            <pc:sldMk cId="733044334" sldId="257"/>
            <ac:spMk id="9" creationId="{E16EBF0F-D194-6553-CF52-12BE6E90AE36}"/>
          </ac:spMkLst>
        </pc:spChg>
        <pc:spChg chg="add del mod">
          <ac:chgData name="ISABELLE NASCIMENTO DE OLIVEIRA" userId="ed73b9a0-0809-40b6-bae4-8f2ceea8b235" providerId="ADAL" clId="{506275D0-DD38-4E13-8374-2FB445015ADE}" dt="2023-05-26T12:47:54.397" v="1151" actId="478"/>
          <ac:spMkLst>
            <pc:docMk/>
            <pc:sldMk cId="733044334" sldId="257"/>
            <ac:spMk id="10" creationId="{61DEF6AF-7AA1-364C-7E69-A549B005ED4D}"/>
          </ac:spMkLst>
        </pc:spChg>
        <pc:spChg chg="add del mod">
          <ac:chgData name="ISABELLE NASCIMENTO DE OLIVEIRA" userId="ed73b9a0-0809-40b6-bae4-8f2ceea8b235" providerId="ADAL" clId="{506275D0-DD38-4E13-8374-2FB445015ADE}" dt="2023-05-26T12:55:52.166" v="1229" actId="478"/>
          <ac:spMkLst>
            <pc:docMk/>
            <pc:sldMk cId="733044334" sldId="257"/>
            <ac:spMk id="11" creationId="{7815F54E-27BE-7E4D-97B7-9F28F6000B3F}"/>
          </ac:spMkLst>
        </pc:spChg>
        <pc:spChg chg="add del mod">
          <ac:chgData name="ISABELLE NASCIMENTO DE OLIVEIRA" userId="ed73b9a0-0809-40b6-bae4-8f2ceea8b235" providerId="ADAL" clId="{506275D0-DD38-4E13-8374-2FB445015ADE}" dt="2023-05-26T12:55:50.906" v="1228" actId="478"/>
          <ac:spMkLst>
            <pc:docMk/>
            <pc:sldMk cId="733044334" sldId="257"/>
            <ac:spMk id="12" creationId="{20C5ED73-399C-45C7-2DA8-33A4228347AF}"/>
          </ac:spMkLst>
        </pc:spChg>
        <pc:spChg chg="add del mod">
          <ac:chgData name="ISABELLE NASCIMENTO DE OLIVEIRA" userId="ed73b9a0-0809-40b6-bae4-8f2ceea8b235" providerId="ADAL" clId="{506275D0-DD38-4E13-8374-2FB445015ADE}" dt="2023-05-26T12:49:10.372" v="1165" actId="478"/>
          <ac:spMkLst>
            <pc:docMk/>
            <pc:sldMk cId="733044334" sldId="257"/>
            <ac:spMk id="14" creationId="{AAD20830-8232-E3FA-3EE6-7FACB1FD50D8}"/>
          </ac:spMkLst>
        </pc:spChg>
        <pc:spChg chg="add del mod">
          <ac:chgData name="ISABELLE NASCIMENTO DE OLIVEIRA" userId="ed73b9a0-0809-40b6-bae4-8f2ceea8b235" providerId="ADAL" clId="{506275D0-DD38-4E13-8374-2FB445015ADE}" dt="2023-05-26T12:55:49.805" v="1227" actId="478"/>
          <ac:spMkLst>
            <pc:docMk/>
            <pc:sldMk cId="733044334" sldId="257"/>
            <ac:spMk id="15" creationId="{4FF3086C-6A46-B872-2C4F-9F543A791AE9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6" creationId="{910073D8-43D2-BCB6-FA6E-24BFF10515C7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7" creationId="{B0F7E873-3488-11A0-044E-249B8D9CB749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8" creationId="{7630337D-B9E5-8186-9436-4B854E090543}"/>
          </ac:spMkLst>
        </pc:spChg>
        <pc:spChg chg="add mod">
          <ac:chgData name="ISABELLE NASCIMENTO DE OLIVEIRA" userId="ed73b9a0-0809-40b6-bae4-8f2ceea8b235" providerId="ADAL" clId="{506275D0-DD38-4E13-8374-2FB445015ADE}" dt="2023-05-26T12:55:54.251" v="1231"/>
          <ac:spMkLst>
            <pc:docMk/>
            <pc:sldMk cId="733044334" sldId="257"/>
            <ac:spMk id="19" creationId="{EEFF74E5-F01C-08FB-1B6E-1461846EFCB2}"/>
          </ac:spMkLst>
        </pc:spChg>
        <pc:picChg chg="add del mod">
          <ac:chgData name="ISABELLE NASCIMENTO DE OLIVEIRA" userId="ed73b9a0-0809-40b6-bae4-8f2ceea8b235" providerId="ADAL" clId="{506275D0-DD38-4E13-8374-2FB445015ADE}" dt="2023-05-26T12:49:10.372" v="1165" actId="478"/>
          <ac:picMkLst>
            <pc:docMk/>
            <pc:sldMk cId="733044334" sldId="257"/>
            <ac:picMk id="13" creationId="{712E68F1-ABC5-E8BF-9F06-6A4ED57550E5}"/>
          </ac:picMkLst>
        </pc:picChg>
      </pc:sldChg>
      <pc:sldChg chg="addSp delSp modSp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939505214" sldId="258"/>
        </pc:sldMkLst>
        <pc:spChg chg="del mod">
          <ac:chgData name="ISABELLE NASCIMENTO DE OLIVEIRA" userId="ed73b9a0-0809-40b6-bae4-8f2ceea8b235" providerId="ADAL" clId="{506275D0-DD38-4E13-8374-2FB445015ADE}" dt="2023-05-23T11:03:06.947" v="795" actId="478"/>
          <ac:spMkLst>
            <pc:docMk/>
            <pc:sldMk cId="939505214" sldId="258"/>
            <ac:spMk id="2" creationId="{3872B53A-BBE9-EE4D-0F6B-10C21118428C}"/>
          </ac:spMkLst>
        </pc:spChg>
        <pc:spChg chg="add del mod">
          <ac:chgData name="ISABELLE NASCIMENTO DE OLIVEIRA" userId="ed73b9a0-0809-40b6-bae4-8f2ceea8b235" providerId="ADAL" clId="{506275D0-DD38-4E13-8374-2FB445015ADE}" dt="2023-05-26T12:55:41.269" v="1224" actId="478"/>
          <ac:spMkLst>
            <pc:docMk/>
            <pc:sldMk cId="939505214" sldId="258"/>
            <ac:spMk id="2" creationId="{A3C3D4B9-D58E-8747-B63D-F6D9DEE7E824}"/>
          </ac:spMkLst>
        </pc:spChg>
        <pc:spChg chg="mod">
          <ac:chgData name="ISABELLE NASCIMENTO DE OLIVEIRA" userId="ed73b9a0-0809-40b6-bae4-8f2ceea8b235" providerId="ADAL" clId="{506275D0-DD38-4E13-8374-2FB445015ADE}" dt="2023-05-23T11:00:08.009" v="745" actId="14100"/>
          <ac:spMkLst>
            <pc:docMk/>
            <pc:sldMk cId="939505214" sldId="258"/>
            <ac:spMk id="3" creationId="{B80E61C4-C45E-430F-531D-26F57EDD30B9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4" creationId="{4E9358F7-9688-5256-F7BF-2847EDEF6E10}"/>
          </ac:spMkLst>
        </pc:spChg>
        <pc:spChg chg="add mod">
          <ac:chgData name="ISABELLE NASCIMENTO DE OLIVEIRA" userId="ed73b9a0-0809-40b6-bae4-8f2ceea8b235" providerId="ADAL" clId="{506275D0-DD38-4E13-8374-2FB445015ADE}" dt="2023-05-23T11:08:32.432" v="855" actId="255"/>
          <ac:spMkLst>
            <pc:docMk/>
            <pc:sldMk cId="939505214" sldId="258"/>
            <ac:spMk id="5" creationId="{177720E3-AB5F-C24F-45B9-4F6F11086DE3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6" creationId="{1ACBAACD-99C3-4309-3879-EE0A4DC05C74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7" creationId="{3529666E-2B9F-BFC0-19C4-BCD1091AFE21}"/>
          </ac:spMkLst>
        </pc:spChg>
        <pc:spChg chg="add mod">
          <ac:chgData name="ISABELLE NASCIMENTO DE OLIVEIRA" userId="ed73b9a0-0809-40b6-bae4-8f2ceea8b235" providerId="ADAL" clId="{506275D0-DD38-4E13-8374-2FB445015ADE}" dt="2023-05-23T11:02:53.498" v="793"/>
          <ac:spMkLst>
            <pc:docMk/>
            <pc:sldMk cId="939505214" sldId="258"/>
            <ac:spMk id="8" creationId="{02A02759-EE20-B393-57BB-EE8F7BFC0807}"/>
          </ac:spMkLst>
        </pc:spChg>
        <pc:spChg chg="add mod ord">
          <ac:chgData name="ISABELLE NASCIMENTO DE OLIVEIRA" userId="ed73b9a0-0809-40b6-bae4-8f2ceea8b235" providerId="ADAL" clId="{506275D0-DD38-4E13-8374-2FB445015ADE}" dt="2023-05-23T11:07:10.757" v="840" actId="1076"/>
          <ac:spMkLst>
            <pc:docMk/>
            <pc:sldMk cId="939505214" sldId="258"/>
            <ac:spMk id="9" creationId="{F15BBFC2-9FB5-FD6A-1ABA-8941F58C63D8}"/>
          </ac:spMkLst>
        </pc:spChg>
        <pc:spChg chg="add del mod">
          <ac:chgData name="ISABELLE NASCIMENTO DE OLIVEIRA" userId="ed73b9a0-0809-40b6-bae4-8f2ceea8b235" providerId="ADAL" clId="{506275D0-DD38-4E13-8374-2FB445015ADE}" dt="2023-05-26T12:55:42.741" v="1225" actId="478"/>
          <ac:spMkLst>
            <pc:docMk/>
            <pc:sldMk cId="939505214" sldId="258"/>
            <ac:spMk id="10" creationId="{37214A59-EAAF-5F59-0903-C5B795C29C8B}"/>
          </ac:spMkLst>
        </pc:spChg>
        <pc:spChg chg="add del mod">
          <ac:chgData name="ISABELLE NASCIMENTO DE OLIVEIRA" userId="ed73b9a0-0809-40b6-bae4-8f2ceea8b235" providerId="ADAL" clId="{506275D0-DD38-4E13-8374-2FB445015ADE}" dt="2023-05-26T12:55:31.555" v="1221" actId="478"/>
          <ac:spMkLst>
            <pc:docMk/>
            <pc:sldMk cId="939505214" sldId="258"/>
            <ac:spMk id="11" creationId="{528B0FCC-028D-FDD2-6E3D-C5A279487866}"/>
          </ac:spMkLst>
        </pc:spChg>
        <pc:spChg chg="add del mod">
          <ac:chgData name="ISABELLE NASCIMENTO DE OLIVEIRA" userId="ed73b9a0-0809-40b6-bae4-8f2ceea8b235" providerId="ADAL" clId="{506275D0-DD38-4E13-8374-2FB445015ADE}" dt="2023-05-26T12:55:39.477" v="1222" actId="478"/>
          <ac:spMkLst>
            <pc:docMk/>
            <pc:sldMk cId="939505214" sldId="258"/>
            <ac:spMk id="12" creationId="{D8661FE5-5DE5-4D56-B9BD-C2907AFD6A1D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3" creationId="{D940EB38-D2DE-88CD-4782-4D346762C7CF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4" creationId="{12B0E615-E5A7-8286-9D85-895AE6195F6E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5" creationId="{25C1CE26-F491-899F-FA19-A2E7301C273A}"/>
          </ac:spMkLst>
        </pc:spChg>
        <pc:spChg chg="add mod">
          <ac:chgData name="ISABELLE NASCIMENTO DE OLIVEIRA" userId="ed73b9a0-0809-40b6-bae4-8f2ceea8b235" providerId="ADAL" clId="{506275D0-DD38-4E13-8374-2FB445015ADE}" dt="2023-05-26T12:55:44.095" v="1226"/>
          <ac:spMkLst>
            <pc:docMk/>
            <pc:sldMk cId="939505214" sldId="258"/>
            <ac:spMk id="16" creationId="{C5B211B4-CDA6-0A7B-84E6-34F0693CEA47}"/>
          </ac:spMkLst>
        </pc:spChg>
      </pc:sldChg>
      <pc:sldChg chg="addSp delSp modSp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2374985238" sldId="259"/>
        </pc:sldMkLst>
        <pc:spChg chg="del mod">
          <ac:chgData name="ISABELLE NASCIMENTO DE OLIVEIRA" userId="ed73b9a0-0809-40b6-bae4-8f2ceea8b235" providerId="ADAL" clId="{506275D0-DD38-4E13-8374-2FB445015ADE}" dt="2023-05-23T11:03:22.788" v="800" actId="478"/>
          <ac:spMkLst>
            <pc:docMk/>
            <pc:sldMk cId="2374985238" sldId="259"/>
            <ac:spMk id="2" creationId="{C6C32684-2394-02EE-8432-4A2CBA4C738F}"/>
          </ac:spMkLst>
        </pc:spChg>
        <pc:spChg chg="mod">
          <ac:chgData name="ISABELLE NASCIMENTO DE OLIVEIRA" userId="ed73b9a0-0809-40b6-bae4-8f2ceea8b235" providerId="ADAL" clId="{506275D0-DD38-4E13-8374-2FB445015ADE}" dt="2023-05-26T12:43:46.407" v="1117" actId="255"/>
          <ac:spMkLst>
            <pc:docMk/>
            <pc:sldMk cId="2374985238" sldId="259"/>
            <ac:spMk id="3" creationId="{F32BB855-E649-5932-F963-CD6C816EEB42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4" creationId="{B6027091-E604-91EF-09D8-86F5C531588B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5" creationId="{291064A1-549F-6F21-9FF0-AD00EFEC149A}"/>
          </ac:spMkLst>
        </pc:spChg>
        <pc:spChg chg="add mod">
          <ac:chgData name="ISABELLE NASCIMENTO DE OLIVEIRA" userId="ed73b9a0-0809-40b6-bae4-8f2ceea8b235" providerId="ADAL" clId="{506275D0-DD38-4E13-8374-2FB445015ADE}" dt="2023-05-23T11:08:27.128" v="854" actId="255"/>
          <ac:spMkLst>
            <pc:docMk/>
            <pc:sldMk cId="2374985238" sldId="259"/>
            <ac:spMk id="6" creationId="{6DB979BC-DE8D-5292-C615-5F2929A6915B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7" creationId="{A37EE885-798D-1E83-186D-52A3AA19DE53}"/>
          </ac:spMkLst>
        </pc:spChg>
        <pc:spChg chg="add mod">
          <ac:chgData name="ISABELLE NASCIMENTO DE OLIVEIRA" userId="ed73b9a0-0809-40b6-bae4-8f2ceea8b235" providerId="ADAL" clId="{506275D0-DD38-4E13-8374-2FB445015ADE}" dt="2023-05-23T11:03:18.282" v="798"/>
          <ac:spMkLst>
            <pc:docMk/>
            <pc:sldMk cId="2374985238" sldId="259"/>
            <ac:spMk id="8" creationId="{DC598D08-46D0-CE6D-BBEE-0F4EB6A22958}"/>
          </ac:spMkLst>
        </pc:spChg>
        <pc:spChg chg="add mod ord">
          <ac:chgData name="ISABELLE NASCIMENTO DE OLIVEIRA" userId="ed73b9a0-0809-40b6-bae4-8f2ceea8b235" providerId="ADAL" clId="{506275D0-DD38-4E13-8374-2FB445015ADE}" dt="2023-05-23T11:07:31.216" v="844" actId="167"/>
          <ac:spMkLst>
            <pc:docMk/>
            <pc:sldMk cId="2374985238" sldId="259"/>
            <ac:spMk id="9" creationId="{0FA86B7A-36C2-220D-D6E9-F8D8EEA689B1}"/>
          </ac:spMkLst>
        </pc:spChg>
        <pc:spChg chg="add del mod">
          <ac:chgData name="ISABELLE NASCIMENTO DE OLIVEIRA" userId="ed73b9a0-0809-40b6-bae4-8f2ceea8b235" providerId="ADAL" clId="{506275D0-DD38-4E13-8374-2FB445015ADE}" dt="2023-05-26T12:55:17.598" v="1217" actId="478"/>
          <ac:spMkLst>
            <pc:docMk/>
            <pc:sldMk cId="2374985238" sldId="259"/>
            <ac:spMk id="10" creationId="{289F64ED-0620-68BC-90EC-0B89A3306068}"/>
          </ac:spMkLst>
        </pc:spChg>
        <pc:spChg chg="add del mod">
          <ac:chgData name="ISABELLE NASCIMENTO DE OLIVEIRA" userId="ed73b9a0-0809-40b6-bae4-8f2ceea8b235" providerId="ADAL" clId="{506275D0-DD38-4E13-8374-2FB445015ADE}" dt="2023-05-26T12:55:16.371" v="1216" actId="478"/>
          <ac:spMkLst>
            <pc:docMk/>
            <pc:sldMk cId="2374985238" sldId="259"/>
            <ac:spMk id="11" creationId="{8DDE9AA9-8B65-559F-3EAA-C31BB989BEB2}"/>
          </ac:spMkLst>
        </pc:spChg>
        <pc:spChg chg="add del mod">
          <ac:chgData name="ISABELLE NASCIMENTO DE OLIVEIRA" userId="ed73b9a0-0809-40b6-bae4-8f2ceea8b235" providerId="ADAL" clId="{506275D0-DD38-4E13-8374-2FB445015ADE}" dt="2023-05-26T12:55:19.290" v="1218" actId="478"/>
          <ac:spMkLst>
            <pc:docMk/>
            <pc:sldMk cId="2374985238" sldId="259"/>
            <ac:spMk id="12" creationId="{037DE275-F5B8-66BB-B7B2-9A4F20CBAC66}"/>
          </ac:spMkLst>
        </pc:spChg>
        <pc:spChg chg="add del mod">
          <ac:chgData name="ISABELLE NASCIMENTO DE OLIVEIRA" userId="ed73b9a0-0809-40b6-bae4-8f2ceea8b235" providerId="ADAL" clId="{506275D0-DD38-4E13-8374-2FB445015ADE}" dt="2023-05-26T12:55:20.918" v="1219" actId="478"/>
          <ac:spMkLst>
            <pc:docMk/>
            <pc:sldMk cId="2374985238" sldId="259"/>
            <ac:spMk id="13" creationId="{E9D1E0BA-F0BC-C377-6611-0CA28BDA4816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4" creationId="{776F555F-2213-21B6-07C4-5994E93B5AE0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5" creationId="{B643494E-07D3-0456-7282-E1FAC61017FE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6" creationId="{AFE5148B-329B-24B6-EF80-CDAA8A4E260F}"/>
          </ac:spMkLst>
        </pc:spChg>
        <pc:spChg chg="add mod">
          <ac:chgData name="ISABELLE NASCIMENTO DE OLIVEIRA" userId="ed73b9a0-0809-40b6-bae4-8f2ceea8b235" providerId="ADAL" clId="{506275D0-DD38-4E13-8374-2FB445015ADE}" dt="2023-05-26T12:55:22.402" v="1220"/>
          <ac:spMkLst>
            <pc:docMk/>
            <pc:sldMk cId="2374985238" sldId="259"/>
            <ac:spMk id="17" creationId="{6DFD7533-689F-50C3-009F-3D7452392C8E}"/>
          </ac:spMkLst>
        </pc:spChg>
        <pc:picChg chg="add mod">
          <ac:chgData name="ISABELLE NASCIMENTO DE OLIVEIRA" userId="ed73b9a0-0809-40b6-bae4-8f2ceea8b235" providerId="ADAL" clId="{506275D0-DD38-4E13-8374-2FB445015ADE}" dt="2023-05-26T12:49:47.620" v="1174" actId="1076"/>
          <ac:picMkLst>
            <pc:docMk/>
            <pc:sldMk cId="2374985238" sldId="259"/>
            <ac:picMk id="2" creationId="{F22AC771-37D8-F792-AC29-A0AF1F676939}"/>
          </ac:picMkLst>
        </pc:picChg>
        <pc:picChg chg="add del">
          <ac:chgData name="ISABELLE NASCIMENTO DE OLIVEIRA" userId="ed73b9a0-0809-40b6-bae4-8f2ceea8b235" providerId="ADAL" clId="{506275D0-DD38-4E13-8374-2FB445015ADE}" dt="2023-05-24T14:18:19.569" v="1057"/>
          <ac:picMkLst>
            <pc:docMk/>
            <pc:sldMk cId="2374985238" sldId="259"/>
            <ac:picMk id="1026" creationId="{7D45E4DF-CCE7-6FBE-93B7-91BF13C5B266}"/>
          </ac:picMkLst>
        </pc:picChg>
      </pc:sldChg>
      <pc:sldChg chg="addSp delSp modSp del mod ord setBg">
        <pc:chgData name="ISABELLE NASCIMENTO DE OLIVEIRA" userId="ed73b9a0-0809-40b6-bae4-8f2ceea8b235" providerId="ADAL" clId="{506275D0-DD38-4E13-8374-2FB445015ADE}" dt="2023-05-19T13:02:45.417" v="168" actId="47"/>
        <pc:sldMkLst>
          <pc:docMk/>
          <pc:sldMk cId="843266368" sldId="260"/>
        </pc:sldMkLst>
        <pc:spChg chg="mod">
          <ac:chgData name="ISABELLE NASCIMENTO DE OLIVEIRA" userId="ed73b9a0-0809-40b6-bae4-8f2ceea8b235" providerId="ADAL" clId="{506275D0-DD38-4E13-8374-2FB445015ADE}" dt="2023-05-19T13:02:29.049" v="165" actId="20577"/>
          <ac:spMkLst>
            <pc:docMk/>
            <pc:sldMk cId="843266368" sldId="260"/>
            <ac:spMk id="2" creationId="{F2BFE067-76A1-DC36-2AAE-83B414572C25}"/>
          </ac:spMkLst>
        </pc:spChg>
        <pc:spChg chg="mo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3" creationId="{872425BA-3DA9-4CBB-7D0D-FE87D7ACE272}"/>
          </ac:spMkLst>
        </pc:spChg>
        <pc:spChg chg="ad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1033" creationId="{F4FAA6B4-BAFB-4474-9B14-DC83A9096513}"/>
          </ac:spMkLst>
        </pc:spChg>
        <pc:spChg chg="add">
          <ac:chgData name="ISABELLE NASCIMENTO DE OLIVEIRA" userId="ed73b9a0-0809-40b6-bae4-8f2ceea8b235" providerId="ADAL" clId="{506275D0-DD38-4E13-8374-2FB445015ADE}" dt="2023-05-19T13:02:19.115" v="161" actId="26606"/>
          <ac:spMkLst>
            <pc:docMk/>
            <pc:sldMk cId="843266368" sldId="260"/>
            <ac:spMk id="1037" creationId="{DB148495-5F82-48E2-A76C-C8E1C8949940}"/>
          </ac:spMkLst>
        </pc:spChg>
        <pc:picChg chg="add del mod">
          <ac:chgData name="ISABELLE NASCIMENTO DE OLIVEIRA" userId="ed73b9a0-0809-40b6-bae4-8f2ceea8b235" providerId="ADAL" clId="{506275D0-DD38-4E13-8374-2FB445015ADE}" dt="2023-05-19T13:02:09.201" v="159" actId="478"/>
          <ac:picMkLst>
            <pc:docMk/>
            <pc:sldMk cId="843266368" sldId="260"/>
            <ac:picMk id="1026" creationId="{0B903162-6720-3107-5C75-0E99B31B2C27}"/>
          </ac:picMkLst>
        </pc:picChg>
        <pc:picChg chg="add mod">
          <ac:chgData name="ISABELLE NASCIMENTO DE OLIVEIRA" userId="ed73b9a0-0809-40b6-bae4-8f2ceea8b235" providerId="ADAL" clId="{506275D0-DD38-4E13-8374-2FB445015ADE}" dt="2023-05-19T13:02:22.785" v="164" actId="962"/>
          <ac:picMkLst>
            <pc:docMk/>
            <pc:sldMk cId="843266368" sldId="260"/>
            <ac:picMk id="1028" creationId="{D8EEB467-1780-84BE-CF59-055003F36B65}"/>
          </ac:picMkLst>
        </pc:picChg>
        <pc:cxnChg chg="add">
          <ac:chgData name="ISABELLE NASCIMENTO DE OLIVEIRA" userId="ed73b9a0-0809-40b6-bae4-8f2ceea8b235" providerId="ADAL" clId="{506275D0-DD38-4E13-8374-2FB445015ADE}" dt="2023-05-19T13:02:19.115" v="161" actId="26606"/>
          <ac:cxnSpMkLst>
            <pc:docMk/>
            <pc:sldMk cId="843266368" sldId="260"/>
            <ac:cxnSpMk id="1035" creationId="{4364CDC3-ADB0-4691-9286-5925F160C2D5}"/>
          </ac:cxnSpMkLst>
        </pc:cxnChg>
      </pc:sldChg>
      <pc:sldChg chg="addSp delSp modSp add mod modTransition addCm">
        <pc:chgData name="ISABELLE NASCIMENTO DE OLIVEIRA" userId="ed73b9a0-0809-40b6-bae4-8f2ceea8b235" providerId="ADAL" clId="{506275D0-DD38-4E13-8374-2FB445015ADE}" dt="2023-06-14T12:41:26.944" v="2741"/>
        <pc:sldMkLst>
          <pc:docMk/>
          <pc:sldMk cId="2893982925" sldId="261"/>
        </pc:sldMkLst>
        <pc:spChg chg="del mod">
          <ac:chgData name="ISABELLE NASCIMENTO DE OLIVEIRA" userId="ed73b9a0-0809-40b6-bae4-8f2ceea8b235" providerId="ADAL" clId="{506275D0-DD38-4E13-8374-2FB445015ADE}" dt="2023-05-23T11:04:48.467" v="821" actId="478"/>
          <ac:spMkLst>
            <pc:docMk/>
            <pc:sldMk cId="2893982925" sldId="261"/>
            <ac:spMk id="2" creationId="{F2BFE067-76A1-DC36-2AAE-83B414572C25}"/>
          </ac:spMkLst>
        </pc:spChg>
        <pc:spChg chg="add mod">
          <ac:chgData name="ISABELLE NASCIMENTO DE OLIVEIRA" userId="ed73b9a0-0809-40b6-bae4-8f2ceea8b235" providerId="ADAL" clId="{506275D0-DD38-4E13-8374-2FB445015ADE}" dt="2023-05-26T12:53:08.982" v="1193" actId="1076"/>
          <ac:spMkLst>
            <pc:docMk/>
            <pc:sldMk cId="2893982925" sldId="261"/>
            <ac:spMk id="2" creationId="{FF718F9B-42C4-88FD-6DA9-C46094FD5FEB}"/>
          </ac:spMkLst>
        </pc:spChg>
        <pc:spChg chg="mod">
          <ac:chgData name="ISABELLE NASCIMENTO DE OLIVEIRA" userId="ed73b9a0-0809-40b6-bae4-8f2ceea8b235" providerId="ADAL" clId="{506275D0-DD38-4E13-8374-2FB445015ADE}" dt="2023-05-26T12:52:05.335" v="1190" actId="207"/>
          <ac:spMkLst>
            <pc:docMk/>
            <pc:sldMk cId="2893982925" sldId="261"/>
            <ac:spMk id="3" creationId="{872425BA-3DA9-4CBB-7D0D-FE87D7ACE272}"/>
          </ac:spMkLst>
        </pc:spChg>
        <pc:spChg chg="add mod">
          <ac:chgData name="ISABELLE NASCIMENTO DE OLIVEIRA" userId="ed73b9a0-0809-40b6-bae4-8f2ceea8b235" providerId="ADAL" clId="{506275D0-DD38-4E13-8374-2FB445015ADE}" dt="2023-05-26T12:53:34.048" v="1198" actId="1076"/>
          <ac:spMkLst>
            <pc:docMk/>
            <pc:sldMk cId="2893982925" sldId="261"/>
            <ac:spMk id="4" creationId="{F96F299A-2CE8-B3AD-7414-FABFCEFFD720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5" creationId="{242E41E2-2DFE-DBDA-209F-4BD4C1C35018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6" creationId="{6B29C73D-DC5B-0ABB-386D-55C5132DF50D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7" creationId="{69D9C1CB-9596-9F62-F3A6-698CC09E074A}"/>
          </ac:spMkLst>
        </pc:spChg>
        <pc:spChg chg="add mod">
          <ac:chgData name="ISABELLE NASCIMENTO DE OLIVEIRA" userId="ed73b9a0-0809-40b6-bae4-8f2ceea8b235" providerId="ADAL" clId="{506275D0-DD38-4E13-8374-2FB445015ADE}" dt="2023-05-23T11:16:39.003" v="949" actId="255"/>
          <ac:spMkLst>
            <pc:docMk/>
            <pc:sldMk cId="2893982925" sldId="261"/>
            <ac:spMk id="8" creationId="{A3B1DBFB-BA0B-1600-3B5D-50004F7CB1A8}"/>
          </ac:spMkLst>
        </pc:spChg>
        <pc:spChg chg="add mod">
          <ac:chgData name="ISABELLE NASCIMENTO DE OLIVEIRA" userId="ed73b9a0-0809-40b6-bae4-8f2ceea8b235" providerId="ADAL" clId="{506275D0-DD38-4E13-8374-2FB445015ADE}" dt="2023-05-23T11:04:58.320" v="824"/>
          <ac:spMkLst>
            <pc:docMk/>
            <pc:sldMk cId="2893982925" sldId="261"/>
            <ac:spMk id="9" creationId="{6EA23812-3926-2CDE-9E9A-E29718C8F607}"/>
          </ac:spMkLst>
        </pc:spChg>
        <pc:spChg chg="add mod ord">
          <ac:chgData name="ISABELLE NASCIMENTO DE OLIVEIRA" userId="ed73b9a0-0809-40b6-bae4-8f2ceea8b235" providerId="ADAL" clId="{506275D0-DD38-4E13-8374-2FB445015ADE}" dt="2023-05-23T11:09:04.741" v="867" actId="14100"/>
          <ac:spMkLst>
            <pc:docMk/>
            <pc:sldMk cId="2893982925" sldId="261"/>
            <ac:spMk id="10" creationId="{1FB09DE8-32CF-978F-E851-AEAA408F6501}"/>
          </ac:spMkLst>
        </pc:spChg>
        <pc:spChg chg="add mod">
          <ac:chgData name="ISABELLE NASCIMENTO DE OLIVEIRA" userId="ed73b9a0-0809-40b6-bae4-8f2ceea8b235" providerId="ADAL" clId="{506275D0-DD38-4E13-8374-2FB445015ADE}" dt="2023-05-26T12:53:19.673" v="1195" actId="1076"/>
          <ac:spMkLst>
            <pc:docMk/>
            <pc:sldMk cId="2893982925" sldId="261"/>
            <ac:spMk id="11" creationId="{A4970112-B21C-3658-2986-2E992CF4D79A}"/>
          </ac:spMkLst>
        </pc:spChg>
        <pc:spChg chg="add mod">
          <ac:chgData name="ISABELLE NASCIMENTO DE OLIVEIRA" userId="ed73b9a0-0809-40b6-bae4-8f2ceea8b235" providerId="ADAL" clId="{506275D0-DD38-4E13-8374-2FB445015ADE}" dt="2023-05-26T12:53:31.790" v="1197" actId="1076"/>
          <ac:spMkLst>
            <pc:docMk/>
            <pc:sldMk cId="2893982925" sldId="261"/>
            <ac:spMk id="12" creationId="{855A7F84-6E2F-4C7B-AF7B-6C4D31AFEE80}"/>
          </ac:spMkLst>
        </pc:spChg>
        <pc:picChg chg="add del mod">
          <ac:chgData name="ISABELLE NASCIMENTO DE OLIVEIRA" userId="ed73b9a0-0809-40b6-bae4-8f2ceea8b235" providerId="ADAL" clId="{506275D0-DD38-4E13-8374-2FB445015ADE}" dt="2023-05-23T11:04:50.796" v="823"/>
          <ac:picMkLst>
            <pc:docMk/>
            <pc:sldMk cId="2893982925" sldId="261"/>
            <ac:picMk id="4" creationId="{A5899BD6-25EB-F8E3-2FB8-CE2D7794409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SABELLE NASCIMENTO DE OLIVEIRA" userId="ed73b9a0-0809-40b6-bae4-8f2ceea8b235" providerId="ADAL" clId="{506275D0-DD38-4E13-8374-2FB445015ADE}" dt="2023-05-19T13:14:28.400" v="444"/>
              <pc2:cmMkLst xmlns:pc2="http://schemas.microsoft.com/office/powerpoint/2019/9/main/command">
                <pc:docMk/>
                <pc:sldMk cId="2893982925" sldId="261"/>
                <pc2:cmMk id="{D3D1CD53-9D94-4F06-88BC-009221ED994F}"/>
              </pc2:cmMkLst>
            </pc226:cmChg>
          </p:ext>
        </pc:extLst>
      </pc:sldChg>
      <pc:sldChg chg="addSp delSp modSp new mod modTransition">
        <pc:chgData name="ISABELLE NASCIMENTO DE OLIVEIRA" userId="ed73b9a0-0809-40b6-bae4-8f2ceea8b235" providerId="ADAL" clId="{506275D0-DD38-4E13-8374-2FB445015ADE}" dt="2023-06-14T12:41:30.562" v="2742"/>
        <pc:sldMkLst>
          <pc:docMk/>
          <pc:sldMk cId="3628743238" sldId="262"/>
        </pc:sldMkLst>
        <pc:spChg chg="mod">
          <ac:chgData name="ISABELLE NASCIMENTO DE OLIVEIRA" userId="ed73b9a0-0809-40b6-bae4-8f2ceea8b235" providerId="ADAL" clId="{506275D0-DD38-4E13-8374-2FB445015ADE}" dt="2023-05-23T10:59:57.744" v="744"/>
          <ac:spMkLst>
            <pc:docMk/>
            <pc:sldMk cId="3628743238" sldId="262"/>
            <ac:spMk id="2" creationId="{56804D62-930A-C214-25BE-E862B95756F4}"/>
          </ac:spMkLst>
        </pc:spChg>
        <pc:spChg chg="mod">
          <ac:chgData name="ISABELLE NASCIMENTO DE OLIVEIRA" userId="ed73b9a0-0809-40b6-bae4-8f2ceea8b235" providerId="ADAL" clId="{506275D0-DD38-4E13-8374-2FB445015ADE}" dt="2023-05-26T12:53:52.044" v="1200" actId="1076"/>
          <ac:spMkLst>
            <pc:docMk/>
            <pc:sldMk cId="3628743238" sldId="262"/>
            <ac:spMk id="3" creationId="{69B76AD8-C589-4765-8005-CDD6F33CD1FB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4" creationId="{42EA87B0-1BFE-2CA2-4CEB-37CB9309F097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5" creationId="{5DA00795-FBEC-6CC8-0080-CF202C524183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6" creationId="{B44CA917-2212-87E8-0DDF-6C9AF94BD6F2}"/>
          </ac:spMkLst>
        </pc:spChg>
        <pc:spChg chg="add del mod">
          <ac:chgData name="ISABELLE NASCIMENTO DE OLIVEIRA" userId="ed73b9a0-0809-40b6-bae4-8f2ceea8b235" providerId="ADAL" clId="{506275D0-DD38-4E13-8374-2FB445015ADE}" dt="2023-05-26T12:53:56.426" v="1201" actId="478"/>
          <ac:spMkLst>
            <pc:docMk/>
            <pc:sldMk cId="3628743238" sldId="262"/>
            <ac:spMk id="7" creationId="{9D5BB7F5-5135-1FDF-19E1-6B361CC382F4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8" creationId="{96893090-A05B-B3F4-BC31-853E23BFB4DB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9" creationId="{C17D47FA-CDBC-6A71-49B9-AE5ECDE48C34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10" creationId="{1F714508-968B-EEFA-B371-60862B33CC33}"/>
          </ac:spMkLst>
        </pc:spChg>
        <pc:spChg chg="add mod">
          <ac:chgData name="ISABELLE NASCIMENTO DE OLIVEIRA" userId="ed73b9a0-0809-40b6-bae4-8f2ceea8b235" providerId="ADAL" clId="{506275D0-DD38-4E13-8374-2FB445015ADE}" dt="2023-05-26T12:53:57.680" v="1202"/>
          <ac:spMkLst>
            <pc:docMk/>
            <pc:sldMk cId="3628743238" sldId="262"/>
            <ac:spMk id="11" creationId="{2AD42774-B628-4719-400A-F8B101438256}"/>
          </ac:spMkLst>
        </pc:spChg>
      </pc:sldChg>
      <pc:sldChg chg="new del ord">
        <pc:chgData name="ISABELLE NASCIMENTO DE OLIVEIRA" userId="ed73b9a0-0809-40b6-bae4-8f2ceea8b235" providerId="ADAL" clId="{506275D0-DD38-4E13-8374-2FB445015ADE}" dt="2023-05-19T13:02:51.360" v="172" actId="47"/>
        <pc:sldMkLst>
          <pc:docMk/>
          <pc:sldMk cId="1541077083" sldId="263"/>
        </pc:sldMkLst>
      </pc:sldChg>
      <pc:sldChg chg="addSp delSp modSp new del mod setBg addAnim setClrOvrMap">
        <pc:chgData name="ISABELLE NASCIMENTO DE OLIVEIRA" userId="ed73b9a0-0809-40b6-bae4-8f2ceea8b235" providerId="ADAL" clId="{506275D0-DD38-4E13-8374-2FB445015ADE}" dt="2023-05-19T13:05:18.653" v="226" actId="47"/>
        <pc:sldMkLst>
          <pc:docMk/>
          <pc:sldMk cId="3727708452" sldId="263"/>
        </pc:sldMkLst>
        <pc:spChg chg="mo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" creationId="{00E59FA2-6CE5-38B5-8DDF-36BA96416F0B}"/>
          </ac:spMkLst>
        </pc:spChg>
        <pc:spChg chg="ad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054" creationId="{39E3965E-AC41-4711-9D10-E25ABB132D86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55" creationId="{39E3965E-AC41-4711-9D10-E25ABB132D86}"/>
          </ac:spMkLst>
        </pc:spChg>
        <pc:spChg chg="add">
          <ac:chgData name="ISABELLE NASCIMENTO DE OLIVEIRA" userId="ed73b9a0-0809-40b6-bae4-8f2ceea8b235" providerId="ADAL" clId="{506275D0-DD38-4E13-8374-2FB445015ADE}" dt="2023-05-19T13:04:17.434" v="197" actId="26606"/>
          <ac:spMkLst>
            <pc:docMk/>
            <pc:sldMk cId="3727708452" sldId="263"/>
            <ac:spMk id="2058" creationId="{6482F060-A4AF-4E0B-B364-7C6BA4AE9C03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59" creationId="{33428ACC-71EC-4171-9527-10983BA6B41D}"/>
          </ac:spMkLst>
        </pc:spChg>
        <pc:spChg chg="add del">
          <ac:chgData name="ISABELLE NASCIMENTO DE OLIVEIRA" userId="ed73b9a0-0809-40b6-bae4-8f2ceea8b235" providerId="ADAL" clId="{506275D0-DD38-4E13-8374-2FB445015ADE}" dt="2023-05-19T13:03:18.016" v="177" actId="26606"/>
          <ac:spMkLst>
            <pc:docMk/>
            <pc:sldMk cId="3727708452" sldId="263"/>
            <ac:spMk id="2063" creationId="{8D4480B4-953D-41FA-9052-09AB3A026947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5" creationId="{39E3965E-AC41-4711-9D10-E25ABB132D86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7" creationId="{2779F603-B669-4AD6-82F9-E09F76165B99}"/>
          </ac:spMkLst>
        </pc:spChg>
        <pc:spChg chg="add del">
          <ac:chgData name="ISABELLE NASCIMENTO DE OLIVEIRA" userId="ed73b9a0-0809-40b6-bae4-8f2ceea8b235" providerId="ADAL" clId="{506275D0-DD38-4E13-8374-2FB445015ADE}" dt="2023-05-19T13:03:28.711" v="186" actId="26606"/>
          <ac:spMkLst>
            <pc:docMk/>
            <pc:sldMk cId="3727708452" sldId="263"/>
            <ac:spMk id="2069" creationId="{596FA172-921E-4C46-94E3-3FC0695A7AA8}"/>
          </ac:spMkLst>
        </pc:spChg>
        <pc:picChg chg="add del mod">
          <ac:chgData name="ISABELLE NASCIMENTO DE OLIVEIRA" userId="ed73b9a0-0809-40b6-bae4-8f2ceea8b235" providerId="ADAL" clId="{506275D0-DD38-4E13-8374-2FB445015ADE}" dt="2023-05-19T13:04:34.394" v="202"/>
          <ac:picMkLst>
            <pc:docMk/>
            <pc:sldMk cId="3727708452" sldId="263"/>
            <ac:picMk id="3" creationId="{C3FE3E78-BD1B-25D5-506E-B265FF349E6F}"/>
          </ac:picMkLst>
        </pc:picChg>
        <pc:picChg chg="add del mod">
          <ac:chgData name="ISABELLE NASCIMENTO DE OLIVEIRA" userId="ed73b9a0-0809-40b6-bae4-8f2ceea8b235" providerId="ADAL" clId="{506275D0-DD38-4E13-8374-2FB445015ADE}" dt="2023-05-19T13:03:29.524" v="187"/>
          <ac:picMkLst>
            <pc:docMk/>
            <pc:sldMk cId="3727708452" sldId="263"/>
            <ac:picMk id="2050" creationId="{D686D286-07DB-0741-2E46-5EB5479BA972}"/>
          </ac:picMkLst>
        </pc:picChg>
        <pc:picChg chg="add del mod">
          <ac:chgData name="ISABELLE NASCIMENTO DE OLIVEIRA" userId="ed73b9a0-0809-40b6-bae4-8f2ceea8b235" providerId="ADAL" clId="{506275D0-DD38-4E13-8374-2FB445015ADE}" dt="2023-05-19T13:04:22.417" v="200" actId="478"/>
          <ac:picMkLst>
            <pc:docMk/>
            <pc:sldMk cId="3727708452" sldId="263"/>
            <ac:picMk id="2052" creationId="{631B2D75-BC79-C51D-6E67-3335036C5F8B}"/>
          </ac:picMkLst>
        </pc:picChg>
        <pc:cxnChg chg="add">
          <ac:chgData name="ISABELLE NASCIMENTO DE OLIVEIRA" userId="ed73b9a0-0809-40b6-bae4-8f2ceea8b235" providerId="ADAL" clId="{506275D0-DD38-4E13-8374-2FB445015ADE}" dt="2023-05-19T13:04:17.434" v="197" actId="26606"/>
          <ac:cxnSpMkLst>
            <pc:docMk/>
            <pc:sldMk cId="3727708452" sldId="263"/>
            <ac:cxnSpMk id="2056" creationId="{1F5DC8C3-BA5F-4EED-BB9A-A14272BD82A1}"/>
          </ac:cxnSpMkLst>
        </pc:cxnChg>
        <pc:cxnChg chg="add del">
          <ac:chgData name="ISABELLE NASCIMENTO DE OLIVEIRA" userId="ed73b9a0-0809-40b6-bae4-8f2ceea8b235" providerId="ADAL" clId="{506275D0-DD38-4E13-8374-2FB445015ADE}" dt="2023-05-19T13:03:18.016" v="177" actId="26606"/>
          <ac:cxnSpMkLst>
            <pc:docMk/>
            <pc:sldMk cId="3727708452" sldId="263"/>
            <ac:cxnSpMk id="2057" creationId="{1F5DC8C3-BA5F-4EED-BB9A-A14272BD82A1}"/>
          </ac:cxnSpMkLst>
        </pc:cxnChg>
        <pc:cxnChg chg="add">
          <ac:chgData name="ISABELLE NASCIMENTO DE OLIVEIRA" userId="ed73b9a0-0809-40b6-bae4-8f2ceea8b235" providerId="ADAL" clId="{506275D0-DD38-4E13-8374-2FB445015ADE}" dt="2023-05-19T13:04:17.434" v="197" actId="26606"/>
          <ac:cxnSpMkLst>
            <pc:docMk/>
            <pc:sldMk cId="3727708452" sldId="263"/>
            <ac:cxnSpMk id="2060" creationId="{B9EB6DAA-2F0C-43D5-A577-15D5D2C4E3F5}"/>
          </ac:cxnSpMkLst>
        </pc:cxnChg>
        <pc:cxnChg chg="add del">
          <ac:chgData name="ISABELLE NASCIMENTO DE OLIVEIRA" userId="ed73b9a0-0809-40b6-bae4-8f2ceea8b235" providerId="ADAL" clId="{506275D0-DD38-4E13-8374-2FB445015ADE}" dt="2023-05-19T13:03:18.016" v="177" actId="26606"/>
          <ac:cxnSpMkLst>
            <pc:docMk/>
            <pc:sldMk cId="3727708452" sldId="263"/>
            <ac:cxnSpMk id="2061" creationId="{BA22713B-ABB6-4391-97F9-0449A2B9B664}"/>
          </ac:cxnSpMkLst>
        </pc:cxnChg>
        <pc:cxnChg chg="add del">
          <ac:chgData name="ISABELLE NASCIMENTO DE OLIVEIRA" userId="ed73b9a0-0809-40b6-bae4-8f2ceea8b235" providerId="ADAL" clId="{506275D0-DD38-4E13-8374-2FB445015ADE}" dt="2023-05-19T13:03:28.711" v="186" actId="26606"/>
          <ac:cxnSpMkLst>
            <pc:docMk/>
            <pc:sldMk cId="3727708452" sldId="263"/>
            <ac:cxnSpMk id="2066" creationId="{1F5DC8C3-BA5F-4EED-BB9A-A14272BD82A1}"/>
          </ac:cxnSpMkLst>
        </pc:cxnChg>
        <pc:cxnChg chg="add del">
          <ac:chgData name="ISABELLE NASCIMENTO DE OLIVEIRA" userId="ed73b9a0-0809-40b6-bae4-8f2ceea8b235" providerId="ADAL" clId="{506275D0-DD38-4E13-8374-2FB445015ADE}" dt="2023-05-19T13:03:28.711" v="186" actId="26606"/>
          <ac:cxnSpMkLst>
            <pc:docMk/>
            <pc:sldMk cId="3727708452" sldId="263"/>
            <ac:cxnSpMk id="2068" creationId="{7ABFD994-C2DC-4E7D-9411-C7FF7813EF47}"/>
          </ac:cxnSpMkLst>
        </pc:cxnChg>
      </pc:sldChg>
      <pc:sldChg chg="addSp delSp modSp new add del mod ord modTransition">
        <pc:chgData name="ISABELLE NASCIMENTO DE OLIVEIRA" userId="ed73b9a0-0809-40b6-bae4-8f2ceea8b235" providerId="ADAL" clId="{506275D0-DD38-4E13-8374-2FB445015ADE}" dt="2023-05-23T11:04:32.364" v="815" actId="47"/>
        <pc:sldMkLst>
          <pc:docMk/>
          <pc:sldMk cId="39030249" sldId="264"/>
        </pc:sldMkLst>
        <pc:spChg chg="mod">
          <ac:chgData name="ISABELLE NASCIMENTO DE OLIVEIRA" userId="ed73b9a0-0809-40b6-bae4-8f2ceea8b235" providerId="ADAL" clId="{506275D0-DD38-4E13-8374-2FB445015ADE}" dt="2023-05-23T10:33:10.039" v="674" actId="20577"/>
          <ac:spMkLst>
            <pc:docMk/>
            <pc:sldMk cId="39030249" sldId="264"/>
            <ac:spMk id="2" creationId="{69565328-3D17-A296-7487-88C244D7343D}"/>
          </ac:spMkLst>
        </pc:spChg>
        <pc:picChg chg="add mod">
          <ac:chgData name="ISABELLE NASCIMENTO DE OLIVEIRA" userId="ed73b9a0-0809-40b6-bae4-8f2ceea8b235" providerId="ADAL" clId="{506275D0-DD38-4E13-8374-2FB445015ADE}" dt="2023-05-23T10:35:13.627" v="698" actId="1076"/>
          <ac:picMkLst>
            <pc:docMk/>
            <pc:sldMk cId="39030249" sldId="264"/>
            <ac:picMk id="3" creationId="{038CC6A4-833E-8F91-45F6-8FF3EA5E0903}"/>
          </ac:picMkLst>
        </pc:picChg>
        <pc:picChg chg="add del mod">
          <ac:chgData name="ISABELLE NASCIMENTO DE OLIVEIRA" userId="ed73b9a0-0809-40b6-bae4-8f2ceea8b235" providerId="ADAL" clId="{506275D0-DD38-4E13-8374-2FB445015ADE}" dt="2023-05-23T10:33:46.244" v="684" actId="478"/>
          <ac:picMkLst>
            <pc:docMk/>
            <pc:sldMk cId="39030249" sldId="264"/>
            <ac:picMk id="4" creationId="{9ED7C258-5E70-E5BE-3DBB-7CD90F6B0498}"/>
          </ac:picMkLst>
        </pc:picChg>
        <pc:picChg chg="add del mod">
          <ac:chgData name="ISABELLE NASCIMENTO DE OLIVEIRA" userId="ed73b9a0-0809-40b6-bae4-8f2ceea8b235" providerId="ADAL" clId="{506275D0-DD38-4E13-8374-2FB445015ADE}" dt="2023-05-19T13:04:52.652" v="206"/>
          <ac:picMkLst>
            <pc:docMk/>
            <pc:sldMk cId="39030249" sldId="264"/>
            <ac:picMk id="4" creationId="{CF31EB0A-1B24-084D-01FC-0BCB883B3002}"/>
          </ac:picMkLst>
        </pc:picChg>
        <pc:picChg chg="add mod">
          <ac:chgData name="ISABELLE NASCIMENTO DE OLIVEIRA" userId="ed73b9a0-0809-40b6-bae4-8f2ceea8b235" providerId="ADAL" clId="{506275D0-DD38-4E13-8374-2FB445015ADE}" dt="2023-05-23T10:35:12.648" v="697" actId="1076"/>
          <ac:picMkLst>
            <pc:docMk/>
            <pc:sldMk cId="39030249" sldId="264"/>
            <ac:picMk id="5" creationId="{77B489CA-F2AB-04D3-1887-82E03E9EA2A1}"/>
          </ac:picMkLst>
        </pc:picChg>
        <pc:picChg chg="add mod">
          <ac:chgData name="ISABELLE NASCIMENTO DE OLIVEIRA" userId="ed73b9a0-0809-40b6-bae4-8f2ceea8b235" providerId="ADAL" clId="{506275D0-DD38-4E13-8374-2FB445015ADE}" dt="2023-05-23T11:04:14.614" v="811"/>
          <ac:picMkLst>
            <pc:docMk/>
            <pc:sldMk cId="39030249" sldId="264"/>
            <ac:picMk id="6" creationId="{94FD1321-A4E1-AFF6-3336-A1D7A99D4247}"/>
          </ac:picMkLst>
        </pc:picChg>
      </pc:sldChg>
      <pc:sldChg chg="modSp new del mod">
        <pc:chgData name="ISABELLE NASCIMENTO DE OLIVEIRA" userId="ed73b9a0-0809-40b6-bae4-8f2ceea8b235" providerId="ADAL" clId="{506275D0-DD38-4E13-8374-2FB445015ADE}" dt="2023-05-19T13:07:12.915" v="251" actId="47"/>
        <pc:sldMkLst>
          <pc:docMk/>
          <pc:sldMk cId="1965514616" sldId="265"/>
        </pc:sldMkLst>
        <pc:spChg chg="mod">
          <ac:chgData name="ISABELLE NASCIMENTO DE OLIVEIRA" userId="ed73b9a0-0809-40b6-bae4-8f2ceea8b235" providerId="ADAL" clId="{506275D0-DD38-4E13-8374-2FB445015ADE}" dt="2023-05-19T13:07:10.296" v="249" actId="20577"/>
          <ac:spMkLst>
            <pc:docMk/>
            <pc:sldMk cId="1965514616" sldId="265"/>
            <ac:spMk id="2" creationId="{D3BB913D-203C-1E38-88C5-AEBEDEAE6B77}"/>
          </ac:spMkLst>
        </pc:spChg>
      </pc:sldChg>
      <pc:sldChg chg="addSp delSp modSp new add del mod ord modTransition">
        <pc:chgData name="ISABELLE NASCIMENTO DE OLIVEIRA" userId="ed73b9a0-0809-40b6-bae4-8f2ceea8b235" providerId="ADAL" clId="{506275D0-DD38-4E13-8374-2FB445015ADE}" dt="2023-06-13T10:26:46.187" v="2486" actId="1076"/>
        <pc:sldMkLst>
          <pc:docMk/>
          <pc:sldMk cId="2179481584" sldId="265"/>
        </pc:sldMkLst>
        <pc:spChg chg="add del mod">
          <ac:chgData name="ISABELLE NASCIMENTO DE OLIVEIRA" userId="ed73b9a0-0809-40b6-bae4-8f2ceea8b235" providerId="ADAL" clId="{506275D0-DD38-4E13-8374-2FB445015ADE}" dt="2023-05-26T12:54:53.931" v="1212" actId="478"/>
          <ac:spMkLst>
            <pc:docMk/>
            <pc:sldMk cId="2179481584" sldId="265"/>
            <ac:spMk id="2" creationId="{36E9A94D-B8C2-73D1-C7C7-013FE136727B}"/>
          </ac:spMkLst>
        </pc:spChg>
        <pc:spChg chg="del mod">
          <ac:chgData name="ISABELLE NASCIMENTO DE OLIVEIRA" userId="ed73b9a0-0809-40b6-bae4-8f2ceea8b235" providerId="ADAL" clId="{506275D0-DD38-4E13-8374-2FB445015ADE}" dt="2023-05-23T11:03:30.098" v="802" actId="478"/>
          <ac:spMkLst>
            <pc:docMk/>
            <pc:sldMk cId="2179481584" sldId="265"/>
            <ac:spMk id="2" creationId="{D88C7185-D40F-DDB0-7E32-C7E0D8DBB2AD}"/>
          </ac:spMkLst>
        </pc:spChg>
        <pc:spChg chg="add del mod">
          <ac:chgData name="ISABELLE NASCIMENTO DE OLIVEIRA" userId="ed73b9a0-0809-40b6-bae4-8f2ceea8b235" providerId="ADAL" clId="{506275D0-DD38-4E13-8374-2FB445015ADE}" dt="2023-05-24T14:19:37.867" v="1100" actId="478"/>
          <ac:spMkLst>
            <pc:docMk/>
            <pc:sldMk cId="2179481584" sldId="265"/>
            <ac:spMk id="2" creationId="{E5A8BF26-7186-51CA-733E-335F4E602DCB}"/>
          </ac:spMkLst>
        </pc:spChg>
        <pc:spChg chg="mod">
          <ac:chgData name="ISABELLE NASCIMENTO DE OLIVEIRA" userId="ed73b9a0-0809-40b6-bae4-8f2ceea8b235" providerId="ADAL" clId="{506275D0-DD38-4E13-8374-2FB445015ADE}" dt="2023-06-13T10:26:46.187" v="2486" actId="1076"/>
          <ac:spMkLst>
            <pc:docMk/>
            <pc:sldMk cId="2179481584" sldId="265"/>
            <ac:spMk id="3" creationId="{841E08BA-8AB8-9968-994D-F2A3F3F8EA37}"/>
          </ac:spMkLst>
        </pc:spChg>
        <pc:spChg chg="add del mod">
          <ac:chgData name="ISABELLE NASCIMENTO DE OLIVEIRA" userId="ed73b9a0-0809-40b6-bae4-8f2ceea8b235" providerId="ADAL" clId="{506275D0-DD38-4E13-8374-2FB445015ADE}" dt="2023-05-26T12:54:57.004" v="1214" actId="478"/>
          <ac:spMkLst>
            <pc:docMk/>
            <pc:sldMk cId="2179481584" sldId="265"/>
            <ac:spMk id="4" creationId="{A66CF0B4-DC4D-62EE-C7B0-B0BF9A86ADB4}"/>
          </ac:spMkLst>
        </pc:spChg>
        <pc:spChg chg="add del mod">
          <ac:chgData name="ISABELLE NASCIMENTO DE OLIVEIRA" userId="ed73b9a0-0809-40b6-bae4-8f2ceea8b235" providerId="ADAL" clId="{506275D0-DD38-4E13-8374-2FB445015ADE}" dt="2023-05-26T12:54:55.800" v="1213" actId="478"/>
          <ac:spMkLst>
            <pc:docMk/>
            <pc:sldMk cId="2179481584" sldId="265"/>
            <ac:spMk id="5" creationId="{4D1C4A3A-FB02-7BB1-A874-809A45B6B52E}"/>
          </ac:spMkLst>
        </pc:spChg>
        <pc:spChg chg="add del mod">
          <ac:chgData name="ISABELLE NASCIMENTO DE OLIVEIRA" userId="ed73b9a0-0809-40b6-bae4-8f2ceea8b235" providerId="ADAL" clId="{506275D0-DD38-4E13-8374-2FB445015ADE}" dt="2023-05-23T11:03:44.614" v="806" actId="478"/>
          <ac:spMkLst>
            <pc:docMk/>
            <pc:sldMk cId="2179481584" sldId="265"/>
            <ac:spMk id="5" creationId="{B09ECD69-8935-C009-2280-EA2234A41BCF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6" creationId="{02792FE4-5596-1A6B-7F41-7FF2E097330A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7" creationId="{F8D5163E-2DED-E4C8-BA3D-02946FA8BC19}"/>
          </ac:spMkLst>
        </pc:spChg>
        <pc:spChg chg="add mod">
          <ac:chgData name="ISABELLE NASCIMENTO DE OLIVEIRA" userId="ed73b9a0-0809-40b6-bae4-8f2ceea8b235" providerId="ADAL" clId="{506275D0-DD38-4E13-8374-2FB445015ADE}" dt="2023-05-24T14:18:39.082" v="1060" actId="1076"/>
          <ac:spMkLst>
            <pc:docMk/>
            <pc:sldMk cId="2179481584" sldId="265"/>
            <ac:spMk id="8" creationId="{BF372991-44BF-54E9-7888-96D4F8B3A838}"/>
          </ac:spMkLst>
        </pc:spChg>
        <pc:spChg chg="add mod">
          <ac:chgData name="ISABELLE NASCIMENTO DE OLIVEIRA" userId="ed73b9a0-0809-40b6-bae4-8f2ceea8b235" providerId="ADAL" clId="{506275D0-DD38-4E13-8374-2FB445015ADE}" dt="2023-05-23T11:03:31.217" v="803"/>
          <ac:spMkLst>
            <pc:docMk/>
            <pc:sldMk cId="2179481584" sldId="265"/>
            <ac:spMk id="9" creationId="{2C0014F9-AAF2-8763-C31D-A0BB25DAB611}"/>
          </ac:spMkLst>
        </pc:spChg>
        <pc:spChg chg="add mod">
          <ac:chgData name="ISABELLE NASCIMENTO DE OLIVEIRA" userId="ed73b9a0-0809-40b6-bae4-8f2ceea8b235" providerId="ADAL" clId="{506275D0-DD38-4E13-8374-2FB445015ADE}" dt="2023-06-06T10:50:39.960" v="1483" actId="255"/>
          <ac:spMkLst>
            <pc:docMk/>
            <pc:sldMk cId="2179481584" sldId="265"/>
            <ac:spMk id="10" creationId="{67726CC4-1069-30B3-F107-6A73C9BEDEE0}"/>
          </ac:spMkLst>
        </pc:spChg>
        <pc:spChg chg="add mod ord">
          <ac:chgData name="ISABELLE NASCIMENTO DE OLIVEIRA" userId="ed73b9a0-0809-40b6-bae4-8f2ceea8b235" providerId="ADAL" clId="{506275D0-DD38-4E13-8374-2FB445015ADE}" dt="2023-05-23T11:08:40.259" v="858" actId="207"/>
          <ac:spMkLst>
            <pc:docMk/>
            <pc:sldMk cId="2179481584" sldId="265"/>
            <ac:spMk id="11" creationId="{105296F0-3EF7-DB98-7BE9-8B2BFAB1473E}"/>
          </ac:spMkLst>
        </pc:spChg>
        <pc:spChg chg="add del mod">
          <ac:chgData name="ISABELLE NASCIMENTO DE OLIVEIRA" userId="ed73b9a0-0809-40b6-bae4-8f2ceea8b235" providerId="ADAL" clId="{506275D0-DD38-4E13-8374-2FB445015ADE}" dt="2023-05-26T12:54:51.330" v="1211" actId="478"/>
          <ac:spMkLst>
            <pc:docMk/>
            <pc:sldMk cId="2179481584" sldId="265"/>
            <ac:spMk id="12" creationId="{F8E71943-2DA2-F2EA-F894-ECA9889D0D18}"/>
          </ac:spMkLst>
        </pc:spChg>
        <pc:spChg chg="add del mod">
          <ac:chgData name="ISABELLE NASCIMENTO DE OLIVEIRA" userId="ed73b9a0-0809-40b6-bae4-8f2ceea8b235" providerId="ADAL" clId="{506275D0-DD38-4E13-8374-2FB445015ADE}" dt="2023-06-06T11:17:03.035" v="1886" actId="478"/>
          <ac:spMkLst>
            <pc:docMk/>
            <pc:sldMk cId="2179481584" sldId="265"/>
            <ac:spMk id="13" creationId="{694205F0-DA18-C61C-7256-E71AD7A5D0DD}"/>
          </ac:spMkLst>
        </pc:spChg>
        <pc:spChg chg="add del mod">
          <ac:chgData name="ISABELLE NASCIMENTO DE OLIVEIRA" userId="ed73b9a0-0809-40b6-bae4-8f2ceea8b235" providerId="ADAL" clId="{506275D0-DD38-4E13-8374-2FB445015ADE}" dt="2023-06-06T11:17:02.421" v="1885" actId="478"/>
          <ac:spMkLst>
            <pc:docMk/>
            <pc:sldMk cId="2179481584" sldId="265"/>
            <ac:spMk id="14" creationId="{A71B40C4-30A3-AEF7-BCB2-63B01B2EC70D}"/>
          </ac:spMkLst>
        </pc:spChg>
        <pc:spChg chg="add del mod">
          <ac:chgData name="ISABELLE NASCIMENTO DE OLIVEIRA" userId="ed73b9a0-0809-40b6-bae4-8f2ceea8b235" providerId="ADAL" clId="{506275D0-DD38-4E13-8374-2FB445015ADE}" dt="2023-06-06T11:17:03.524" v="1887" actId="478"/>
          <ac:spMkLst>
            <pc:docMk/>
            <pc:sldMk cId="2179481584" sldId="265"/>
            <ac:spMk id="15" creationId="{853E9A68-A39B-5E59-04BA-FACD88BCA8D9}"/>
          </ac:spMkLst>
        </pc:spChg>
        <pc:spChg chg="add del mod">
          <ac:chgData name="ISABELLE NASCIMENTO DE OLIVEIRA" userId="ed73b9a0-0809-40b6-bae4-8f2ceea8b235" providerId="ADAL" clId="{506275D0-DD38-4E13-8374-2FB445015ADE}" dt="2023-06-06T11:17:02.022" v="1884" actId="478"/>
          <ac:spMkLst>
            <pc:docMk/>
            <pc:sldMk cId="2179481584" sldId="265"/>
            <ac:spMk id="16" creationId="{ECA801CD-2B3D-851D-96C5-44BC6CC780EC}"/>
          </ac:spMkLst>
        </pc:spChg>
        <pc:picChg chg="add del mod ord">
          <ac:chgData name="ISABELLE NASCIMENTO DE OLIVEIRA" userId="ed73b9a0-0809-40b6-bae4-8f2ceea8b235" providerId="ADAL" clId="{506275D0-DD38-4E13-8374-2FB445015ADE}" dt="2023-06-13T10:26:02.676" v="2479" actId="478"/>
          <ac:picMkLst>
            <pc:docMk/>
            <pc:sldMk cId="2179481584" sldId="265"/>
            <ac:picMk id="2" creationId="{64FC5F23-4D82-41ED-4647-AA360E9E6C43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1:03:48.119" v="1587" actId="478"/>
          <ac:picMkLst>
            <pc:docMk/>
            <pc:sldMk cId="2179481584" sldId="265"/>
            <ac:picMk id="4" creationId="{3E5C1739-613B-8B53-683F-5E412AF79DE4}"/>
          </ac:picMkLst>
        </pc:picChg>
        <pc:picChg chg="add del mod">
          <ac:chgData name="ISABELLE NASCIMENTO DE OLIVEIRA" userId="ed73b9a0-0809-40b6-bae4-8f2ceea8b235" providerId="ADAL" clId="{506275D0-DD38-4E13-8374-2FB445015ADE}" dt="2023-06-06T10:58:59.619" v="1495"/>
          <ac:picMkLst>
            <pc:docMk/>
            <pc:sldMk cId="2179481584" sldId="265"/>
            <ac:picMk id="5" creationId="{6E15759A-746B-6CAA-3FC4-4470B9097517}"/>
          </ac:picMkLst>
        </pc:picChg>
        <pc:picChg chg="add mod">
          <ac:chgData name="ISABELLE NASCIMENTO DE OLIVEIRA" userId="ed73b9a0-0809-40b6-bae4-8f2ceea8b235" providerId="ADAL" clId="{506275D0-DD38-4E13-8374-2FB445015ADE}" dt="2023-06-13T10:26:40.400" v="2485" actId="1076"/>
          <ac:picMkLst>
            <pc:docMk/>
            <pc:sldMk cId="2179481584" sldId="265"/>
            <ac:picMk id="1026" creationId="{78CC08CA-4DC8-1379-960F-930642E961B4}"/>
          </ac:picMkLst>
        </pc:picChg>
        <pc:picChg chg="add del mod">
          <ac:chgData name="ISABELLE NASCIMENTO DE OLIVEIRA" userId="ed73b9a0-0809-40b6-bae4-8f2ceea8b235" providerId="ADAL" clId="{506275D0-DD38-4E13-8374-2FB445015ADE}" dt="2023-05-24T14:19:44.845" v="1103" actId="478"/>
          <ac:picMkLst>
            <pc:docMk/>
            <pc:sldMk cId="2179481584" sldId="265"/>
            <ac:picMk id="1026" creationId="{F4146A9E-3D23-1895-55F4-11585B005755}"/>
          </ac:picMkLst>
        </pc:picChg>
        <pc:picChg chg="add mod">
          <ac:chgData name="ISABELLE NASCIMENTO DE OLIVEIRA" userId="ed73b9a0-0809-40b6-bae4-8f2ceea8b235" providerId="ADAL" clId="{506275D0-DD38-4E13-8374-2FB445015ADE}" dt="2023-06-13T10:26:36.892" v="2484" actId="1076"/>
          <ac:picMkLst>
            <pc:docMk/>
            <pc:sldMk cId="2179481584" sldId="265"/>
            <ac:picMk id="1028" creationId="{A8D888DD-DF5C-95E0-89D0-DA19B0EFAC2A}"/>
          </ac:picMkLst>
        </pc:picChg>
        <pc:picChg chg="add mod">
          <ac:chgData name="ISABELLE NASCIMENTO DE OLIVEIRA" userId="ed73b9a0-0809-40b6-bae4-8f2ceea8b235" providerId="ADAL" clId="{506275D0-DD38-4E13-8374-2FB445015ADE}" dt="2023-06-13T10:26:33.684" v="2483" actId="1076"/>
          <ac:picMkLst>
            <pc:docMk/>
            <pc:sldMk cId="2179481584" sldId="265"/>
            <ac:picMk id="1030" creationId="{04D54D2D-2CF7-3626-9C93-720E8F712B9F}"/>
          </ac:picMkLst>
        </pc:picChg>
      </pc:sldChg>
      <pc:sldChg chg="new del">
        <pc:chgData name="ISABELLE NASCIMENTO DE OLIVEIRA" userId="ed73b9a0-0809-40b6-bae4-8f2ceea8b235" providerId="ADAL" clId="{506275D0-DD38-4E13-8374-2FB445015ADE}" dt="2023-05-19T13:06:10.723" v="232" actId="47"/>
        <pc:sldMkLst>
          <pc:docMk/>
          <pc:sldMk cId="3451144781" sldId="265"/>
        </pc:sldMkLst>
      </pc:sldChg>
      <pc:sldChg chg="new del">
        <pc:chgData name="ISABELLE NASCIMENTO DE OLIVEIRA" userId="ed73b9a0-0809-40b6-bae4-8f2ceea8b235" providerId="ADAL" clId="{506275D0-DD38-4E13-8374-2FB445015ADE}" dt="2023-05-23T10:31:45.199" v="649" actId="47"/>
        <pc:sldMkLst>
          <pc:docMk/>
          <pc:sldMk cId="324763983" sldId="266"/>
        </pc:sldMkLst>
      </pc:sldChg>
      <pc:sldChg chg="addSp delSp modSp new del mod ord">
        <pc:chgData name="ISABELLE NASCIMENTO DE OLIVEIRA" userId="ed73b9a0-0809-40b6-bae4-8f2ceea8b235" providerId="ADAL" clId="{506275D0-DD38-4E13-8374-2FB445015ADE}" dt="2023-05-23T10:38:31.565" v="709" actId="47"/>
        <pc:sldMkLst>
          <pc:docMk/>
          <pc:sldMk cId="1443376600" sldId="266"/>
        </pc:sldMkLst>
        <pc:spChg chg="add del mod">
          <ac:chgData name="ISABELLE NASCIMENTO DE OLIVEIRA" userId="ed73b9a0-0809-40b6-bae4-8f2ceea8b235" providerId="ADAL" clId="{506275D0-DD38-4E13-8374-2FB445015ADE}" dt="2023-05-23T10:32:38.738" v="658" actId="478"/>
          <ac:spMkLst>
            <pc:docMk/>
            <pc:sldMk cId="1443376600" sldId="266"/>
            <ac:spMk id="3" creationId="{0A0BD00E-F4BE-E922-4D8A-F72CC3954F73}"/>
          </ac:spMkLst>
        </pc:spChg>
        <pc:spChg chg="add mod">
          <ac:chgData name="ISABELLE NASCIMENTO DE OLIVEIRA" userId="ed73b9a0-0809-40b6-bae4-8f2ceea8b235" providerId="ADAL" clId="{506275D0-DD38-4E13-8374-2FB445015ADE}" dt="2023-05-23T10:33:00.970" v="663" actId="1076"/>
          <ac:spMkLst>
            <pc:docMk/>
            <pc:sldMk cId="1443376600" sldId="266"/>
            <ac:spMk id="5" creationId="{F477A29A-55F1-5AFA-E313-938FC8D821C3}"/>
          </ac:spMkLst>
        </pc:spChg>
        <pc:picChg chg="add mod">
          <ac:chgData name="ISABELLE NASCIMENTO DE OLIVEIRA" userId="ed73b9a0-0809-40b6-bae4-8f2ceea8b235" providerId="ADAL" clId="{506275D0-DD38-4E13-8374-2FB445015ADE}" dt="2023-05-23T10:35:53.845" v="702" actId="1076"/>
          <ac:picMkLst>
            <pc:docMk/>
            <pc:sldMk cId="1443376600" sldId="266"/>
            <ac:picMk id="6" creationId="{B8E2B185-8BBE-AED4-2E80-CD3C0EDF6D70}"/>
          </ac:picMkLst>
        </pc:picChg>
        <pc:picChg chg="add mod">
          <ac:chgData name="ISABELLE NASCIMENTO DE OLIVEIRA" userId="ed73b9a0-0809-40b6-bae4-8f2ceea8b235" providerId="ADAL" clId="{506275D0-DD38-4E13-8374-2FB445015ADE}" dt="2023-05-23T10:35:49.977" v="701" actId="1076"/>
          <ac:picMkLst>
            <pc:docMk/>
            <pc:sldMk cId="1443376600" sldId="266"/>
            <ac:picMk id="7" creationId="{5ED59718-A424-3683-A5B1-1475F31F38E0}"/>
          </ac:picMkLst>
        </pc:picChg>
        <pc:picChg chg="add del mod">
          <ac:chgData name="ISABELLE NASCIMENTO DE OLIVEIRA" userId="ed73b9a0-0809-40b6-bae4-8f2ceea8b235" providerId="ADAL" clId="{506275D0-DD38-4E13-8374-2FB445015ADE}" dt="2023-05-23T10:37:44.413" v="704"/>
          <ac:picMkLst>
            <pc:docMk/>
            <pc:sldMk cId="1443376600" sldId="266"/>
            <ac:picMk id="8" creationId="{17C6C8D0-F67C-2FEE-4189-64DE01BA00FD}"/>
          </ac:picMkLst>
        </pc:picChg>
        <pc:picChg chg="add del">
          <ac:chgData name="ISABELLE NASCIMENTO DE OLIVEIRA" userId="ed73b9a0-0809-40b6-bae4-8f2ceea8b235" providerId="ADAL" clId="{506275D0-DD38-4E13-8374-2FB445015ADE}" dt="2023-05-23T10:32:28.501" v="654"/>
          <ac:picMkLst>
            <pc:docMk/>
            <pc:sldMk cId="1443376600" sldId="266"/>
            <ac:picMk id="2050" creationId="{83CA7489-994F-4F64-E53A-E5CED4EB0F35}"/>
          </ac:picMkLst>
        </pc:picChg>
      </pc:sldChg>
      <pc:sldChg chg="new del">
        <pc:chgData name="ISABELLE NASCIMENTO DE OLIVEIRA" userId="ed73b9a0-0809-40b6-bae4-8f2ceea8b235" providerId="ADAL" clId="{506275D0-DD38-4E13-8374-2FB445015ADE}" dt="2023-05-19T13:07:14.068" v="252" actId="47"/>
        <pc:sldMkLst>
          <pc:docMk/>
          <pc:sldMk cId="2522489022" sldId="266"/>
        </pc:sldMkLst>
      </pc:sldChg>
      <pc:sldChg chg="addSp delSp modSp add mod modTransition">
        <pc:chgData name="ISABELLE NASCIMENTO DE OLIVEIRA" userId="ed73b9a0-0809-40b6-bae4-8f2ceea8b235" providerId="ADAL" clId="{506275D0-DD38-4E13-8374-2FB445015ADE}" dt="2023-06-14T12:47:07.885" v="2876"/>
        <pc:sldMkLst>
          <pc:docMk/>
          <pc:sldMk cId="3629130723" sldId="267"/>
        </pc:sldMkLst>
        <pc:spChg chg="add mod">
          <ac:chgData name="ISABELLE NASCIMENTO DE OLIVEIRA" userId="ed73b9a0-0809-40b6-bae4-8f2ceea8b235" providerId="ADAL" clId="{506275D0-DD38-4E13-8374-2FB445015ADE}" dt="2023-06-06T10:47:45.173" v="1466" actId="1076"/>
          <ac:spMkLst>
            <pc:docMk/>
            <pc:sldMk cId="3629130723" sldId="267"/>
            <ac:spMk id="2" creationId="{4C91E479-2F37-1B41-DD32-F86F02C88F9D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3" creationId="{E9BEAA9C-5F0E-6566-EB03-47995809BF84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4" creationId="{97FC3D2E-0429-2291-F5ED-A3E4E7CCE887}"/>
          </ac:spMkLst>
        </pc:spChg>
        <pc:spChg chg="mod ord">
          <ac:chgData name="ISABELLE NASCIMENTO DE OLIVEIRA" userId="ed73b9a0-0809-40b6-bae4-8f2ceea8b235" providerId="ADAL" clId="{506275D0-DD38-4E13-8374-2FB445015ADE}" dt="2023-05-26T12:45:20.234" v="1123" actId="1076"/>
          <ac:spMkLst>
            <pc:docMk/>
            <pc:sldMk cId="3629130723" sldId="267"/>
            <ac:spMk id="5" creationId="{F477A29A-55F1-5AFA-E313-938FC8D821C3}"/>
          </ac:spMkLst>
        </pc:spChg>
        <pc:spChg chg="add del mod">
          <ac:chgData name="ISABELLE NASCIMENTO DE OLIVEIRA" userId="ed73b9a0-0809-40b6-bae4-8f2ceea8b235" providerId="ADAL" clId="{506275D0-DD38-4E13-8374-2FB445015ADE}" dt="2023-05-26T12:54:16.216" v="1203" actId="478"/>
          <ac:spMkLst>
            <pc:docMk/>
            <pc:sldMk cId="3629130723" sldId="267"/>
            <ac:spMk id="6" creationId="{ACC8FE3B-0F75-F1F3-0B10-8DEDE60827E5}"/>
          </ac:spMkLst>
        </pc:spChg>
        <pc:spChg chg="add del mod">
          <ac:chgData name="ISABELLE NASCIMENTO DE OLIVEIRA" userId="ed73b9a0-0809-40b6-bae4-8f2ceea8b235" providerId="ADAL" clId="{506275D0-DD38-4E13-8374-2FB445015ADE}" dt="2023-05-26T12:54:18.447" v="1204" actId="478"/>
          <ac:spMkLst>
            <pc:docMk/>
            <pc:sldMk cId="3629130723" sldId="267"/>
            <ac:spMk id="7" creationId="{8AECF1D0-34A0-CC6D-6B77-422DB0D99569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0" creationId="{641E5629-6D21-F993-7E98-1B70A32F9094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1" creationId="{6C844ACE-CAB5-1B6A-6886-7FCEBCE0A516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2" creationId="{EB229722-AEBF-6E1B-718C-A8F46BC95E40}"/>
          </ac:spMkLst>
        </pc:spChg>
        <pc:spChg chg="add mod">
          <ac:chgData name="ISABELLE NASCIMENTO DE OLIVEIRA" userId="ed73b9a0-0809-40b6-bae4-8f2ceea8b235" providerId="ADAL" clId="{506275D0-DD38-4E13-8374-2FB445015ADE}" dt="2023-05-26T12:54:20.136" v="1205"/>
          <ac:spMkLst>
            <pc:docMk/>
            <pc:sldMk cId="3629130723" sldId="267"/>
            <ac:spMk id="13" creationId="{BD1FC042-8B43-EB9C-F417-374AFEAB42BF}"/>
          </ac:spMkLst>
        </pc:spChg>
        <pc:picChg chg="add del mod">
          <ac:chgData name="ISABELLE NASCIMENTO DE OLIVEIRA" userId="ed73b9a0-0809-40b6-bae4-8f2ceea8b235" providerId="ADAL" clId="{506275D0-DD38-4E13-8374-2FB445015ADE}" dt="2023-05-23T11:12:08.981" v="899" actId="478"/>
          <ac:picMkLst>
            <pc:docMk/>
            <pc:sldMk cId="3629130723" sldId="267"/>
            <ac:picMk id="3" creationId="{4778AF29-4443-6A76-8E82-1D6C046FA7D8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13.611" v="1429" actId="167"/>
          <ac:picMkLst>
            <pc:docMk/>
            <pc:sldMk cId="3629130723" sldId="267"/>
            <ac:picMk id="3" creationId="{EB993301-44F7-7E4C-C427-0FC6F5FA3240}"/>
          </ac:picMkLst>
        </pc:picChg>
        <pc:picChg chg="add del mod">
          <ac:chgData name="ISABELLE NASCIMENTO DE OLIVEIRA" userId="ed73b9a0-0809-40b6-bae4-8f2ceea8b235" providerId="ADAL" clId="{506275D0-DD38-4E13-8374-2FB445015ADE}" dt="2023-05-23T11:12:09.872" v="900" actId="478"/>
          <ac:picMkLst>
            <pc:docMk/>
            <pc:sldMk cId="3629130723" sldId="267"/>
            <ac:picMk id="4" creationId="{AC192344-382C-4E57-BD89-0038A57E96F1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12.031" v="1428" actId="167"/>
          <ac:picMkLst>
            <pc:docMk/>
            <pc:sldMk cId="3629130723" sldId="267"/>
            <ac:picMk id="4" creationId="{ACCED31C-94BA-3A18-A97F-E276B647DDE1}"/>
          </ac:picMkLst>
        </pc:picChg>
        <pc:picChg chg="add mod ord">
          <ac:chgData name="ISABELLE NASCIMENTO DE OLIVEIRA" userId="ed73b9a0-0809-40b6-bae4-8f2ceea8b235" providerId="ADAL" clId="{506275D0-DD38-4E13-8374-2FB445015ADE}" dt="2023-06-06T10:45:09.576" v="1427" actId="167"/>
          <ac:picMkLst>
            <pc:docMk/>
            <pc:sldMk cId="3629130723" sldId="267"/>
            <ac:picMk id="6" creationId="{1DCFA646-A309-FE89-BB0E-751B05A16397}"/>
          </ac:picMkLst>
        </pc:picChg>
        <pc:picChg chg="del mod">
          <ac:chgData name="ISABELLE NASCIMENTO DE OLIVEIRA" userId="ed73b9a0-0809-40b6-bae4-8f2ceea8b235" providerId="ADAL" clId="{506275D0-DD38-4E13-8374-2FB445015ADE}" dt="2023-05-23T11:11:46.850" v="892" actId="478"/>
          <ac:picMkLst>
            <pc:docMk/>
            <pc:sldMk cId="3629130723" sldId="267"/>
            <ac:picMk id="6" creationId="{B8E2B185-8BBE-AED4-2E80-CD3C0EDF6D70}"/>
          </ac:picMkLst>
        </pc:picChg>
        <pc:picChg chg="del mod">
          <ac:chgData name="ISABELLE NASCIMENTO DE OLIVEIRA" userId="ed73b9a0-0809-40b6-bae4-8f2ceea8b235" providerId="ADAL" clId="{506275D0-DD38-4E13-8374-2FB445015ADE}" dt="2023-05-23T11:11:46.421" v="891" actId="478"/>
          <ac:picMkLst>
            <pc:docMk/>
            <pc:sldMk cId="3629130723" sldId="267"/>
            <ac:picMk id="7" creationId="{5ED59718-A424-3683-A5B1-1475F31F38E0}"/>
          </ac:picMkLst>
        </pc:picChg>
        <pc:picChg chg="add del mod">
          <ac:chgData name="ISABELLE NASCIMENTO DE OLIVEIRA" userId="ed73b9a0-0809-40b6-bae4-8f2ceea8b235" providerId="ADAL" clId="{506275D0-DD38-4E13-8374-2FB445015ADE}" dt="2023-06-06T10:44:37.886" v="1419" actId="478"/>
          <ac:picMkLst>
            <pc:docMk/>
            <pc:sldMk cId="3629130723" sldId="267"/>
            <ac:picMk id="8" creationId="{BB4C04A8-5471-F1F3-05CE-146C63C9A8A1}"/>
          </ac:picMkLst>
        </pc:picChg>
        <pc:picChg chg="add del mod">
          <ac:chgData name="ISABELLE NASCIMENTO DE OLIVEIRA" userId="ed73b9a0-0809-40b6-bae4-8f2ceea8b235" providerId="ADAL" clId="{506275D0-DD38-4E13-8374-2FB445015ADE}" dt="2023-06-06T10:44:37.287" v="1418" actId="478"/>
          <ac:picMkLst>
            <pc:docMk/>
            <pc:sldMk cId="3629130723" sldId="267"/>
            <ac:picMk id="9" creationId="{44C71C20-576F-7885-D12C-98ADF5F4B040}"/>
          </ac:picMkLst>
        </pc:picChg>
      </pc:sldChg>
      <pc:sldChg chg="addSp delSp modSp new add del mod">
        <pc:chgData name="ISABELLE NASCIMENTO DE OLIVEIRA" userId="ed73b9a0-0809-40b6-bae4-8f2ceea8b235" providerId="ADAL" clId="{506275D0-DD38-4E13-8374-2FB445015ADE}" dt="2023-06-14T12:42:35.443" v="2787" actId="20577"/>
        <pc:sldMkLst>
          <pc:docMk/>
          <pc:sldMk cId="1077320549" sldId="268"/>
        </pc:sldMkLst>
        <pc:spChg chg="add mod">
          <ac:chgData name="ISABELLE NASCIMENTO DE OLIVEIRA" userId="ed73b9a0-0809-40b6-bae4-8f2ceea8b235" providerId="ADAL" clId="{506275D0-DD38-4E13-8374-2FB445015ADE}" dt="2023-05-23T10:57:04.255" v="739" actId="14100"/>
          <ac:spMkLst>
            <pc:docMk/>
            <pc:sldMk cId="1077320549" sldId="268"/>
            <ac:spMk id="3" creationId="{036C35D4-8CC0-6BC5-6EF9-5B9996E795C5}"/>
          </ac:spMkLst>
        </pc:spChg>
        <pc:spChg chg="add mod">
          <ac:chgData name="ISABELLE NASCIMENTO DE OLIVEIRA" userId="ed73b9a0-0809-40b6-bae4-8f2ceea8b235" providerId="ADAL" clId="{506275D0-DD38-4E13-8374-2FB445015ADE}" dt="2023-06-14T12:42:35.443" v="2787" actId="20577"/>
          <ac:spMkLst>
            <pc:docMk/>
            <pc:sldMk cId="1077320549" sldId="268"/>
            <ac:spMk id="4" creationId="{35F5D012-2138-9B73-E3DB-800BCB071164}"/>
          </ac:spMkLst>
        </pc:spChg>
        <pc:spChg chg="add del mod">
          <ac:chgData name="ISABELLE NASCIMENTO DE OLIVEIRA" userId="ed73b9a0-0809-40b6-bae4-8f2ceea8b235" providerId="ADAL" clId="{506275D0-DD38-4E13-8374-2FB445015ADE}" dt="2023-05-26T12:46:53.156" v="1135" actId="478"/>
          <ac:spMkLst>
            <pc:docMk/>
            <pc:sldMk cId="1077320549" sldId="268"/>
            <ac:spMk id="5" creationId="{E9C2E7C6-BB05-A314-DB40-CC140A6B42FB}"/>
          </ac:spMkLst>
        </pc:spChg>
        <pc:spChg chg="add del mod">
          <ac:chgData name="ISABELLE NASCIMENTO DE OLIVEIRA" userId="ed73b9a0-0809-40b6-bae4-8f2ceea8b235" providerId="ADAL" clId="{506275D0-DD38-4E13-8374-2FB445015ADE}" dt="2023-05-26T12:48:41.953" v="1160" actId="478"/>
          <ac:spMkLst>
            <pc:docMk/>
            <pc:sldMk cId="1077320549" sldId="268"/>
            <ac:spMk id="6" creationId="{010F4703-C1B3-BCB1-4A13-304E38BDAF24}"/>
          </ac:spMkLst>
        </pc:spChg>
        <pc:spChg chg="add del mod">
          <ac:chgData name="ISABELLE NASCIMENTO DE OLIVEIRA" userId="ed73b9a0-0809-40b6-bae4-8f2ceea8b235" providerId="ADAL" clId="{506275D0-DD38-4E13-8374-2FB445015ADE}" dt="2023-05-26T12:50:17.131" v="1187" actId="478"/>
          <ac:spMkLst>
            <pc:docMk/>
            <pc:sldMk cId="1077320549" sldId="268"/>
            <ac:spMk id="7" creationId="{4D733A9E-68E8-702F-50B6-715F04B76CFC}"/>
          </ac:spMkLst>
        </pc:spChg>
        <pc:picChg chg="add mod">
          <ac:chgData name="ISABELLE NASCIMENTO DE OLIVEIRA" userId="ed73b9a0-0809-40b6-bae4-8f2ceea8b235" providerId="ADAL" clId="{506275D0-DD38-4E13-8374-2FB445015ADE}" dt="2023-05-23T10:56:34.345" v="731"/>
          <ac:picMkLst>
            <pc:docMk/>
            <pc:sldMk cId="1077320549" sldId="268"/>
            <ac:picMk id="2" creationId="{4E4C9164-E320-17A4-429F-94AFDC529C8C}"/>
          </ac:picMkLst>
        </pc:picChg>
      </pc:sldChg>
      <pc:sldChg chg="addSp delSp modSp new mod ord modTransition setBg">
        <pc:chgData name="ISABELLE NASCIMENTO DE OLIVEIRA" userId="ed73b9a0-0809-40b6-bae4-8f2ceea8b235" providerId="ADAL" clId="{506275D0-DD38-4E13-8374-2FB445015ADE}" dt="2023-06-06T10:51:56.690" v="1493" actId="14100"/>
        <pc:sldMkLst>
          <pc:docMk/>
          <pc:sldMk cId="2042409802" sldId="269"/>
        </pc:sldMkLst>
        <pc:spChg chg="add del mod">
          <ac:chgData name="ISABELLE NASCIMENTO DE OLIVEIRA" userId="ed73b9a0-0809-40b6-bae4-8f2ceea8b235" providerId="ADAL" clId="{506275D0-DD38-4E13-8374-2FB445015ADE}" dt="2023-05-26T12:50:12.266" v="1185" actId="478"/>
          <ac:spMkLst>
            <pc:docMk/>
            <pc:sldMk cId="2042409802" sldId="269"/>
            <ac:spMk id="2" creationId="{D0A61104-22C3-1FD4-BE36-4C3F1BCFC107}"/>
          </ac:spMkLst>
        </pc:spChg>
        <pc:spChg chg="add del mod">
          <ac:chgData name="ISABELLE NASCIMENTO DE OLIVEIRA" userId="ed73b9a0-0809-40b6-bae4-8f2ceea8b235" providerId="ADAL" clId="{506275D0-DD38-4E13-8374-2FB445015ADE}" dt="2023-05-26T12:50:11.914" v="1184" actId="478"/>
          <ac:spMkLst>
            <pc:docMk/>
            <pc:sldMk cId="2042409802" sldId="269"/>
            <ac:spMk id="3" creationId="{D7890027-B850-9A93-10F4-503D7F2A62F6}"/>
          </ac:spMkLst>
        </pc:spChg>
        <pc:spChg chg="add del mod">
          <ac:chgData name="ISABELLE NASCIMENTO DE OLIVEIRA" userId="ed73b9a0-0809-40b6-bae4-8f2ceea8b235" providerId="ADAL" clId="{506275D0-DD38-4E13-8374-2FB445015ADE}" dt="2023-05-26T12:50:12.779" v="1186" actId="478"/>
          <ac:spMkLst>
            <pc:docMk/>
            <pc:sldMk cId="2042409802" sldId="269"/>
            <ac:spMk id="6" creationId="{A72076D8-6B18-C175-72F7-C7020A45C7CA}"/>
          </ac:spMkLst>
        </pc:spChg>
        <pc:spChg chg="add del mod">
          <ac:chgData name="ISABELLE NASCIMENTO DE OLIVEIRA" userId="ed73b9a0-0809-40b6-bae4-8f2ceea8b235" providerId="ADAL" clId="{506275D0-DD38-4E13-8374-2FB445015ADE}" dt="2023-05-26T12:50:11.648" v="1183" actId="478"/>
          <ac:spMkLst>
            <pc:docMk/>
            <pc:sldMk cId="2042409802" sldId="269"/>
            <ac:spMk id="7" creationId="{80BE7F27-A951-352A-A75B-C71101B6A83E}"/>
          </ac:spMkLst>
        </pc:spChg>
        <pc:spChg chg="add">
          <ac:chgData name="ISABELLE NASCIMENTO DE OLIVEIRA" userId="ed73b9a0-0809-40b6-bae4-8f2ceea8b235" providerId="ADAL" clId="{506275D0-DD38-4E13-8374-2FB445015ADE}" dt="2023-05-23T11:04:23.318" v="812" actId="26606"/>
          <ac:spMkLst>
            <pc:docMk/>
            <pc:sldMk cId="2042409802" sldId="269"/>
            <ac:spMk id="8" creationId="{B0632639-B30C-4E12-8187-12F8D1A74097}"/>
          </ac:spMkLst>
        </pc:spChg>
        <pc:picChg chg="add del mod">
          <ac:chgData name="ISABELLE NASCIMENTO DE OLIVEIRA" userId="ed73b9a0-0809-40b6-bae4-8f2ceea8b235" providerId="ADAL" clId="{506275D0-DD38-4E13-8374-2FB445015ADE}" dt="2023-05-23T11:12:22.339" v="906" actId="478"/>
          <ac:picMkLst>
            <pc:docMk/>
            <pc:sldMk cId="2042409802" sldId="269"/>
            <ac:picMk id="2" creationId="{CF08F571-38FF-2F73-7BA1-12BD4D5F8BF7}"/>
          </ac:picMkLst>
        </pc:picChg>
        <pc:picChg chg="add del mod">
          <ac:chgData name="ISABELLE NASCIMENTO DE OLIVEIRA" userId="ed73b9a0-0809-40b6-bae4-8f2ceea8b235" providerId="ADAL" clId="{506275D0-DD38-4E13-8374-2FB445015ADE}" dt="2023-06-06T10:37:59.216" v="1387" actId="478"/>
          <ac:picMkLst>
            <pc:docMk/>
            <pc:sldMk cId="2042409802" sldId="269"/>
            <ac:picMk id="3" creationId="{79D555A8-1F33-9C91-9F8F-A61156B99D80}"/>
          </ac:picMkLst>
        </pc:picChg>
        <pc:picChg chg="add del mod">
          <ac:chgData name="ISABELLE NASCIMENTO DE OLIVEIRA" userId="ed73b9a0-0809-40b6-bae4-8f2ceea8b235" providerId="ADAL" clId="{506275D0-DD38-4E13-8374-2FB445015ADE}" dt="2023-05-23T11:12:13.093" v="901" actId="478"/>
          <ac:picMkLst>
            <pc:docMk/>
            <pc:sldMk cId="2042409802" sldId="269"/>
            <ac:picMk id="3" creationId="{D2FD6F21-7E9E-23C5-691D-EEF24C0ED0A9}"/>
          </ac:picMkLst>
        </pc:picChg>
        <pc:picChg chg="add del mod">
          <ac:chgData name="ISABELLE NASCIMENTO DE OLIVEIRA" userId="ed73b9a0-0809-40b6-bae4-8f2ceea8b235" providerId="ADAL" clId="{506275D0-DD38-4E13-8374-2FB445015ADE}" dt="2023-06-06T10:32:14.458" v="1385" actId="478"/>
          <ac:picMkLst>
            <pc:docMk/>
            <pc:sldMk cId="2042409802" sldId="269"/>
            <ac:picMk id="4" creationId="{925AE84D-AADB-EDA4-B923-A3A8710679D5}"/>
          </ac:picMkLst>
        </pc:picChg>
        <pc:picChg chg="add del mod">
          <ac:chgData name="ISABELLE NASCIMENTO DE OLIVEIRA" userId="ed73b9a0-0809-40b6-bae4-8f2ceea8b235" providerId="ADAL" clId="{506275D0-DD38-4E13-8374-2FB445015ADE}" dt="2023-06-06T10:32:13.263" v="1384" actId="478"/>
          <ac:picMkLst>
            <pc:docMk/>
            <pc:sldMk cId="2042409802" sldId="269"/>
            <ac:picMk id="5" creationId="{8347CF63-3516-A0F2-8607-9DBC090372DD}"/>
          </ac:picMkLst>
        </pc:picChg>
        <pc:picChg chg="add mod">
          <ac:chgData name="ISABELLE NASCIMENTO DE OLIVEIRA" userId="ed73b9a0-0809-40b6-bae4-8f2ceea8b235" providerId="ADAL" clId="{506275D0-DD38-4E13-8374-2FB445015ADE}" dt="2023-06-06T10:51:56.690" v="1493" actId="14100"/>
          <ac:picMkLst>
            <pc:docMk/>
            <pc:sldMk cId="2042409802" sldId="269"/>
            <ac:picMk id="7" creationId="{F3A8E40C-1906-AB92-FF1A-D8BDAFE31F37}"/>
          </ac:picMkLst>
        </pc:picChg>
        <pc:picChg chg="add mod">
          <ac:chgData name="ISABELLE NASCIMENTO DE OLIVEIRA" userId="ed73b9a0-0809-40b6-bae4-8f2ceea8b235" providerId="ADAL" clId="{506275D0-DD38-4E13-8374-2FB445015ADE}" dt="2023-06-06T10:51:50.265" v="1491" actId="1076"/>
          <ac:picMkLst>
            <pc:docMk/>
            <pc:sldMk cId="2042409802" sldId="269"/>
            <ac:picMk id="10" creationId="{EC64B90A-6A85-7616-6C19-A837CB592A1D}"/>
          </ac:picMkLst>
        </pc:picChg>
        <pc:picChg chg="add mod">
          <ac:chgData name="ISABELLE NASCIMENTO DE OLIVEIRA" userId="ed73b9a0-0809-40b6-bae4-8f2ceea8b235" providerId="ADAL" clId="{506275D0-DD38-4E13-8374-2FB445015ADE}" dt="2023-06-06T10:43:58.928" v="1407" actId="1076"/>
          <ac:picMkLst>
            <pc:docMk/>
            <pc:sldMk cId="2042409802" sldId="269"/>
            <ac:picMk id="12" creationId="{30A6B5AE-107C-6490-80AA-5C34B70CA909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3" creationId="{0FFB60E3-1574-1D54-3D70-B5006520FA4D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4" creationId="{673F2DCD-D97C-B354-3B1D-D57D78FCFCC1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7.367" v="1463"/>
          <ac:picMkLst>
            <pc:docMk/>
            <pc:sldMk cId="2042409802" sldId="269"/>
            <ac:picMk id="15" creationId="{6A0D3BD5-AB65-57F9-31B7-4BD01C4C8A34}"/>
          </ac:picMkLst>
        </pc:picChg>
      </pc:sldChg>
      <pc:sldChg chg="delSp modSp add del mod ord">
        <pc:chgData name="ISABELLE NASCIMENTO DE OLIVEIRA" userId="ed73b9a0-0809-40b6-bae4-8f2ceea8b235" providerId="ADAL" clId="{506275D0-DD38-4E13-8374-2FB445015ADE}" dt="2023-05-26T12:44:17.236" v="1119" actId="47"/>
        <pc:sldMkLst>
          <pc:docMk/>
          <pc:sldMk cId="3167167974" sldId="270"/>
        </pc:sldMkLst>
        <pc:spChg chg="del mod">
          <ac:chgData name="ISABELLE NASCIMENTO DE OLIVEIRA" userId="ed73b9a0-0809-40b6-bae4-8f2ceea8b235" providerId="ADAL" clId="{506275D0-DD38-4E13-8374-2FB445015ADE}" dt="2023-05-23T11:13:59.137" v="932" actId="478"/>
          <ac:spMkLst>
            <pc:docMk/>
            <pc:sldMk cId="3167167974" sldId="270"/>
            <ac:spMk id="3" creationId="{841E08BA-8AB8-9968-994D-F2A3F3F8EA37}"/>
          </ac:spMkLst>
        </pc:spChg>
        <pc:picChg chg="del">
          <ac:chgData name="ISABELLE NASCIMENTO DE OLIVEIRA" userId="ed73b9a0-0809-40b6-bae4-8f2ceea8b235" providerId="ADAL" clId="{506275D0-DD38-4E13-8374-2FB445015ADE}" dt="2023-05-23T11:14:01.427" v="933" actId="478"/>
          <ac:picMkLst>
            <pc:docMk/>
            <pc:sldMk cId="3167167974" sldId="270"/>
            <ac:picMk id="1026" creationId="{F4146A9E-3D23-1895-55F4-11585B005755}"/>
          </ac:picMkLst>
        </pc:picChg>
      </pc:sldChg>
      <pc:sldChg chg="add del ord">
        <pc:chgData name="ISABELLE NASCIMENTO DE OLIVEIRA" userId="ed73b9a0-0809-40b6-bae4-8f2ceea8b235" providerId="ADAL" clId="{506275D0-DD38-4E13-8374-2FB445015ADE}" dt="2023-05-23T11:13:37.915" v="923" actId="47"/>
        <pc:sldMkLst>
          <pc:docMk/>
          <pc:sldMk cId="3288949695" sldId="270"/>
        </pc:sldMkLst>
      </pc:sldChg>
      <pc:sldChg chg="modSp add del mod">
        <pc:chgData name="ISABELLE NASCIMENTO DE OLIVEIRA" userId="ed73b9a0-0809-40b6-bae4-8f2ceea8b235" providerId="ADAL" clId="{506275D0-DD38-4E13-8374-2FB445015ADE}" dt="2023-05-23T11:19:47.658" v="956" actId="47"/>
        <pc:sldMkLst>
          <pc:docMk/>
          <pc:sldMk cId="1884731898" sldId="271"/>
        </pc:sldMkLst>
        <pc:spChg chg="mod">
          <ac:chgData name="ISABELLE NASCIMENTO DE OLIVEIRA" userId="ed73b9a0-0809-40b6-bae4-8f2ceea8b235" providerId="ADAL" clId="{506275D0-DD38-4E13-8374-2FB445015ADE}" dt="2023-05-23T11:19:46.766" v="955" actId="20577"/>
          <ac:spMkLst>
            <pc:docMk/>
            <pc:sldMk cId="1884731898" sldId="271"/>
            <ac:spMk id="3" creationId="{F32BB855-E649-5932-F963-CD6C816EEB42}"/>
          </ac:spMkLst>
        </pc:spChg>
      </pc:sldChg>
      <pc:sldChg chg="addSp delSp modSp add mod modTransition">
        <pc:chgData name="ISABELLE NASCIMENTO DE OLIVEIRA" userId="ed73b9a0-0809-40b6-bae4-8f2ceea8b235" providerId="ADAL" clId="{506275D0-DD38-4E13-8374-2FB445015ADE}" dt="2023-06-06T10:49:50.097" v="1480"/>
        <pc:sldMkLst>
          <pc:docMk/>
          <pc:sldMk cId="3357586338" sldId="271"/>
        </pc:sldMkLst>
        <pc:spChg chg="add del mod">
          <ac:chgData name="ISABELLE NASCIMENTO DE OLIVEIRA" userId="ed73b9a0-0809-40b6-bae4-8f2ceea8b235" providerId="ADAL" clId="{506275D0-DD38-4E13-8374-2FB445015ADE}" dt="2023-05-26T12:54:38.660" v="1209" actId="478"/>
          <ac:spMkLst>
            <pc:docMk/>
            <pc:sldMk cId="3357586338" sldId="271"/>
            <ac:spMk id="2" creationId="{E2F78AB5-EAB1-B40B-3A23-D5F99CA9188F}"/>
          </ac:spMkLst>
        </pc:spChg>
        <pc:spChg chg="add del mod">
          <ac:chgData name="ISABELLE NASCIMENTO DE OLIVEIRA" userId="ed73b9a0-0809-40b6-bae4-8f2ceea8b235" providerId="ADAL" clId="{506275D0-DD38-4E13-8374-2FB445015ADE}" dt="2023-05-26T12:54:37.453" v="1208" actId="478"/>
          <ac:spMkLst>
            <pc:docMk/>
            <pc:sldMk cId="3357586338" sldId="271"/>
            <ac:spMk id="3" creationId="{00274A1F-E8C6-D325-28F6-E3EF31BAB471}"/>
          </ac:spMkLst>
        </pc:spChg>
        <pc:spChg chg="del mod">
          <ac:chgData name="ISABELLE NASCIMENTO DE OLIVEIRA" userId="ed73b9a0-0809-40b6-bae4-8f2ceea8b235" providerId="ADAL" clId="{506275D0-DD38-4E13-8374-2FB445015ADE}" dt="2023-05-23T11:20:05.839" v="963" actId="478"/>
          <ac:spMkLst>
            <pc:docMk/>
            <pc:sldMk cId="3357586338" sldId="271"/>
            <ac:spMk id="3" creationId="{841E08BA-8AB8-9968-994D-F2A3F3F8EA37}"/>
          </ac:spMkLst>
        </pc:spChg>
        <pc:spChg chg="add del mod">
          <ac:chgData name="ISABELLE NASCIMENTO DE OLIVEIRA" userId="ed73b9a0-0809-40b6-bae4-8f2ceea8b235" providerId="ADAL" clId="{506275D0-DD38-4E13-8374-2FB445015ADE}" dt="2023-05-31T14:18:28.877" v="1381" actId="478"/>
          <ac:spMkLst>
            <pc:docMk/>
            <pc:sldMk cId="3357586338" sldId="271"/>
            <ac:spMk id="4" creationId="{DA79C3E6-AD7F-BDB2-4D99-F4841068D9BC}"/>
          </ac:spMkLst>
        </pc:spChg>
        <pc:spChg chg="add del mod">
          <ac:chgData name="ISABELLE NASCIMENTO DE OLIVEIRA" userId="ed73b9a0-0809-40b6-bae4-8f2ceea8b235" providerId="ADAL" clId="{506275D0-DD38-4E13-8374-2FB445015ADE}" dt="2023-05-26T12:54:34.795" v="1206" actId="478"/>
          <ac:spMkLst>
            <pc:docMk/>
            <pc:sldMk cId="3357586338" sldId="271"/>
            <ac:spMk id="5" creationId="{27576000-3530-86C3-9BFF-9F3007E164D6}"/>
          </ac:spMkLst>
        </pc:spChg>
        <pc:spChg chg="add del mod">
          <ac:chgData name="ISABELLE NASCIMENTO DE OLIVEIRA" userId="ed73b9a0-0809-40b6-bae4-8f2ceea8b235" providerId="ADAL" clId="{506275D0-DD38-4E13-8374-2FB445015ADE}" dt="2023-05-26T12:54:36.348" v="1207" actId="478"/>
          <ac:spMkLst>
            <pc:docMk/>
            <pc:sldMk cId="3357586338" sldId="271"/>
            <ac:spMk id="12" creationId="{AB8374B0-D3B6-4B06-3129-092E2C912C77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3" creationId="{5E260DCA-3E7E-BDDE-DD52-B4B1E7F3963B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4" creationId="{A0D19C31-2831-2F84-1D32-56DFE3D3BA1D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5" creationId="{8E9FD0C0-6BF7-AFB2-AACA-4AAF8E80F2CB}"/>
          </ac:spMkLst>
        </pc:spChg>
        <pc:spChg chg="add mod">
          <ac:chgData name="ISABELLE NASCIMENTO DE OLIVEIRA" userId="ed73b9a0-0809-40b6-bae4-8f2ceea8b235" providerId="ADAL" clId="{506275D0-DD38-4E13-8374-2FB445015ADE}" dt="2023-05-26T12:54:40.682" v="1210"/>
          <ac:spMkLst>
            <pc:docMk/>
            <pc:sldMk cId="3357586338" sldId="271"/>
            <ac:spMk id="16" creationId="{CA57548F-DC7D-3929-ED7E-E9B1F3189CD3}"/>
          </ac:spMkLst>
        </pc:spChg>
        <pc:picChg chg="add del mod">
          <ac:chgData name="ISABELLE NASCIMENTO DE OLIVEIRA" userId="ed73b9a0-0809-40b6-bae4-8f2ceea8b235" providerId="ADAL" clId="{506275D0-DD38-4E13-8374-2FB445015ADE}" dt="2023-05-31T14:04:12.084" v="1247" actId="931"/>
          <ac:picMkLst>
            <pc:docMk/>
            <pc:sldMk cId="3357586338" sldId="271"/>
            <ac:picMk id="3" creationId="{3D33CFB5-C7D0-09D5-D547-DE97D1238302}"/>
          </ac:picMkLst>
        </pc:picChg>
        <pc:picChg chg="add mod modCrop">
          <ac:chgData name="ISABELLE NASCIMENTO DE OLIVEIRA" userId="ed73b9a0-0809-40b6-bae4-8f2ceea8b235" providerId="ADAL" clId="{506275D0-DD38-4E13-8374-2FB445015ADE}" dt="2023-05-31T14:18:33.923" v="1383" actId="14100"/>
          <ac:picMkLst>
            <pc:docMk/>
            <pc:sldMk cId="3357586338" sldId="271"/>
            <ac:picMk id="3" creationId="{474AE933-2BE1-E04E-8F30-1499DA2B04DA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7:49.268" v="1365" actId="478"/>
          <ac:picMkLst>
            <pc:docMk/>
            <pc:sldMk cId="3357586338" sldId="271"/>
            <ac:picMk id="5" creationId="{164B5C8F-E4DC-0475-614B-352051AF3BA3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0:07.002" v="1308" actId="478"/>
          <ac:picMkLst>
            <pc:docMk/>
            <pc:sldMk cId="3357586338" sldId="271"/>
            <ac:picMk id="12" creationId="{4BCF2F36-5113-F877-3630-0C74807ABFE6}"/>
          </ac:picMkLst>
        </pc:picChg>
        <pc:picChg chg="add del mod">
          <ac:chgData name="ISABELLE NASCIMENTO DE OLIVEIRA" userId="ed73b9a0-0809-40b6-bae4-8f2ceea8b235" providerId="ADAL" clId="{506275D0-DD38-4E13-8374-2FB445015ADE}" dt="2023-05-31T14:10:22.001" v="1312" actId="478"/>
          <ac:picMkLst>
            <pc:docMk/>
            <pc:sldMk cId="3357586338" sldId="271"/>
            <ac:picMk id="18" creationId="{BE03C954-4E09-D372-5723-24504094DB14}"/>
          </ac:picMkLst>
        </pc:picChg>
        <pc:picChg chg="add del mod modCrop">
          <ac:chgData name="ISABELLE NASCIMENTO DE OLIVEIRA" userId="ed73b9a0-0809-40b6-bae4-8f2ceea8b235" providerId="ADAL" clId="{506275D0-DD38-4E13-8374-2FB445015ADE}" dt="2023-05-31T14:16:48.939" v="1349" actId="478"/>
          <ac:picMkLst>
            <pc:docMk/>
            <pc:sldMk cId="3357586338" sldId="271"/>
            <ac:picMk id="20" creationId="{34DDCE61-6398-0B2A-AC5F-7DE990A62CA6}"/>
          </ac:picMkLst>
        </pc:picChg>
        <pc:picChg chg="del">
          <ac:chgData name="ISABELLE NASCIMENTO DE OLIVEIRA" userId="ed73b9a0-0809-40b6-bae4-8f2ceea8b235" providerId="ADAL" clId="{506275D0-DD38-4E13-8374-2FB445015ADE}" dt="2023-05-23T11:19:59.192" v="960" actId="478"/>
          <ac:picMkLst>
            <pc:docMk/>
            <pc:sldMk cId="3357586338" sldId="271"/>
            <ac:picMk id="1026" creationId="{F4146A9E-3D23-1895-55F4-11585B005755}"/>
          </ac:picMkLst>
        </pc:picChg>
      </pc:sldChg>
      <pc:sldChg chg="add del">
        <pc:chgData name="ISABELLE NASCIMENTO DE OLIVEIRA" userId="ed73b9a0-0809-40b6-bae4-8f2ceea8b235" providerId="ADAL" clId="{506275D0-DD38-4E13-8374-2FB445015ADE}" dt="2023-05-23T11:20:32.151" v="969"/>
        <pc:sldMkLst>
          <pc:docMk/>
          <pc:sldMk cId="1188606442" sldId="272"/>
        </pc:sldMkLst>
      </pc:sldChg>
      <pc:sldChg chg="addSp delSp modSp new mod modTransition setBg">
        <pc:chgData name="ISABELLE NASCIMENTO DE OLIVEIRA" userId="ed73b9a0-0809-40b6-bae4-8f2ceea8b235" providerId="ADAL" clId="{506275D0-DD38-4E13-8374-2FB445015ADE}" dt="2023-05-26T12:46:05.320" v="1130" actId="20577"/>
        <pc:sldMkLst>
          <pc:docMk/>
          <pc:sldMk cId="2058489741" sldId="272"/>
        </pc:sldMkLst>
        <pc:spChg chg="add del mod">
          <ac:chgData name="ISABELLE NASCIMENTO DE OLIVEIRA" userId="ed73b9a0-0809-40b6-bae4-8f2ceea8b235" providerId="ADAL" clId="{506275D0-DD38-4E13-8374-2FB445015ADE}" dt="2023-05-26T12:46:05.320" v="1130" actId="20577"/>
          <ac:spMkLst>
            <pc:docMk/>
            <pc:sldMk cId="2058489741" sldId="272"/>
            <ac:spMk id="2" creationId="{F4B1D7FA-82DE-BDEF-5132-AEB89397B40C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9" creationId="{17115F77-2FAE-4CA7-9A7F-10D5F2C8F831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1" creationId="{5CD4C046-A04C-46CC-AFA3-6B0621F628C8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3" creationId="{8A4DBD17-19AD-4376-A55A-C527EF944522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5" creationId="{7DB7C943-6BFC-4A35-8DFA-0B204CD18B00}"/>
          </ac:spMkLst>
        </pc:spChg>
        <pc:spChg chg="add">
          <ac:chgData name="ISABELLE NASCIMENTO DE OLIVEIRA" userId="ed73b9a0-0809-40b6-bae4-8f2ceea8b235" providerId="ADAL" clId="{506275D0-DD38-4E13-8374-2FB445015ADE}" dt="2023-05-23T11:26:02.053" v="1054" actId="26606"/>
          <ac:spMkLst>
            <pc:docMk/>
            <pc:sldMk cId="2058489741" sldId="272"/>
            <ac:spMk id="17" creationId="{79DF27D9-327F-4301-A56A-9A8EC61E6B4E}"/>
          </ac:spMkLst>
        </pc:spChg>
        <pc:picChg chg="add mod modCrop">
          <ac:chgData name="ISABELLE NASCIMENTO DE OLIVEIRA" userId="ed73b9a0-0809-40b6-bae4-8f2ceea8b235" providerId="ADAL" clId="{506275D0-DD38-4E13-8374-2FB445015ADE}" dt="2023-05-23T11:26:02.053" v="1054" actId="26606"/>
          <ac:picMkLst>
            <pc:docMk/>
            <pc:sldMk cId="2058489741" sldId="272"/>
            <ac:picMk id="4" creationId="{F5DB604B-D833-F335-749D-DD4A76485A97}"/>
          </ac:picMkLst>
        </pc:picChg>
      </pc:sldChg>
      <pc:sldChg chg="add del ord">
        <pc:chgData name="ISABELLE NASCIMENTO DE OLIVEIRA" userId="ed73b9a0-0809-40b6-bae4-8f2ceea8b235" providerId="ADAL" clId="{506275D0-DD38-4E13-8374-2FB445015ADE}" dt="2023-05-23T11:20:44.645" v="974"/>
        <pc:sldMkLst>
          <pc:docMk/>
          <pc:sldMk cId="4156887726" sldId="272"/>
        </pc:sldMkLst>
      </pc:sldChg>
      <pc:sldChg chg="addSp delSp modSp new mod modTransition">
        <pc:chgData name="ISABELLE NASCIMENTO DE OLIVEIRA" userId="ed73b9a0-0809-40b6-bae4-8f2ceea8b235" providerId="ADAL" clId="{506275D0-DD38-4E13-8374-2FB445015ADE}" dt="2023-06-06T10:48:58.145" v="1478"/>
        <pc:sldMkLst>
          <pc:docMk/>
          <pc:sldMk cId="3742854796" sldId="273"/>
        </pc:sldMkLst>
        <pc:picChg chg="add del mod">
          <ac:chgData name="ISABELLE NASCIMENTO DE OLIVEIRA" userId="ed73b9a0-0809-40b6-bae4-8f2ceea8b235" providerId="ADAL" clId="{506275D0-DD38-4E13-8374-2FB445015ADE}" dt="2023-06-06T10:39:39.932" v="1390" actId="478"/>
          <ac:picMkLst>
            <pc:docMk/>
            <pc:sldMk cId="3742854796" sldId="273"/>
            <ac:picMk id="3" creationId="{8A81B28A-1E00-1A44-8F1A-CA16ED91109F}"/>
          </ac:picMkLst>
        </pc:picChg>
        <pc:picChg chg="add del">
          <ac:chgData name="ISABELLE NASCIMENTO DE OLIVEIRA" userId="ed73b9a0-0809-40b6-bae4-8f2ceea8b235" providerId="ADAL" clId="{506275D0-DD38-4E13-8374-2FB445015ADE}" dt="2023-06-06T10:40:17.641" v="1392" actId="478"/>
          <ac:picMkLst>
            <pc:docMk/>
            <pc:sldMk cId="3742854796" sldId="273"/>
            <ac:picMk id="5" creationId="{BCEF928C-5A8B-392D-1F76-52D8ACE7AFCD}"/>
          </ac:picMkLst>
        </pc:picChg>
        <pc:picChg chg="add mod">
          <ac:chgData name="ISABELLE NASCIMENTO DE OLIVEIRA" userId="ed73b9a0-0809-40b6-bae4-8f2ceea8b235" providerId="ADAL" clId="{506275D0-DD38-4E13-8374-2FB445015ADE}" dt="2023-06-06T10:44:16.456" v="1414" actId="1076"/>
          <ac:picMkLst>
            <pc:docMk/>
            <pc:sldMk cId="3742854796" sldId="273"/>
            <ac:picMk id="7" creationId="{9B14C362-6BBE-7850-0FA3-2FDDB6FA103E}"/>
          </ac:picMkLst>
        </pc:picChg>
        <pc:picChg chg="add mod">
          <ac:chgData name="ISABELLE NASCIMENTO DE OLIVEIRA" userId="ed73b9a0-0809-40b6-bae4-8f2ceea8b235" providerId="ADAL" clId="{506275D0-DD38-4E13-8374-2FB445015ADE}" dt="2023-06-06T10:44:19.839" v="1415" actId="14100"/>
          <ac:picMkLst>
            <pc:docMk/>
            <pc:sldMk cId="3742854796" sldId="273"/>
            <ac:picMk id="9" creationId="{06C6B300-60C7-F431-5F29-9178EA4CB013}"/>
          </ac:picMkLst>
        </pc:picChg>
        <pc:picChg chg="add mod">
          <ac:chgData name="ISABELLE NASCIMENTO DE OLIVEIRA" userId="ed73b9a0-0809-40b6-bae4-8f2ceea8b235" providerId="ADAL" clId="{506275D0-DD38-4E13-8374-2FB445015ADE}" dt="2023-06-06T10:44:22.318" v="1416" actId="1076"/>
          <ac:picMkLst>
            <pc:docMk/>
            <pc:sldMk cId="3742854796" sldId="273"/>
            <ac:picMk id="11" creationId="{9B455E73-8E5A-B5ED-CE1C-2960A401DF08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2" creationId="{90957162-34CA-5F6B-2750-205EBEF68226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3" creationId="{05CC4076-3D95-14BC-2318-9B71C86AFBCB}"/>
          </ac:picMkLst>
        </pc:picChg>
        <pc:picChg chg="add del mod ord">
          <ac:chgData name="ISABELLE NASCIMENTO DE OLIVEIRA" userId="ed73b9a0-0809-40b6-bae4-8f2ceea8b235" providerId="ADAL" clId="{506275D0-DD38-4E13-8374-2FB445015ADE}" dt="2023-06-06T10:47:34.691" v="1460"/>
          <ac:picMkLst>
            <pc:docMk/>
            <pc:sldMk cId="3742854796" sldId="273"/>
            <ac:picMk id="14" creationId="{1AF3FDF5-C410-D326-7C78-9B3203F0DDCC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8.724" v="1474" actId="167"/>
          <ac:picMkLst>
            <pc:docMk/>
            <pc:sldMk cId="3742854796" sldId="273"/>
            <ac:picMk id="15" creationId="{1D7AD244-2BE9-F7DC-0B6F-296B6DA3FCEA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7.266" v="1473" actId="167"/>
          <ac:picMkLst>
            <pc:docMk/>
            <pc:sldMk cId="3742854796" sldId="273"/>
            <ac:picMk id="16" creationId="{A4B3C0D7-A3E0-12DB-A968-FB542E99180A}"/>
          </ac:picMkLst>
        </pc:picChg>
        <pc:picChg chg="add mod ord">
          <ac:chgData name="ISABELLE NASCIMENTO DE OLIVEIRA" userId="ed73b9a0-0809-40b6-bae4-8f2ceea8b235" providerId="ADAL" clId="{506275D0-DD38-4E13-8374-2FB445015ADE}" dt="2023-06-06T10:48:15.453" v="1472" actId="167"/>
          <ac:picMkLst>
            <pc:docMk/>
            <pc:sldMk cId="3742854796" sldId="273"/>
            <ac:picMk id="17" creationId="{B90CA8A2-E665-FADB-98E9-1467BE6581CB}"/>
          </ac:picMkLst>
        </pc:picChg>
      </pc:sldChg>
      <pc:sldChg chg="addSp delSp modSp add del mod setBg delDesignElem">
        <pc:chgData name="ISABELLE NASCIMENTO DE OLIVEIRA" userId="ed73b9a0-0809-40b6-bae4-8f2ceea8b235" providerId="ADAL" clId="{506275D0-DD38-4E13-8374-2FB445015ADE}" dt="2023-06-06T11:18:06.060" v="1892" actId="47"/>
        <pc:sldMkLst>
          <pc:docMk/>
          <pc:sldMk cId="2077075474" sldId="274"/>
        </pc:sldMkLst>
        <pc:spChg chg="add del mod">
          <ac:chgData name="ISABELLE NASCIMENTO DE OLIVEIRA" userId="ed73b9a0-0809-40b6-bae4-8f2ceea8b235" providerId="ADAL" clId="{506275D0-DD38-4E13-8374-2FB445015ADE}" dt="2023-06-06T11:00:10.407" v="1529"/>
          <ac:spMkLst>
            <pc:docMk/>
            <pc:sldMk cId="2077075474" sldId="274"/>
            <ac:spMk id="5" creationId="{5F8BE372-0346-9130-FD00-EAC81728D7B1}"/>
          </ac:spMkLst>
        </pc:spChg>
        <pc:spChg chg="add mod">
          <ac:chgData name="ISABELLE NASCIMENTO DE OLIVEIRA" userId="ed73b9a0-0809-40b6-bae4-8f2ceea8b235" providerId="ADAL" clId="{506275D0-DD38-4E13-8374-2FB445015ADE}" dt="2023-06-06T11:02:51.824" v="1564" actId="1076"/>
          <ac:spMkLst>
            <pc:docMk/>
            <pc:sldMk cId="2077075474" sldId="274"/>
            <ac:spMk id="6" creationId="{38CE931B-9945-C203-8B01-7FC4AA8D11AC}"/>
          </ac:spMkLst>
        </pc:spChg>
        <pc:spChg chg="del">
          <ac:chgData name="ISABELLE NASCIMENTO DE OLIVEIRA" userId="ed73b9a0-0809-40b6-bae4-8f2ceea8b235" providerId="ADAL" clId="{506275D0-DD38-4E13-8374-2FB445015ADE}" dt="2023-06-06T10:59:32.554" v="1520"/>
          <ac:spMkLst>
            <pc:docMk/>
            <pc:sldMk cId="2077075474" sldId="274"/>
            <ac:spMk id="8" creationId="{B0632639-B30C-4E12-8187-12F8D1A74097}"/>
          </ac:spMkLst>
        </pc:spChg>
        <pc:spChg chg="add mod">
          <ac:chgData name="ISABELLE NASCIMENTO DE OLIVEIRA" userId="ed73b9a0-0809-40b6-bae4-8f2ceea8b235" providerId="ADAL" clId="{506275D0-DD38-4E13-8374-2FB445015ADE}" dt="2023-06-06T11:02:51.824" v="1564" actId="1076"/>
          <ac:spMkLst>
            <pc:docMk/>
            <pc:sldMk cId="2077075474" sldId="274"/>
            <ac:spMk id="9" creationId="{76090904-5DBE-B466-0517-A9885FBBBE27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1" creationId="{D51FBEE6-A167-8710-777A-E35024855030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3" creationId="{340F41A6-E4C6-00A5-9EF4-48FCD4D137A7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4" creationId="{05497814-968B-4848-D050-1759E07642F2}"/>
          </ac:spMkLst>
        </pc:spChg>
        <pc:spChg chg="add mod">
          <ac:chgData name="ISABELLE NASCIMENTO DE OLIVEIRA" userId="ed73b9a0-0809-40b6-bae4-8f2ceea8b235" providerId="ADAL" clId="{506275D0-DD38-4E13-8374-2FB445015ADE}" dt="2023-06-06T11:04:09.495" v="1592"/>
          <ac:spMkLst>
            <pc:docMk/>
            <pc:sldMk cId="2077075474" sldId="274"/>
            <ac:spMk id="15" creationId="{4EBA1940-31A2-46FC-9277-307EAA3B01ED}"/>
          </ac:spMkLst>
        </pc:sp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2" creationId="{A68AF46A-5573-E10E-C576-7BE8F222CEA1}"/>
          </ac:picMkLst>
        </pc:pic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3" creationId="{EA526009-1750-E19B-A4D5-D6B63A74ADE3}"/>
          </ac:picMkLst>
        </pc:picChg>
        <pc:picChg chg="add del mod">
          <ac:chgData name="ISABELLE NASCIMENTO DE OLIVEIRA" userId="ed73b9a0-0809-40b6-bae4-8f2ceea8b235" providerId="ADAL" clId="{506275D0-DD38-4E13-8374-2FB445015ADE}" dt="2023-06-06T11:00:10.407" v="1529"/>
          <ac:picMkLst>
            <pc:docMk/>
            <pc:sldMk cId="2077075474" sldId="274"/>
            <ac:picMk id="4" creationId="{D4EA009D-5E5C-6BFE-2F95-14B04FEF14C0}"/>
          </ac:picMkLst>
        </pc:picChg>
        <pc:picChg chg="del">
          <ac:chgData name="ISABELLE NASCIMENTO DE OLIVEIRA" userId="ed73b9a0-0809-40b6-bae4-8f2ceea8b235" providerId="ADAL" clId="{506275D0-DD38-4E13-8374-2FB445015ADE}" dt="2023-06-06T10:59:46.126" v="1522" actId="478"/>
          <ac:picMkLst>
            <pc:docMk/>
            <pc:sldMk cId="2077075474" sldId="274"/>
            <ac:picMk id="7" creationId="{F3A8E40C-1906-AB92-FF1A-D8BDAFE31F37}"/>
          </ac:picMkLst>
        </pc:picChg>
        <pc:picChg chg="del">
          <ac:chgData name="ISABELLE NASCIMENTO DE OLIVEIRA" userId="ed73b9a0-0809-40b6-bae4-8f2ceea8b235" providerId="ADAL" clId="{506275D0-DD38-4E13-8374-2FB445015ADE}" dt="2023-06-06T10:59:44.715" v="1521" actId="478"/>
          <ac:picMkLst>
            <pc:docMk/>
            <pc:sldMk cId="2077075474" sldId="274"/>
            <ac:picMk id="10" creationId="{EC64B90A-6A85-7616-6C19-A837CB592A1D}"/>
          </ac:picMkLst>
        </pc:picChg>
        <pc:picChg chg="del">
          <ac:chgData name="ISABELLE NASCIMENTO DE OLIVEIRA" userId="ed73b9a0-0809-40b6-bae4-8f2ceea8b235" providerId="ADAL" clId="{506275D0-DD38-4E13-8374-2FB445015ADE}" dt="2023-06-06T10:59:48.103" v="1523" actId="478"/>
          <ac:picMkLst>
            <pc:docMk/>
            <pc:sldMk cId="2077075474" sldId="274"/>
            <ac:picMk id="12" creationId="{30A6B5AE-107C-6490-80AA-5C34B70CA909}"/>
          </ac:picMkLst>
        </pc:picChg>
      </pc:sldChg>
      <pc:sldChg chg="addSp delSp modSp add del mod">
        <pc:chgData name="ISABELLE NASCIMENTO DE OLIVEIRA" userId="ed73b9a0-0809-40b6-bae4-8f2ceea8b235" providerId="ADAL" clId="{506275D0-DD38-4E13-8374-2FB445015ADE}" dt="2023-06-13T10:24:45.241" v="2475" actId="47"/>
        <pc:sldMkLst>
          <pc:docMk/>
          <pc:sldMk cId="2268106563" sldId="275"/>
        </pc:sldMkLst>
        <pc:spChg chg="add mod">
          <ac:chgData name="ISABELLE NASCIMENTO DE OLIVEIRA" userId="ed73b9a0-0809-40b6-bae4-8f2ceea8b235" providerId="ADAL" clId="{506275D0-DD38-4E13-8374-2FB445015ADE}" dt="2023-06-06T11:26:38.350" v="1984"/>
          <ac:spMkLst>
            <pc:docMk/>
            <pc:sldMk cId="2268106563" sldId="275"/>
            <ac:spMk id="2" creationId="{9CC5D0AF-8195-D2DA-6CCA-599CACFBC385}"/>
          </ac:spMkLst>
        </pc:spChg>
        <pc:spChg chg="add mod">
          <ac:chgData name="ISABELLE NASCIMENTO DE OLIVEIRA" userId="ed73b9a0-0809-40b6-bae4-8f2ceea8b235" providerId="ADAL" clId="{506275D0-DD38-4E13-8374-2FB445015ADE}" dt="2023-06-06T11:27:41.196" v="2097" actId="20577"/>
          <ac:spMkLst>
            <pc:docMk/>
            <pc:sldMk cId="2268106563" sldId="275"/>
            <ac:spMk id="3" creationId="{4FFE50CE-9EED-28F3-2A47-77B83A83B256}"/>
          </ac:spMkLst>
        </pc:spChg>
        <pc:spChg chg="add del mod">
          <ac:chgData name="ISABELLE NASCIMENTO DE OLIVEIRA" userId="ed73b9a0-0809-40b6-bae4-8f2ceea8b235" providerId="ADAL" clId="{506275D0-DD38-4E13-8374-2FB445015ADE}" dt="2023-06-06T11:27:08.113" v="2043"/>
          <ac:spMkLst>
            <pc:docMk/>
            <pc:sldMk cId="2268106563" sldId="275"/>
            <ac:spMk id="4" creationId="{7520317E-0930-B56F-E356-C37CF0A7C306}"/>
          </ac:spMkLst>
        </pc:spChg>
        <pc:spChg chg="add mod">
          <ac:chgData name="ISABELLE NASCIMENTO DE OLIVEIRA" userId="ed73b9a0-0809-40b6-bae4-8f2ceea8b235" providerId="ADAL" clId="{506275D0-DD38-4E13-8374-2FB445015ADE}" dt="2023-06-06T11:27:56.200" v="2133" actId="20577"/>
          <ac:spMkLst>
            <pc:docMk/>
            <pc:sldMk cId="2268106563" sldId="275"/>
            <ac:spMk id="5" creationId="{76A7DA4E-96E4-403E-723D-A9A3AF12576A}"/>
          </ac:spMkLst>
        </pc:spChg>
        <pc:spChg chg="mod">
          <ac:chgData name="ISABELLE NASCIMENTO DE OLIVEIRA" userId="ed73b9a0-0809-40b6-bae4-8f2ceea8b235" providerId="ADAL" clId="{506275D0-DD38-4E13-8374-2FB445015ADE}" dt="2023-06-06T11:05:47.848" v="1600" actId="14100"/>
          <ac:spMkLst>
            <pc:docMk/>
            <pc:sldMk cId="2268106563" sldId="275"/>
            <ac:spMk id="6" creationId="{38CE931B-9945-C203-8B01-7FC4AA8D11AC}"/>
          </ac:spMkLst>
        </pc:spChg>
        <pc:spChg chg="mod">
          <ac:chgData name="ISABELLE NASCIMENTO DE OLIVEIRA" userId="ed73b9a0-0809-40b6-bae4-8f2ceea8b235" providerId="ADAL" clId="{506275D0-DD38-4E13-8374-2FB445015ADE}" dt="2023-06-06T11:05:56.317" v="1604" actId="1076"/>
          <ac:spMkLst>
            <pc:docMk/>
            <pc:sldMk cId="2268106563" sldId="275"/>
            <ac:spMk id="9" creationId="{76090904-5DBE-B466-0517-A9885FBBBE27}"/>
          </ac:spMkLst>
        </pc:spChg>
        <pc:picChg chg="add del">
          <ac:chgData name="ISABELLE NASCIMENTO DE OLIVEIRA" userId="ed73b9a0-0809-40b6-bae4-8f2ceea8b235" providerId="ADAL" clId="{506275D0-DD38-4E13-8374-2FB445015ADE}" dt="2023-06-06T11:20:07.450" v="1894"/>
          <ac:picMkLst>
            <pc:docMk/>
            <pc:sldMk cId="2268106563" sldId="275"/>
            <ac:picMk id="2050" creationId="{6D208FDD-C627-BC22-E3BC-1E1F152E923F}"/>
          </ac:picMkLst>
        </pc:picChg>
      </pc:sldChg>
      <pc:sldChg chg="addSp delSp modSp add mod">
        <pc:chgData name="ISABELLE NASCIMENTO DE OLIVEIRA" userId="ed73b9a0-0809-40b6-bae4-8f2ceea8b235" providerId="ADAL" clId="{506275D0-DD38-4E13-8374-2FB445015ADE}" dt="2023-06-14T12:40:06.124" v="2722" actId="20577"/>
        <pc:sldMkLst>
          <pc:docMk/>
          <pc:sldMk cId="3786858544" sldId="276"/>
        </pc:sldMkLst>
        <pc:spChg chg="mod">
          <ac:chgData name="ISABELLE NASCIMENTO DE OLIVEIRA" userId="ed73b9a0-0809-40b6-bae4-8f2ceea8b235" providerId="ADAL" clId="{506275D0-DD38-4E13-8374-2FB445015ADE}" dt="2023-06-14T12:40:06.124" v="2722" actId="20577"/>
          <ac:spMkLst>
            <pc:docMk/>
            <pc:sldMk cId="3786858544" sldId="276"/>
            <ac:spMk id="3" creationId="{841E08BA-8AB8-9968-994D-F2A3F3F8EA37}"/>
          </ac:spMkLst>
        </pc:spChg>
        <pc:spChg chg="add mod">
          <ac:chgData name="ISABELLE NASCIMENTO DE OLIVEIRA" userId="ed73b9a0-0809-40b6-bae4-8f2ceea8b235" providerId="ADAL" clId="{506275D0-DD38-4E13-8374-2FB445015ADE}" dt="2023-06-13T10:18:15.124" v="2385" actId="255"/>
          <ac:spMkLst>
            <pc:docMk/>
            <pc:sldMk cId="3786858544" sldId="276"/>
            <ac:spMk id="5" creationId="{0FD7E645-DEE3-40DE-A5BF-13035237D92C}"/>
          </ac:spMkLst>
        </pc:spChg>
        <pc:picChg chg="del">
          <ac:chgData name="ISABELLE NASCIMENTO DE OLIVEIRA" userId="ed73b9a0-0809-40b6-bae4-8f2ceea8b235" providerId="ADAL" clId="{506275D0-DD38-4E13-8374-2FB445015ADE}" dt="2023-06-13T10:12:06.634" v="2138" actId="478"/>
          <ac:picMkLst>
            <pc:docMk/>
            <pc:sldMk cId="3786858544" sldId="276"/>
            <ac:picMk id="2" creationId="{64FC5F23-4D82-41ED-4647-AA360E9E6C43}"/>
          </ac:picMkLst>
        </pc:picChg>
        <pc:picChg chg="add mod">
          <ac:chgData name="ISABELLE NASCIMENTO DE OLIVEIRA" userId="ed73b9a0-0809-40b6-bae4-8f2ceea8b235" providerId="ADAL" clId="{506275D0-DD38-4E13-8374-2FB445015ADE}" dt="2023-06-13T10:26:06.783" v="2481" actId="1076"/>
          <ac:picMkLst>
            <pc:docMk/>
            <pc:sldMk cId="3786858544" sldId="276"/>
            <ac:picMk id="12" creationId="{6B64C99F-CA2A-A41E-786E-912F213079D9}"/>
          </ac:picMkLst>
        </pc:picChg>
        <pc:picChg chg="del">
          <ac:chgData name="ISABELLE NASCIMENTO DE OLIVEIRA" userId="ed73b9a0-0809-40b6-bae4-8f2ceea8b235" providerId="ADAL" clId="{506275D0-DD38-4E13-8374-2FB445015ADE}" dt="2023-06-13T10:11:59.428" v="2135" actId="478"/>
          <ac:picMkLst>
            <pc:docMk/>
            <pc:sldMk cId="3786858544" sldId="276"/>
            <ac:picMk id="1026" creationId="{78CC08CA-4DC8-1379-960F-930642E961B4}"/>
          </ac:picMkLst>
        </pc:picChg>
        <pc:picChg chg="del">
          <ac:chgData name="ISABELLE NASCIMENTO DE OLIVEIRA" userId="ed73b9a0-0809-40b6-bae4-8f2ceea8b235" providerId="ADAL" clId="{506275D0-DD38-4E13-8374-2FB445015ADE}" dt="2023-06-13T10:12:00.326" v="2136" actId="478"/>
          <ac:picMkLst>
            <pc:docMk/>
            <pc:sldMk cId="3786858544" sldId="276"/>
            <ac:picMk id="1028" creationId="{A8D888DD-DF5C-95E0-89D0-DA19B0EFAC2A}"/>
          </ac:picMkLst>
        </pc:picChg>
        <pc:picChg chg="del">
          <ac:chgData name="ISABELLE NASCIMENTO DE OLIVEIRA" userId="ed73b9a0-0809-40b6-bae4-8f2ceea8b235" providerId="ADAL" clId="{506275D0-DD38-4E13-8374-2FB445015ADE}" dt="2023-06-13T10:12:01.389" v="2137" actId="478"/>
          <ac:picMkLst>
            <pc:docMk/>
            <pc:sldMk cId="3786858544" sldId="276"/>
            <ac:picMk id="1030" creationId="{04D54D2D-2CF7-3626-9C93-720E8F712B9F}"/>
          </ac:picMkLst>
        </pc:picChg>
      </pc:sldChg>
    </pc:docChg>
  </pc:docChgLst>
</pc:chgInfo>
</file>

<file path=ppt/comments/modernComment_105_AC7EAC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D1CD53-9D94-4F06-88BC-009221ED994F}" authorId="{4B97D153-2BED-E78D-8F35-D24D2C5428B4}" created="2023-05-19T13:14:28.391">
    <pc:sldMkLst xmlns:pc="http://schemas.microsoft.com/office/powerpoint/2013/main/command">
      <pc:docMk/>
      <pc:sldMk cId="2893982925" sldId="261"/>
    </pc:sldMkLst>
    <p188:txBody>
      <a:bodyPr/>
      <a:lstStyle/>
      <a:p>
        <a:r>
          <a:rPr lang="pt-BR"/>
          <a:t>É importante destacar que o autoatendimento não substitui completamente o serviço humano. Alguns clientes ainda preferem interagir com garçons e receber atendimento personalizado. Portanto, uma abordagem equilibrada, combinando autoatendimento e serviço tradicional, pode ser a melhor estratégia para muitos restaurantes.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18211-3CDA-4530-8393-22833EA9F8E8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98FBE-C23B-4830-BCD4-8193A2A38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39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8FBE-C23B-4830-BCD4-8193A2A381F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0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8FBE-C23B-4830-BCD4-8193A2A381F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0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214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6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012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98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93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192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47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82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255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640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91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AC7EACCD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adrão do plano de fundo&#10;&#10;Descrição gerada automaticamente">
            <a:extLst>
              <a:ext uri="{FF2B5EF4-FFF2-40B4-BE49-F238E27FC236}">
                <a16:creationId xmlns:a16="http://schemas.microsoft.com/office/drawing/2014/main" id="{4E4C9164-E320-17A4-429F-94AFDC529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4" b="16508"/>
          <a:stretch/>
        </p:blipFill>
        <p:spPr>
          <a:xfrm>
            <a:off x="-31" y="0"/>
            <a:ext cx="12192031" cy="491506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36C35D4-8CC0-6BC5-6EF9-5B9996E795C5}"/>
              </a:ext>
            </a:extLst>
          </p:cNvPr>
          <p:cNvSpPr/>
          <p:nvPr/>
        </p:nvSpPr>
        <p:spPr>
          <a:xfrm>
            <a:off x="-1" y="4752109"/>
            <a:ext cx="12192001" cy="2202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F5D012-2138-9B73-E3DB-800BCB071164}"/>
              </a:ext>
            </a:extLst>
          </p:cNvPr>
          <p:cNvSpPr txBox="1">
            <a:spLocks/>
          </p:cNvSpPr>
          <p:nvPr/>
        </p:nvSpPr>
        <p:spPr>
          <a:xfrm>
            <a:off x="-681471" y="5174736"/>
            <a:ext cx="7137263" cy="1280161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800" dirty="0">
                <a:solidFill>
                  <a:srgbClr val="FFFFFF"/>
                </a:solidFill>
              </a:rPr>
              <a:t>SOLUÇÃO PARA O MAU ATENDIMENTO </a:t>
            </a:r>
          </a:p>
        </p:txBody>
      </p:sp>
    </p:spTree>
    <p:extLst>
      <p:ext uri="{BB962C8B-B14F-4D97-AF65-F5344CB8AC3E}">
        <p14:creationId xmlns:p14="http://schemas.microsoft.com/office/powerpoint/2010/main" val="107732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A8E40C-1906-AB92-FF1A-D8BDAFE3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57002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C64B90A-6A85-7616-6C19-A837CB59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00" y="0"/>
            <a:ext cx="3990311" cy="6858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A6B5AE-107C-6490-80AA-5C34B70CA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439" y="0"/>
            <a:ext cx="4019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0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FB09DE8-32CF-978F-E851-AEAA408F6501}"/>
              </a:ext>
            </a:extLst>
          </p:cNvPr>
          <p:cNvSpPr/>
          <p:nvPr/>
        </p:nvSpPr>
        <p:spPr>
          <a:xfrm>
            <a:off x="0" y="4336953"/>
            <a:ext cx="3726873" cy="11355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425BA-3DA9-4CBB-7D0D-FE87D7AC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Melhorar e expandir o painel da loja no futuro.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Considerar a substituição do painel por tablets, caso a ideia seja lucrativa.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Distribuir os tablets fixados nas mesas para facilitar os pedidos dos clientes.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Permitir que as pessoas sejam atendidas diretamente em suas mesas.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Reduzir a interação com os garçons apenas para o momento do pagamento.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Opções de pagamento aceitas: cartão ou dinheiro.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Exibir a chave PIX na tela dos tablets para que os clientes possam realizar o pagamento após finalizarem seus pedidos.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2E41E2-2DFE-DBDA-209F-4BD4C1C35018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B29C73D-DC5B-0ABB-386D-55C5132DF50D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9D9C1CB-9596-9F62-F3A6-698CC09E074A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3B1DBFB-BA0B-1600-3B5D-50004F7CB1A8}"/>
              </a:ext>
            </a:extLst>
          </p:cNvPr>
          <p:cNvSpPr txBox="1">
            <a:spLocks/>
          </p:cNvSpPr>
          <p:nvPr/>
        </p:nvSpPr>
        <p:spPr>
          <a:xfrm>
            <a:off x="252919" y="4800014"/>
            <a:ext cx="3238426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IDEIAS PARA O FUTURO:</a:t>
            </a:r>
          </a:p>
          <a:p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EA23812-3926-2CDE-9E9A-E29718C8F607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F718F9B-42C4-88FD-6DA9-C46094FD5FE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6F299A-2CE8-B3AD-7414-FABFCEFFD720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4970112-B21C-3658-2986-2E992CF4D79A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55A7F84-6E2F-4C7B-AF7B-6C4D31AFEE80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98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04D62-930A-C214-25BE-E862B95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DESENVOLVEDORES: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B76AD8-C589-4765-8005-CDD6F33C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Marsh Dias Rocha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Isabelle Nascimento de Oliveira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Gustavo Henrique da Silva Soares 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6893090-A05B-B3F4-BC31-853E23BFB4D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17D47FA-CDBC-6A71-49B9-AE5ECDE48C34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714508-968B-EEFA-B371-60862B33CC33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AD42774-B628-4719-400A-F8B101438256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74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4B1D7FA-82DE-BDEF-5132-AEB89397B40C}"/>
              </a:ext>
            </a:extLst>
          </p:cNvPr>
          <p:cNvSpPr/>
          <p:nvPr/>
        </p:nvSpPr>
        <p:spPr>
          <a:xfrm>
            <a:off x="1069848" y="2770908"/>
            <a:ext cx="5621897" cy="1782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POR SUA ATENÇÃO!</a:t>
            </a:r>
          </a:p>
        </p:txBody>
      </p:sp>
      <p:pic>
        <p:nvPicPr>
          <p:cNvPr id="4" name="Imagem 3" descr="Coração com os dedos em um fundo rosa">
            <a:extLst>
              <a:ext uri="{FF2B5EF4-FFF2-40B4-BE49-F238E27FC236}">
                <a16:creationId xmlns:a16="http://schemas.microsoft.com/office/drawing/2014/main" id="{F5DB604B-D833-F335-749D-DD4A7648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r="45649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84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FEFE6CD-60BB-1AB2-3C4E-6CDAB003B73C}"/>
              </a:ext>
            </a:extLst>
          </p:cNvPr>
          <p:cNvSpPr/>
          <p:nvPr/>
        </p:nvSpPr>
        <p:spPr>
          <a:xfrm>
            <a:off x="-1" y="864108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82B3F-392E-47A5-4380-09549268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8" y="864108"/>
            <a:ext cx="2947482" cy="760381"/>
          </a:xfrm>
        </p:spPr>
        <p:txBody>
          <a:bodyPr/>
          <a:lstStyle/>
          <a:p>
            <a:r>
              <a:rPr lang="pt-BR" dirty="0"/>
              <a:t> </a:t>
            </a:r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E8672-1E88-223A-3DB3-5FD882DC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75164"/>
            <a:ext cx="7315200" cy="1828800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O problema que tivemos é em relação ao mau atendimento em um restaurante japonês pois os clientes chegam ao restaurante </a:t>
            </a:r>
            <a:r>
              <a:rPr lang="pt-BR" sz="320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e encontra certa dificuldade para realizar seus pedidos. Nossas avaliações dão conta de que essa experiência tem sido traumática.</a:t>
            </a:r>
            <a:endParaRPr lang="pt-BR" sz="32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886EFE-0C08-B967-07CE-2E5A10DD29FF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3435B41-852E-73A1-1B17-87651E5558E4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9112F1-E60E-B938-FC42-4087D6415FEB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3B85BB-DA0B-0473-07DC-0867DC1F7DDC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10073D8-43D2-BCB6-FA6E-24BFF10515C7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F7E873-3488-11A0-044E-249B8D9CB749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630337D-B9E5-8186-9436-4B854E090543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EFF74E5-F01C-08FB-1B6E-1461846EFCB2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44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5BBFC2-9FB5-FD6A-1ABA-8941F58C63D8}"/>
              </a:ext>
            </a:extLst>
          </p:cNvPr>
          <p:cNvSpPr/>
          <p:nvPr/>
        </p:nvSpPr>
        <p:spPr>
          <a:xfrm>
            <a:off x="0" y="1613105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E61C4-C45E-430F-531D-26F57EDD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4" y="1638300"/>
            <a:ext cx="6871855" cy="35814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pessoas responderam.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maioria que responderam foram adolescentes sendo 15 ao total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6 acima de 31.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maioria que responderam foram homens sendo 13 ao total E 8 foram mulheres.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960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homens tiveram mais experiencias ruins com o mal atendimento mais as mulheres que escolheram usar o autoatendimento. 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E9358F7-9688-5256-F7BF-2847EDEF6E10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 PROBLEMA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7720E3-AB5F-C24F-45B9-4F6F11086DE3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PESQUISA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ACBAACD-99C3-4309-3879-EE0A4DC05C74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29666E-2B9F-BFC0-19C4-BCD1091AFE2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2A02759-EE20-B393-57BB-EE8F7BFC0807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940EB38-D2DE-88CD-4782-4D346762C7CF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B0E615-E5A7-8286-9D85-895AE6195F6E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5C1CE26-F491-899F-FA19-A2E7301C273A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5B211B4-CDA6-0A7B-84E6-34F0693CEA47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50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FA86B7A-36C2-220D-D6E9-F8D8EEA689B1}"/>
              </a:ext>
            </a:extLst>
          </p:cNvPr>
          <p:cNvSpPr/>
          <p:nvPr/>
        </p:nvSpPr>
        <p:spPr>
          <a:xfrm>
            <a:off x="0" y="2412579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BB855-E649-5932-F963-CD6C816E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82" y="864108"/>
            <a:ext cx="6719454" cy="437291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Melhoria da experiência do cliente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Personalização dos pedidos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Redução de erros nos pedidos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Eficiência operacional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  <a:cs typeface="Aldhabi" panose="020B0604020202020204" pitchFamily="2" charset="-78"/>
              </a:rPr>
              <a:t>Coleta de dados e análises</a:t>
            </a: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  <a:cs typeface="Aldhabi" panose="020B0604020202020204" pitchFamily="2" charset="-78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28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027091-E604-91EF-09D8-86F5C531588B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1064A1-549F-6F21-9FF0-AD00EFEC149A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DB979BC-DE8D-5292-C615-5F2929A6915B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accent1">
                    <a:lumMod val="75000"/>
                  </a:schemeClr>
                </a:solidFill>
              </a:rPr>
              <a:t>BENEFÍCIOS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7EE885-798D-1E83-186D-52A3AA19DE53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598D08-46D0-CE6D-BBEE-0F4EB6A22958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APLICATIVO</a:t>
            </a:r>
          </a:p>
        </p:txBody>
      </p:sp>
      <p:pic>
        <p:nvPicPr>
          <p:cNvPr id="2" name="Picture 2" descr="Dancando GIFs | Tenor">
            <a:extLst>
              <a:ext uri="{FF2B5EF4-FFF2-40B4-BE49-F238E27FC236}">
                <a16:creationId xmlns:a16="http://schemas.microsoft.com/office/drawing/2014/main" id="{F22AC771-37D8-F792-AC29-A0AF1F67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514" y="2914586"/>
            <a:ext cx="2691631" cy="34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776F555F-2213-21B6-07C4-5994E93B5AE0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43494E-07D3-0456-7282-E1FAC61017FE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FE5148B-329B-24B6-EF80-CDAA8A4E260F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DFD7533-689F-50C3-009F-3D7452392C8E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98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E08BA-8AB8-9968-994D-F2A3F3F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510" y="448831"/>
            <a:ext cx="7315200" cy="56473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A solução é comprar dois painéis um para o auto atendimento, outro para a organização das filas e um cardápio virtual que estará em um QR </a:t>
            </a:r>
            <a:r>
              <a:rPr lang="pt-BR" sz="2400" dirty="0" err="1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code</a:t>
            </a: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 nas mesas para as pessoas se atenderem sozinhas pelo celular ou usarem o painel.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INCLUSIVO: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	A nossa solução além de que as pessoas que não tem celular também poderão usar o nosso painel que terá um sistema que corresponde com voz.</a:t>
            </a:r>
          </a:p>
          <a:p>
            <a:pPr marL="0" indent="0" algn="just">
              <a:buNone/>
            </a:pPr>
            <a:endParaRPr lang="pt-BR" sz="2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CONCORRENTES: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pic>
        <p:nvPicPr>
          <p:cNvPr id="1026" name="Picture 2" descr="iFood comida e mercado em casa – Apps no Google Play">
            <a:extLst>
              <a:ext uri="{FF2B5EF4-FFF2-40B4-BE49-F238E27FC236}">
                <a16:creationId xmlns:a16="http://schemas.microsoft.com/office/drawing/2014/main" id="{78CC08CA-4DC8-1379-960F-930642E9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74" y="5477451"/>
            <a:ext cx="931718" cy="93171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Donald's - Site Oficial do McDonald's Brasil | McDonald's">
            <a:extLst>
              <a:ext uri="{FF2B5EF4-FFF2-40B4-BE49-F238E27FC236}">
                <a16:creationId xmlns:a16="http://schemas.microsoft.com/office/drawing/2014/main" id="{A8D888DD-DF5C-95E0-89D0-DA19B0EF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944" y="5477451"/>
            <a:ext cx="931718" cy="9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FC pega carona em declaração de Trump para ironizar McDonald's | Exame">
            <a:extLst>
              <a:ext uri="{FF2B5EF4-FFF2-40B4-BE49-F238E27FC236}">
                <a16:creationId xmlns:a16="http://schemas.microsoft.com/office/drawing/2014/main" id="{04D54D2D-2CF7-3626-9C93-720E8F712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704" y="5426748"/>
            <a:ext cx="1475073" cy="98242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8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E08BA-8AB8-9968-994D-F2A3F3F8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346" y="864108"/>
            <a:ext cx="7315200" cy="5647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Painel: 5 mil.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Painel com voz acoplada: 8mil.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Licença: 800 reais.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Criação de um site: 600 a 11mil.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Hospedagem da plataforma R$ 6.99 e R$17.99/mês.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 Nova (Corpo)"/>
              </a:rPr>
              <a:t>Criação de um cardápio virtual: 300 a 600 reais.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accent1">
                  <a:lumMod val="50000"/>
                </a:schemeClr>
              </a:solidFill>
              <a:latin typeface="Arial Nova (Corpo)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800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D7E645-DEE3-40DE-A5BF-13035237D92C}"/>
              </a:ext>
            </a:extLst>
          </p:cNvPr>
          <p:cNvSpPr txBox="1"/>
          <p:nvPr/>
        </p:nvSpPr>
        <p:spPr>
          <a:xfrm>
            <a:off x="3851564" y="949032"/>
            <a:ext cx="6102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Custos:</a:t>
            </a:r>
          </a:p>
        </p:txBody>
      </p:sp>
      <p:pic>
        <p:nvPicPr>
          <p:cNvPr id="12" name="Imagem 1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6B64C99F-CA2A-A41E-786E-912F21307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3" b="5251"/>
          <a:stretch/>
        </p:blipFill>
        <p:spPr>
          <a:xfrm>
            <a:off x="9323893" y="150838"/>
            <a:ext cx="2064758" cy="3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5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5296F0-3EF7-DB98-7BE9-8B2BFAB1473E}"/>
              </a:ext>
            </a:extLst>
          </p:cNvPr>
          <p:cNvSpPr/>
          <p:nvPr/>
        </p:nvSpPr>
        <p:spPr>
          <a:xfrm>
            <a:off x="0" y="3385463"/>
            <a:ext cx="3726873" cy="760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2792FE4-5596-1A6B-7F41-7FF2E097330A}"/>
              </a:ext>
            </a:extLst>
          </p:cNvPr>
          <p:cNvSpPr txBox="1">
            <a:spLocks/>
          </p:cNvSpPr>
          <p:nvPr/>
        </p:nvSpPr>
        <p:spPr>
          <a:xfrm>
            <a:off x="128228" y="864108"/>
            <a:ext cx="2947482" cy="760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 PROBLEMA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8D5163E-2DED-E4C8-BA3D-02946FA8BC19}"/>
              </a:ext>
            </a:extLst>
          </p:cNvPr>
          <p:cNvSpPr txBox="1">
            <a:spLocks/>
          </p:cNvSpPr>
          <p:nvPr/>
        </p:nvSpPr>
        <p:spPr>
          <a:xfrm>
            <a:off x="252919" y="1624489"/>
            <a:ext cx="2947482" cy="78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PESQUISA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F372991-44BF-54E9-7888-96D4F8B3A838}"/>
              </a:ext>
            </a:extLst>
          </p:cNvPr>
          <p:cNvSpPr txBox="1">
            <a:spLocks/>
          </p:cNvSpPr>
          <p:nvPr/>
        </p:nvSpPr>
        <p:spPr>
          <a:xfrm>
            <a:off x="252919" y="2511903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BENEFÍCIOS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14F9-AAF2-8763-C31D-A0BB25DAB611}"/>
              </a:ext>
            </a:extLst>
          </p:cNvPr>
          <p:cNvSpPr txBox="1">
            <a:spLocks/>
          </p:cNvSpPr>
          <p:nvPr/>
        </p:nvSpPr>
        <p:spPr>
          <a:xfrm>
            <a:off x="252919" y="4475498"/>
            <a:ext cx="2947482" cy="898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IDEIAS PARA O FUTURO: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7726CC4-1069-30B3-F107-6A73C9BEDEE0}"/>
              </a:ext>
            </a:extLst>
          </p:cNvPr>
          <p:cNvSpPr txBox="1">
            <a:spLocks/>
          </p:cNvSpPr>
          <p:nvPr/>
        </p:nvSpPr>
        <p:spPr>
          <a:xfrm>
            <a:off x="252919" y="3424428"/>
            <a:ext cx="2947482" cy="774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APLICATIVO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E260DCA-3E7E-BDDE-DD52-B4B1E7F3963B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0D19C31-2831-2F84-1D32-56DFE3D3BA1D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E9FD0C0-6BF7-AFB2-AACA-4AAF8E80F2CB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A57548F-DC7D-3929-ED7E-E9B1F3189CD3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474AE933-2BE1-E04E-8F30-1499DA2B0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20"/>
          <a:stretch/>
        </p:blipFill>
        <p:spPr>
          <a:xfrm>
            <a:off x="3851564" y="620696"/>
            <a:ext cx="7889164" cy="54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993301-44F7-7E4C-C427-0FC6F5FA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65" y="2805407"/>
            <a:ext cx="617246" cy="103909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CED31C-94BA-3A18-A97F-E276B647D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754" y="2719574"/>
            <a:ext cx="617246" cy="1051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DCFA646-A309-FE89-BB0E-751B05A16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905" y="2738785"/>
            <a:ext cx="601306" cy="1039091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C91E479-2F37-1B41-DD32-F86F02C88F9D}"/>
              </a:ext>
            </a:extLst>
          </p:cNvPr>
          <p:cNvSpPr/>
          <p:nvPr/>
        </p:nvSpPr>
        <p:spPr>
          <a:xfrm>
            <a:off x="3416297" y="1951237"/>
            <a:ext cx="5413828" cy="2955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7A29A-55F1-5AFA-E313-938FC8D821C3}"/>
              </a:ext>
            </a:extLst>
          </p:cNvPr>
          <p:cNvSpPr txBox="1"/>
          <p:nvPr/>
        </p:nvSpPr>
        <p:spPr>
          <a:xfrm>
            <a:off x="4267200" y="30135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APLICATIVO: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41E5629-6D21-F993-7E98-1B70A32F9094}"/>
              </a:ext>
            </a:extLst>
          </p:cNvPr>
          <p:cNvSpPr/>
          <p:nvPr/>
        </p:nvSpPr>
        <p:spPr>
          <a:xfrm>
            <a:off x="9548777" y="6328063"/>
            <a:ext cx="817845" cy="787384"/>
          </a:xfrm>
          <a:prstGeom prst="ellipse">
            <a:avLst/>
          </a:prstGeom>
          <a:solidFill>
            <a:srgbClr val="F16A4D"/>
          </a:solidFill>
          <a:ln>
            <a:solidFill>
              <a:srgbClr val="E754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C844ACE-CAB5-1B6A-6886-7FCEBCE0A516}"/>
              </a:ext>
            </a:extLst>
          </p:cNvPr>
          <p:cNvSpPr/>
          <p:nvPr/>
        </p:nvSpPr>
        <p:spPr>
          <a:xfrm>
            <a:off x="9873997" y="6328063"/>
            <a:ext cx="817845" cy="787384"/>
          </a:xfrm>
          <a:prstGeom prst="ellipse">
            <a:avLst/>
          </a:prstGeom>
          <a:solidFill>
            <a:srgbClr val="ED8771"/>
          </a:solidFill>
          <a:ln>
            <a:solidFill>
              <a:srgbClr val="ED87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229722-AEBF-6E1B-718C-A8F46BC95E40}"/>
              </a:ext>
            </a:extLst>
          </p:cNvPr>
          <p:cNvSpPr/>
          <p:nvPr/>
        </p:nvSpPr>
        <p:spPr>
          <a:xfrm>
            <a:off x="10162160" y="6328063"/>
            <a:ext cx="817845" cy="787384"/>
          </a:xfrm>
          <a:prstGeom prst="ellipse">
            <a:avLst/>
          </a:prstGeom>
          <a:solidFill>
            <a:srgbClr val="E3D0C9"/>
          </a:solidFill>
          <a:ln>
            <a:solidFill>
              <a:srgbClr val="E3D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D1FC042-8B43-EB9C-F417-374AFEAB42BF}"/>
              </a:ext>
            </a:extLst>
          </p:cNvPr>
          <p:cNvSpPr/>
          <p:nvPr/>
        </p:nvSpPr>
        <p:spPr>
          <a:xfrm>
            <a:off x="10414899" y="6328063"/>
            <a:ext cx="817845" cy="787384"/>
          </a:xfrm>
          <a:prstGeom prst="ellipse">
            <a:avLst/>
          </a:prstGeom>
          <a:solidFill>
            <a:srgbClr val="8AC6BC"/>
          </a:solidFill>
          <a:ln>
            <a:solidFill>
              <a:srgbClr val="8AC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130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D7AD244-2BE9-F7DC-0B6F-296B6DA3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88" y="3018971"/>
            <a:ext cx="734124" cy="12409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B3C0D7-A3E0-12DB-A968-FB542E99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80" y="2984442"/>
            <a:ext cx="722056" cy="12409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90CA8A2-E665-FADB-98E9-1467BE658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88" y="3018970"/>
            <a:ext cx="727426" cy="12409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14C362-6BBE-7850-0FA3-2FDDB6FA1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27" y="595745"/>
            <a:ext cx="3662324" cy="6165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C6B300-60C7-F431-5F29-9178EA4CB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516" y="522292"/>
            <a:ext cx="3662324" cy="62387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B455E73-8E5A-B5ED-CE1C-2960A401DF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6725" y="522292"/>
            <a:ext cx="3567748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417d2b-47f2-4ed7-ae50-74f1399eb1f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170BF12F75A4DB65DE03B932BADCF" ma:contentTypeVersion="12" ma:contentTypeDescription="Create a new document." ma:contentTypeScope="" ma:versionID="9b16131ce2eb8f9dd2ec71e95fac5f3b">
  <xsd:schema xmlns:xsd="http://www.w3.org/2001/XMLSchema" xmlns:xs="http://www.w3.org/2001/XMLSchema" xmlns:p="http://schemas.microsoft.com/office/2006/metadata/properties" xmlns:ns3="7fbbf8c6-c8cf-43e0-98e8-d11494a93087" xmlns:ns4="35417d2b-47f2-4ed7-ae50-74f1399eb1fc" targetNamespace="http://schemas.microsoft.com/office/2006/metadata/properties" ma:root="true" ma:fieldsID="ab5b5abad07d87b0f7ff6690d07d127b" ns3:_="" ns4:_="">
    <xsd:import namespace="7fbbf8c6-c8cf-43e0-98e8-d11494a93087"/>
    <xsd:import namespace="35417d2b-47f2-4ed7-ae50-74f1399eb1f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bf8c6-c8cf-43e0-98e8-d11494a930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17d2b-47f2-4ed7-ae50-74f1399eb1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27BC41-3E75-44EC-A485-065E28B4A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AA852-0560-4B5E-B3E5-EE55A624DBB9}">
  <ds:schemaRefs>
    <ds:schemaRef ds:uri="http://www.w3.org/XML/1998/namespace"/>
    <ds:schemaRef ds:uri="35417d2b-47f2-4ed7-ae50-74f1399eb1fc"/>
    <ds:schemaRef ds:uri="http://schemas.microsoft.com/office/2006/metadata/properties"/>
    <ds:schemaRef ds:uri="http://purl.org/dc/terms/"/>
    <ds:schemaRef ds:uri="7fbbf8c6-c8cf-43e0-98e8-d11494a93087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030071C-6EEE-40FA-ADB5-C4188BBC7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bf8c6-c8cf-43e0-98e8-d11494a93087"/>
    <ds:schemaRef ds:uri="35417d2b-47f2-4ed7-ae50-74f1399eb1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329</TotalTime>
  <Words>431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Abadi</vt:lpstr>
      <vt:lpstr>Arial</vt:lpstr>
      <vt:lpstr>Arial Nova (Corpo)</vt:lpstr>
      <vt:lpstr>Calibri</vt:lpstr>
      <vt:lpstr>Corbel</vt:lpstr>
      <vt:lpstr>Wingdings</vt:lpstr>
      <vt:lpstr>Wingdings 2</vt:lpstr>
      <vt:lpstr>Quadro</vt:lpstr>
      <vt:lpstr>Apresentação do PowerPoint</vt:lpstr>
      <vt:lpstr> 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DESENVOLVEDORES: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PARA O ALTOATENDIMENTO</dc:title>
  <dc:creator>ISABELLE NASCIMENTO DE OLIVEIRA</dc:creator>
  <cp:lastModifiedBy>ISABELLE NASCIMENTO DE OLIVEIRA</cp:lastModifiedBy>
  <cp:revision>1</cp:revision>
  <dcterms:created xsi:type="dcterms:W3CDTF">2023-05-16T10:54:00Z</dcterms:created>
  <dcterms:modified xsi:type="dcterms:W3CDTF">2023-06-14T12:47:15Z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0x0101001B1170BF12F75A4DB65DE03B932BADCF</vt:lpwstr>
  </property>
</Properties>
</file>