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2" r:id="rId7"/>
    <p:sldId id="311" r:id="rId8"/>
    <p:sldId id="314" r:id="rId9"/>
    <p:sldId id="313" r:id="rId10"/>
    <p:sldId id="315" r:id="rId11"/>
    <p:sldId id="316" r:id="rId12"/>
    <p:sldId id="317" r:id="rId13"/>
    <p:sldId id="318" r:id="rId14"/>
    <p:sldId id="320" r:id="rId15"/>
    <p:sldId id="321" r:id="rId16"/>
    <p:sldId id="322" r:id="rId17"/>
    <p:sldId id="323" r:id="rId18"/>
    <p:sldId id="324" r:id="rId19"/>
    <p:sldId id="325" r:id="rId20"/>
    <p:sldId id="31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00257-BF86-4C98-B45A-3066CE04A308}">
          <p14:sldIdLst>
            <p14:sldId id="268"/>
            <p14:sldId id="310"/>
            <p14:sldId id="312"/>
            <p14:sldId id="311"/>
            <p14:sldId id="314"/>
            <p14:sldId id="313"/>
            <p14:sldId id="315"/>
            <p14:sldId id="316"/>
            <p14:sldId id="317"/>
            <p14:sldId id="318"/>
            <p14:sldId id="320"/>
            <p14:sldId id="321"/>
            <p14:sldId id="322"/>
            <p14:sldId id="323"/>
            <p14:sldId id="324"/>
            <p14:sldId id="325"/>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6_2" csCatId="accent6" phldr="1"/>
      <dgm:spPr/>
      <dgm:t>
        <a:bodyPr/>
        <a:lstStyle/>
        <a:p>
          <a:endParaRPr lang="en-US"/>
        </a:p>
      </dgm:t>
    </dgm:pt>
    <dgm:pt modelId="{9B50AE85-DEA1-41F3-9C2C-24A18069C473}">
      <dgm:prSet/>
      <dgm:spPr/>
      <dgm:t>
        <a:bodyPr/>
        <a:lstStyle/>
        <a:p>
          <a:r>
            <a:rPr lang="en-US"/>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C8148720-DEAE-4B90-B333-00959A18FA81}" type="pres">
      <dgm:prSet presAssocID="{A86DFA04-31EF-49B6-AFAE-2287858E0303}" presName="Name0" presStyleCnt="0">
        <dgm:presLayoutVars>
          <dgm:chMax/>
          <dgm:chPref/>
          <dgm:animLvl val="lvl"/>
        </dgm:presLayoutVars>
      </dgm:prSet>
      <dgm:spPr/>
    </dgm:pt>
    <dgm:pt modelId="{F3852968-E381-4994-B9D8-3D0B651E86C7}" type="pres">
      <dgm:prSet presAssocID="{9B50AE85-DEA1-41F3-9C2C-24A18069C473}" presName="composite1" presStyleCnt="0"/>
      <dgm:spPr/>
    </dgm:pt>
    <dgm:pt modelId="{D3AF90B6-AB31-4C73-AA99-27350B735719}" type="pres">
      <dgm:prSet presAssocID="{9B50AE85-DEA1-41F3-9C2C-24A18069C473}" presName="parent1" presStyleLbl="alignNode1" presStyleIdx="0" presStyleCnt="4">
        <dgm:presLayoutVars>
          <dgm:chMax val="1"/>
          <dgm:chPref val="1"/>
          <dgm:bulletEnabled val="1"/>
        </dgm:presLayoutVars>
      </dgm:prSet>
      <dgm:spPr/>
    </dgm:pt>
    <dgm:pt modelId="{2A0E282C-E5B2-4CC0-BC17-CFEF6B76DEDB}" type="pres">
      <dgm:prSet presAssocID="{9B50AE85-DEA1-41F3-9C2C-24A18069C473}" presName="Childtext1" presStyleLbl="revTx" presStyleIdx="0" presStyleCnt="4">
        <dgm:presLayoutVars>
          <dgm:bulletEnabled val="1"/>
        </dgm:presLayoutVars>
      </dgm:prSet>
      <dgm:spPr/>
    </dgm:pt>
    <dgm:pt modelId="{BD3E41C6-DF89-42AB-A70A-7A8CDB31B5DA}" type="pres">
      <dgm:prSet presAssocID="{9B50AE85-DEA1-41F3-9C2C-24A18069C473}" presName="ConnectLine1" presStyleLbl="sibTrans1D1" presStyleIdx="0" presStyleCnt="4"/>
      <dgm:spPr>
        <a:noFill/>
        <a:ln w="12700" cap="flat" cmpd="sng" algn="ctr">
          <a:solidFill>
            <a:schemeClr val="accent6">
              <a:hueOff val="0"/>
              <a:satOff val="0"/>
              <a:lumOff val="0"/>
              <a:alphaOff val="0"/>
            </a:schemeClr>
          </a:solidFill>
          <a:prstDash val="dash"/>
        </a:ln>
        <a:effectLst/>
      </dgm:spPr>
    </dgm:pt>
    <dgm:pt modelId="{DE909D35-D88B-4AE7-AE6D-CD17EA605B58}" type="pres">
      <dgm:prSet presAssocID="{9B50AE85-DEA1-41F3-9C2C-24A18069C473}" presName="ConnectLineEnd1" presStyleLbl="lnNode1" presStyleIdx="0" presStyleCnt="4"/>
      <dgm:spPr/>
    </dgm:pt>
    <dgm:pt modelId="{5199AD62-D048-46B2-9757-A4FDFFE022E0}" type="pres">
      <dgm:prSet presAssocID="{9B50AE85-DEA1-41F3-9C2C-24A18069C473}" presName="EmptyPane1" presStyleCnt="0"/>
      <dgm:spPr/>
    </dgm:pt>
    <dgm:pt modelId="{DB93C9BB-BFE8-4CE0-8E39-E7B14592958F}" type="pres">
      <dgm:prSet presAssocID="{12A4AEA8-BC1D-4ADD-8236-A533A455F22E}" presName="spaceBetweenRectangles1" presStyleCnt="0"/>
      <dgm:spPr/>
    </dgm:pt>
    <dgm:pt modelId="{D891DD27-4831-4E8D-BAFA-66E5B5421824}" type="pres">
      <dgm:prSet presAssocID="{B157653D-2397-47E3-94A8-8E8B13726408}" presName="composite1" presStyleCnt="0"/>
      <dgm:spPr/>
    </dgm:pt>
    <dgm:pt modelId="{09C3CC12-5766-4CBD-8205-C3E945CEBF88}" type="pres">
      <dgm:prSet presAssocID="{B157653D-2397-47E3-94A8-8E8B13726408}" presName="parent1" presStyleLbl="alignNode1" presStyleIdx="1" presStyleCnt="4">
        <dgm:presLayoutVars>
          <dgm:chMax val="1"/>
          <dgm:chPref val="1"/>
          <dgm:bulletEnabled val="1"/>
        </dgm:presLayoutVars>
      </dgm:prSet>
      <dgm:spPr/>
    </dgm:pt>
    <dgm:pt modelId="{81539DD3-DFF6-4EEE-A435-B60F8A4AEF17}" type="pres">
      <dgm:prSet presAssocID="{B157653D-2397-47E3-94A8-8E8B13726408}" presName="Childtext1" presStyleLbl="revTx" presStyleIdx="1" presStyleCnt="4">
        <dgm:presLayoutVars>
          <dgm:bulletEnabled val="1"/>
        </dgm:presLayoutVars>
      </dgm:prSet>
      <dgm:spPr/>
    </dgm:pt>
    <dgm:pt modelId="{87560296-8302-46FD-A59D-894BBFD32A1F}" type="pres">
      <dgm:prSet presAssocID="{B157653D-2397-47E3-94A8-8E8B13726408}" presName="ConnectLine1" presStyleLbl="sibTrans1D1" presStyleIdx="1" presStyleCnt="4"/>
      <dgm:spPr>
        <a:noFill/>
        <a:ln w="12700" cap="flat" cmpd="sng" algn="ctr">
          <a:solidFill>
            <a:schemeClr val="accent6">
              <a:hueOff val="0"/>
              <a:satOff val="0"/>
              <a:lumOff val="0"/>
              <a:alphaOff val="0"/>
            </a:schemeClr>
          </a:solidFill>
          <a:prstDash val="dash"/>
        </a:ln>
        <a:effectLst/>
      </dgm:spPr>
    </dgm:pt>
    <dgm:pt modelId="{C67E3CFB-8AD1-4871-989F-E049994D934C}" type="pres">
      <dgm:prSet presAssocID="{B157653D-2397-47E3-94A8-8E8B13726408}" presName="ConnectLineEnd1" presStyleLbl="lnNode1" presStyleIdx="1" presStyleCnt="4"/>
      <dgm:spPr/>
    </dgm:pt>
    <dgm:pt modelId="{67508967-753E-4712-A840-D286ABDFA526}" type="pres">
      <dgm:prSet presAssocID="{B157653D-2397-47E3-94A8-8E8B13726408}" presName="EmptyPane1" presStyleCnt="0"/>
      <dgm:spPr/>
    </dgm:pt>
    <dgm:pt modelId="{32ECEBFB-F04D-497A-B9C6-911BDDCECF7A}" type="pres">
      <dgm:prSet presAssocID="{C11CD3A4-ED92-4609-A589-8DA6272582F8}" presName="spaceBetweenRectangles1" presStyleCnt="0"/>
      <dgm:spPr/>
    </dgm:pt>
    <dgm:pt modelId="{0264F16A-C613-4C6F-B767-82B1B1F0D1F2}" type="pres">
      <dgm:prSet presAssocID="{501DC69F-43F9-4B1E-BE22-6D9FA0AFC528}" presName="composite1" presStyleCnt="0"/>
      <dgm:spPr/>
    </dgm:pt>
    <dgm:pt modelId="{F4E6AF7A-3435-4673-B569-F6833B18C64E}" type="pres">
      <dgm:prSet presAssocID="{501DC69F-43F9-4B1E-BE22-6D9FA0AFC528}" presName="parent1" presStyleLbl="alignNode1" presStyleIdx="2" presStyleCnt="4">
        <dgm:presLayoutVars>
          <dgm:chMax val="1"/>
          <dgm:chPref val="1"/>
          <dgm:bulletEnabled val="1"/>
        </dgm:presLayoutVars>
      </dgm:prSet>
      <dgm:spPr/>
    </dgm:pt>
    <dgm:pt modelId="{5C6EBC29-E307-48C0-ADE7-86C4E3A1C255}" type="pres">
      <dgm:prSet presAssocID="{501DC69F-43F9-4B1E-BE22-6D9FA0AFC528}" presName="Childtext1" presStyleLbl="revTx" presStyleIdx="2" presStyleCnt="4">
        <dgm:presLayoutVars>
          <dgm:bulletEnabled val="1"/>
        </dgm:presLayoutVars>
      </dgm:prSet>
      <dgm:spPr/>
    </dgm:pt>
    <dgm:pt modelId="{C1EBB121-783B-47A7-A44F-639A6C8605D5}" type="pres">
      <dgm:prSet presAssocID="{501DC69F-43F9-4B1E-BE22-6D9FA0AFC528}" presName="ConnectLine1" presStyleLbl="sibTrans1D1" presStyleIdx="2" presStyleCnt="4"/>
      <dgm:spPr>
        <a:noFill/>
        <a:ln w="12700" cap="flat" cmpd="sng" algn="ctr">
          <a:solidFill>
            <a:schemeClr val="accent6">
              <a:hueOff val="0"/>
              <a:satOff val="0"/>
              <a:lumOff val="0"/>
              <a:alphaOff val="0"/>
            </a:schemeClr>
          </a:solidFill>
          <a:prstDash val="dash"/>
        </a:ln>
        <a:effectLst/>
      </dgm:spPr>
    </dgm:pt>
    <dgm:pt modelId="{32E786CC-F028-41F4-9515-209A6F18E012}" type="pres">
      <dgm:prSet presAssocID="{501DC69F-43F9-4B1E-BE22-6D9FA0AFC528}" presName="ConnectLineEnd1" presStyleLbl="lnNode1" presStyleIdx="2" presStyleCnt="4"/>
      <dgm:spPr/>
    </dgm:pt>
    <dgm:pt modelId="{0FB1D8B9-7963-4547-95D8-190767ACD5A6}" type="pres">
      <dgm:prSet presAssocID="{501DC69F-43F9-4B1E-BE22-6D9FA0AFC528}" presName="EmptyPane1" presStyleCnt="0"/>
      <dgm:spPr/>
    </dgm:pt>
    <dgm:pt modelId="{6856D105-853D-4FBC-AE59-224D3C30AD03}" type="pres">
      <dgm:prSet presAssocID="{05A1C2F3-0854-4F17-AD49-F6E4F5029DC1}" presName="spaceBetweenRectangles1" presStyleCnt="0"/>
      <dgm:spPr/>
    </dgm:pt>
    <dgm:pt modelId="{BF25FC30-EF09-46A2-93FE-6FF38C9660CE}" type="pres">
      <dgm:prSet presAssocID="{AE7358A2-3D9A-4A4C-BBED-5424660EAD51}" presName="composite1" presStyleCnt="0"/>
      <dgm:spPr/>
    </dgm:pt>
    <dgm:pt modelId="{2F8E9C68-9CAF-4065-A037-B0276467300F}" type="pres">
      <dgm:prSet presAssocID="{AE7358A2-3D9A-4A4C-BBED-5424660EAD51}" presName="parent1" presStyleLbl="alignNode1" presStyleIdx="3" presStyleCnt="4">
        <dgm:presLayoutVars>
          <dgm:chMax val="1"/>
          <dgm:chPref val="1"/>
          <dgm:bulletEnabled val="1"/>
        </dgm:presLayoutVars>
      </dgm:prSet>
      <dgm:spPr/>
    </dgm:pt>
    <dgm:pt modelId="{1C0A76DA-44BE-4988-90CA-0C8F0B3CB323}" type="pres">
      <dgm:prSet presAssocID="{AE7358A2-3D9A-4A4C-BBED-5424660EAD51}" presName="Childtext1" presStyleLbl="revTx" presStyleIdx="3" presStyleCnt="4">
        <dgm:presLayoutVars>
          <dgm:bulletEnabled val="1"/>
        </dgm:presLayoutVars>
      </dgm:prSet>
      <dgm:spPr/>
    </dgm:pt>
    <dgm:pt modelId="{42C732CB-515B-4AD1-89F1-D9252D05D0EE}" type="pres">
      <dgm:prSet presAssocID="{AE7358A2-3D9A-4A4C-BBED-5424660EAD51}" presName="ConnectLine1" presStyleLbl="sibTrans1D1" presStyleIdx="3" presStyleCnt="4"/>
      <dgm:spPr>
        <a:noFill/>
        <a:ln w="12700" cap="flat" cmpd="sng" algn="ctr">
          <a:solidFill>
            <a:schemeClr val="accent6">
              <a:hueOff val="0"/>
              <a:satOff val="0"/>
              <a:lumOff val="0"/>
              <a:alphaOff val="0"/>
            </a:schemeClr>
          </a:solidFill>
          <a:prstDash val="dash"/>
        </a:ln>
        <a:effectLst/>
      </dgm:spPr>
    </dgm:pt>
    <dgm:pt modelId="{FBF66D06-EA95-42CA-BEC1-8F2B321527CB}" type="pres">
      <dgm:prSet presAssocID="{AE7358A2-3D9A-4A4C-BBED-5424660EAD51}" presName="ConnectLineEnd1" presStyleLbl="lnNode1" presStyleIdx="3" presStyleCnt="4"/>
      <dgm:spPr/>
    </dgm:pt>
    <dgm:pt modelId="{C9C01EE7-078B-482E-9111-1FD5C3FB786C}"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0C574512-6CF1-491D-8162-5831ACC974F4}" type="presOf" srcId="{44097D21-977F-4452-AE35-C129A16A3F89}" destId="{5C6EBC29-E307-48C0-ADE7-86C4E3A1C255}" srcOrd="0" destOrd="0" presId="urn:microsoft.com/office/officeart/2016/7/layout/RoundedRectangleTimeline"/>
    <dgm:cxn modelId="{EC95FF12-02B9-4947-88CE-CCE53EDB3BFA}" type="presOf" srcId="{9B50AE85-DEA1-41F3-9C2C-24A18069C473}" destId="{D3AF90B6-AB31-4C73-AA99-27350B735719}"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63BC8F8D-0940-4DA2-A293-311F57EDF504}" type="presOf" srcId="{AE7358A2-3D9A-4A4C-BBED-5424660EAD51}" destId="{2F8E9C68-9CAF-4065-A037-B0276467300F}" srcOrd="0" destOrd="0" presId="urn:microsoft.com/office/officeart/2016/7/layout/RoundedRectangleTimeline"/>
    <dgm:cxn modelId="{F9D41C8F-5F45-4D5D-B0F7-5740EF804187}" type="presOf" srcId="{501DC69F-43F9-4B1E-BE22-6D9FA0AFC528}" destId="{F4E6AF7A-3435-4673-B569-F6833B18C64E}"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E936BAA1-E306-4CC4-9A7F-C78A5ED56E6E}" type="presOf" srcId="{D8FCE50B-8057-456A-B2A9-965F28038B25}" destId="{1C0A76DA-44BE-4988-90CA-0C8F0B3CB323}" srcOrd="0" destOrd="0" presId="urn:microsoft.com/office/officeart/2016/7/layout/RoundedRectangleTimeline"/>
    <dgm:cxn modelId="{3DEBCFC4-055B-4B90-BBE4-CBC2F99DBEE9}" type="presOf" srcId="{A86DFA04-31EF-49B6-AFAE-2287858E0303}" destId="{C8148720-DEAE-4B90-B333-00959A18FA81}" srcOrd="0" destOrd="0" presId="urn:microsoft.com/office/officeart/2016/7/layout/RoundedRectangleTimeline"/>
    <dgm:cxn modelId="{84A0C9C6-8FE9-43BA-B606-06D3216D840E}" type="presOf" srcId="{B157653D-2397-47E3-94A8-8E8B13726408}" destId="{09C3CC12-5766-4CBD-8205-C3E945CEBF88}" srcOrd="0" destOrd="0" presId="urn:microsoft.com/office/officeart/2016/7/layout/RoundedRectangleTimeline"/>
    <dgm:cxn modelId="{9763EAE8-34F3-4169-AFAF-C7E49C0ECB3D}" type="presOf" srcId="{CFC6C321-565B-4736-9600-0849B35804F7}" destId="{81539DD3-DFF6-4EEE-A435-B60F8A4AEF17}"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2340F5F4-65E6-49D2-BEC8-6715DBC09B98}" type="presOf" srcId="{82968BA3-DFCC-4B51-ABB1-F1F4791698B0}" destId="{2A0E282C-E5B2-4CC0-BC17-CFEF6B76DEDB}" srcOrd="0" destOrd="0" presId="urn:microsoft.com/office/officeart/2016/7/layout/RoundedRectangleTimeline"/>
    <dgm:cxn modelId="{A1DD0BFE-1A98-40AA-BB60-9659ADA72CA3}" srcId="{A86DFA04-31EF-49B6-AFAE-2287858E0303}" destId="{501DC69F-43F9-4B1E-BE22-6D9FA0AFC528}" srcOrd="2"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BFB0F9BA-0709-4596-96B0-73723715702E}" type="presParOf" srcId="{C8148720-DEAE-4B90-B333-00959A18FA81}" destId="{F3852968-E381-4994-B9D8-3D0B651E86C7}" srcOrd="0" destOrd="0" presId="urn:microsoft.com/office/officeart/2016/7/layout/RoundedRectangleTimeline"/>
    <dgm:cxn modelId="{74F73112-7BBA-4C11-A255-00D029BF4FBE}" type="presParOf" srcId="{F3852968-E381-4994-B9D8-3D0B651E86C7}" destId="{D3AF90B6-AB31-4C73-AA99-27350B735719}" srcOrd="0" destOrd="0" presId="urn:microsoft.com/office/officeart/2016/7/layout/RoundedRectangleTimeline"/>
    <dgm:cxn modelId="{1E105949-478B-4699-84FE-26A471361279}" type="presParOf" srcId="{F3852968-E381-4994-B9D8-3D0B651E86C7}" destId="{2A0E282C-E5B2-4CC0-BC17-CFEF6B76DEDB}" srcOrd="1" destOrd="0" presId="urn:microsoft.com/office/officeart/2016/7/layout/RoundedRectangleTimeline"/>
    <dgm:cxn modelId="{4FFC3CC9-E818-45A0-995B-8DEABEB0EC0E}" type="presParOf" srcId="{F3852968-E381-4994-B9D8-3D0B651E86C7}" destId="{BD3E41C6-DF89-42AB-A70A-7A8CDB31B5DA}" srcOrd="2" destOrd="0" presId="urn:microsoft.com/office/officeart/2016/7/layout/RoundedRectangleTimeline"/>
    <dgm:cxn modelId="{723E90C4-6022-4C28-9F4E-4F053ABA0E80}" type="presParOf" srcId="{F3852968-E381-4994-B9D8-3D0B651E86C7}" destId="{DE909D35-D88B-4AE7-AE6D-CD17EA605B58}" srcOrd="3" destOrd="0" presId="urn:microsoft.com/office/officeart/2016/7/layout/RoundedRectangleTimeline"/>
    <dgm:cxn modelId="{CFEC7B4D-EBD3-4DFE-8ADC-14A8D4EA2C79}" type="presParOf" srcId="{F3852968-E381-4994-B9D8-3D0B651E86C7}" destId="{5199AD62-D048-46B2-9757-A4FDFFE022E0}" srcOrd="4" destOrd="0" presId="urn:microsoft.com/office/officeart/2016/7/layout/RoundedRectangleTimeline"/>
    <dgm:cxn modelId="{9376723B-F671-4F9B-B907-E46A3A602DD8}" type="presParOf" srcId="{C8148720-DEAE-4B90-B333-00959A18FA81}" destId="{DB93C9BB-BFE8-4CE0-8E39-E7B14592958F}" srcOrd="1" destOrd="0" presId="urn:microsoft.com/office/officeart/2016/7/layout/RoundedRectangleTimeline"/>
    <dgm:cxn modelId="{7A4F97E5-A7EF-4431-AADF-6A1FC2EFA8E2}" type="presParOf" srcId="{C8148720-DEAE-4B90-B333-00959A18FA81}" destId="{D891DD27-4831-4E8D-BAFA-66E5B5421824}" srcOrd="2" destOrd="0" presId="urn:microsoft.com/office/officeart/2016/7/layout/RoundedRectangleTimeline"/>
    <dgm:cxn modelId="{89C9FAA6-C6E0-436C-9009-FF870F96F3E9}" type="presParOf" srcId="{D891DD27-4831-4E8D-BAFA-66E5B5421824}" destId="{09C3CC12-5766-4CBD-8205-C3E945CEBF88}" srcOrd="0" destOrd="0" presId="urn:microsoft.com/office/officeart/2016/7/layout/RoundedRectangleTimeline"/>
    <dgm:cxn modelId="{AE4B5C5F-FD4E-4D65-A3E5-4D6244AC683A}" type="presParOf" srcId="{D891DD27-4831-4E8D-BAFA-66E5B5421824}" destId="{81539DD3-DFF6-4EEE-A435-B60F8A4AEF17}" srcOrd="1" destOrd="0" presId="urn:microsoft.com/office/officeart/2016/7/layout/RoundedRectangleTimeline"/>
    <dgm:cxn modelId="{9CE6F2D6-5799-4801-84E4-5CEBAE49D7AA}" type="presParOf" srcId="{D891DD27-4831-4E8D-BAFA-66E5B5421824}" destId="{87560296-8302-46FD-A59D-894BBFD32A1F}" srcOrd="2" destOrd="0" presId="urn:microsoft.com/office/officeart/2016/7/layout/RoundedRectangleTimeline"/>
    <dgm:cxn modelId="{CD99E966-E718-4945-B961-A67A88217DBB}" type="presParOf" srcId="{D891DD27-4831-4E8D-BAFA-66E5B5421824}" destId="{C67E3CFB-8AD1-4871-989F-E049994D934C}" srcOrd="3" destOrd="0" presId="urn:microsoft.com/office/officeart/2016/7/layout/RoundedRectangleTimeline"/>
    <dgm:cxn modelId="{8BE6AD49-A76B-494A-91F0-82F7417F92BA}" type="presParOf" srcId="{D891DD27-4831-4E8D-BAFA-66E5B5421824}" destId="{67508967-753E-4712-A840-D286ABDFA526}" srcOrd="4" destOrd="0" presId="urn:microsoft.com/office/officeart/2016/7/layout/RoundedRectangleTimeline"/>
    <dgm:cxn modelId="{2DE4814B-EA6B-4123-A9C5-3D8E56DE0C65}" type="presParOf" srcId="{C8148720-DEAE-4B90-B333-00959A18FA81}" destId="{32ECEBFB-F04D-497A-B9C6-911BDDCECF7A}" srcOrd="3" destOrd="0" presId="urn:microsoft.com/office/officeart/2016/7/layout/RoundedRectangleTimeline"/>
    <dgm:cxn modelId="{DBC9FE2A-4E48-4642-A26B-B76250F8E78A}" type="presParOf" srcId="{C8148720-DEAE-4B90-B333-00959A18FA81}" destId="{0264F16A-C613-4C6F-B767-82B1B1F0D1F2}" srcOrd="4" destOrd="0" presId="urn:microsoft.com/office/officeart/2016/7/layout/RoundedRectangleTimeline"/>
    <dgm:cxn modelId="{4BD8ECFA-9571-447C-AAC2-98FA818A4BDA}" type="presParOf" srcId="{0264F16A-C613-4C6F-B767-82B1B1F0D1F2}" destId="{F4E6AF7A-3435-4673-B569-F6833B18C64E}" srcOrd="0" destOrd="0" presId="urn:microsoft.com/office/officeart/2016/7/layout/RoundedRectangleTimeline"/>
    <dgm:cxn modelId="{9489786D-BD62-454D-91E0-4CEF820B5AC2}" type="presParOf" srcId="{0264F16A-C613-4C6F-B767-82B1B1F0D1F2}" destId="{5C6EBC29-E307-48C0-ADE7-86C4E3A1C255}" srcOrd="1" destOrd="0" presId="urn:microsoft.com/office/officeart/2016/7/layout/RoundedRectangleTimeline"/>
    <dgm:cxn modelId="{AF718C9A-2749-4F18-BB7C-8908BE9D1BD2}" type="presParOf" srcId="{0264F16A-C613-4C6F-B767-82B1B1F0D1F2}" destId="{C1EBB121-783B-47A7-A44F-639A6C8605D5}" srcOrd="2" destOrd="0" presId="urn:microsoft.com/office/officeart/2016/7/layout/RoundedRectangleTimeline"/>
    <dgm:cxn modelId="{1931AB62-E71A-4F02-93F3-996B02ED7941}" type="presParOf" srcId="{0264F16A-C613-4C6F-B767-82B1B1F0D1F2}" destId="{32E786CC-F028-41F4-9515-209A6F18E012}" srcOrd="3" destOrd="0" presId="urn:microsoft.com/office/officeart/2016/7/layout/RoundedRectangleTimeline"/>
    <dgm:cxn modelId="{A757A8B8-F99A-480E-BBB6-746B54CF44C8}" type="presParOf" srcId="{0264F16A-C613-4C6F-B767-82B1B1F0D1F2}" destId="{0FB1D8B9-7963-4547-95D8-190767ACD5A6}" srcOrd="4" destOrd="0" presId="urn:microsoft.com/office/officeart/2016/7/layout/RoundedRectangleTimeline"/>
    <dgm:cxn modelId="{7AB5028A-BE31-4F4D-8989-4A6C08422442}" type="presParOf" srcId="{C8148720-DEAE-4B90-B333-00959A18FA81}" destId="{6856D105-853D-4FBC-AE59-224D3C30AD03}" srcOrd="5" destOrd="0" presId="urn:microsoft.com/office/officeart/2016/7/layout/RoundedRectangleTimeline"/>
    <dgm:cxn modelId="{1609EC77-C442-4551-8E21-F91FC89135F4}" type="presParOf" srcId="{C8148720-DEAE-4B90-B333-00959A18FA81}" destId="{BF25FC30-EF09-46A2-93FE-6FF38C9660CE}" srcOrd="6" destOrd="0" presId="urn:microsoft.com/office/officeart/2016/7/layout/RoundedRectangleTimeline"/>
    <dgm:cxn modelId="{6507F978-EA3F-4351-813B-29F4D2CEC3C4}" type="presParOf" srcId="{BF25FC30-EF09-46A2-93FE-6FF38C9660CE}" destId="{2F8E9C68-9CAF-4065-A037-B0276467300F}" srcOrd="0" destOrd="0" presId="urn:microsoft.com/office/officeart/2016/7/layout/RoundedRectangleTimeline"/>
    <dgm:cxn modelId="{E8988C59-29A7-4760-AA2F-078B991BB768}" type="presParOf" srcId="{BF25FC30-EF09-46A2-93FE-6FF38C9660CE}" destId="{1C0A76DA-44BE-4988-90CA-0C8F0B3CB323}" srcOrd="1" destOrd="0" presId="urn:microsoft.com/office/officeart/2016/7/layout/RoundedRectangleTimeline"/>
    <dgm:cxn modelId="{C302D692-6423-4428-94E7-9AEA7083BA5C}" type="presParOf" srcId="{BF25FC30-EF09-46A2-93FE-6FF38C9660CE}" destId="{42C732CB-515B-4AD1-89F1-D9252D05D0EE}" srcOrd="2" destOrd="0" presId="urn:microsoft.com/office/officeart/2016/7/layout/RoundedRectangleTimeline"/>
    <dgm:cxn modelId="{08D83578-9948-4E18-8E96-69490AD0B483}" type="presParOf" srcId="{BF25FC30-EF09-46A2-93FE-6FF38C9660CE}" destId="{FBF66D06-EA95-42CA-BEC1-8F2B321527CB}" srcOrd="3" destOrd="0" presId="urn:microsoft.com/office/officeart/2016/7/layout/RoundedRectangleTimeline"/>
    <dgm:cxn modelId="{C2132F7C-F4E9-4642-B703-B57D5B631533}" type="presParOf" srcId="{BF25FC30-EF09-46A2-93FE-6FF38C9660CE}" destId="{C9C01EE7-078B-482E-9111-1FD5C3FB786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F90B6-AB31-4C73-AA99-27350B735719}">
      <dsp:nvSpPr>
        <dsp:cNvPr id="0" name=""/>
        <dsp:cNvSpPr/>
      </dsp:nvSpPr>
      <dsp:spPr>
        <a:xfrm rot="16200000">
          <a:off x="1608733" y="815985"/>
          <a:ext cx="378608" cy="2154108"/>
        </a:xfrm>
        <a:prstGeom prst="round2Same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2017</a:t>
          </a:r>
        </a:p>
      </dsp:txBody>
      <dsp:txXfrm rot="5400000">
        <a:off x="739465" y="1722217"/>
        <a:ext cx="2135626" cy="341644"/>
      </dsp:txXfrm>
    </dsp:sp>
    <dsp:sp modelId="{2A0E282C-E5B2-4CC0-BC17-CFEF6B76DEDB}">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Lorem ipsum dolor sit amet</a:t>
          </a:r>
        </a:p>
      </dsp:txBody>
      <dsp:txXfrm>
        <a:off x="2946" y="0"/>
        <a:ext cx="3590180" cy="1325128"/>
      </dsp:txXfrm>
    </dsp:sp>
    <dsp:sp modelId="{BD3E41C6-DF89-42AB-A70A-7A8CDB31B5DA}">
      <dsp:nvSpPr>
        <dsp:cNvPr id="0" name=""/>
        <dsp:cNvSpPr/>
      </dsp:nvSpPr>
      <dsp:spPr>
        <a:xfrm>
          <a:off x="1798037" y="1400849"/>
          <a:ext cx="0" cy="302886"/>
        </a:xfrm>
        <a:prstGeom prst="line">
          <a:avLst/>
        </a:prstGeom>
        <a:noFill/>
        <a:ln w="12700" cap="flat"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E909D35-D88B-4AE7-AE6D-CD17EA605B58}">
      <dsp:nvSpPr>
        <dsp:cNvPr id="0" name=""/>
        <dsp:cNvSpPr/>
      </dsp:nvSpPr>
      <dsp:spPr>
        <a:xfrm>
          <a:off x="1760176" y="1325128"/>
          <a:ext cx="75721" cy="75721"/>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C3CC12-5766-4CBD-8205-C3E945CEBF88}">
      <dsp:nvSpPr>
        <dsp:cNvPr id="0" name=""/>
        <dsp:cNvSpPr/>
      </dsp:nvSpPr>
      <dsp:spPr>
        <a:xfrm>
          <a:off x="2875091" y="1703735"/>
          <a:ext cx="2154108" cy="378608"/>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2018</a:t>
          </a:r>
        </a:p>
      </dsp:txBody>
      <dsp:txXfrm>
        <a:off x="2875091" y="1703735"/>
        <a:ext cx="2154108" cy="378608"/>
      </dsp:txXfrm>
    </dsp:sp>
    <dsp:sp modelId="{81539DD3-DFF6-4EEE-A435-B60F8A4AEF17}">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Lorem ipsum dolor sit amet</a:t>
          </a:r>
        </a:p>
      </dsp:txBody>
      <dsp:txXfrm>
        <a:off x="2157055" y="2460952"/>
        <a:ext cx="3590180" cy="1325128"/>
      </dsp:txXfrm>
    </dsp:sp>
    <dsp:sp modelId="{87560296-8302-46FD-A59D-894BBFD32A1F}">
      <dsp:nvSpPr>
        <dsp:cNvPr id="0" name=""/>
        <dsp:cNvSpPr/>
      </dsp:nvSpPr>
      <dsp:spPr>
        <a:xfrm>
          <a:off x="3952145" y="2082343"/>
          <a:ext cx="0" cy="302886"/>
        </a:xfrm>
        <a:prstGeom prst="line">
          <a:avLst/>
        </a:prstGeom>
        <a:noFill/>
        <a:ln w="12700" cap="flat"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7E3CFB-8AD1-4871-989F-E049994D934C}">
      <dsp:nvSpPr>
        <dsp:cNvPr id="0" name=""/>
        <dsp:cNvSpPr/>
      </dsp:nvSpPr>
      <dsp:spPr>
        <a:xfrm>
          <a:off x="3914284" y="2385230"/>
          <a:ext cx="75721" cy="75721"/>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6AF7A-3435-4673-B569-F6833B18C64E}">
      <dsp:nvSpPr>
        <dsp:cNvPr id="0" name=""/>
        <dsp:cNvSpPr/>
      </dsp:nvSpPr>
      <dsp:spPr>
        <a:xfrm>
          <a:off x="5029199" y="1703736"/>
          <a:ext cx="2154108" cy="378608"/>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2019</a:t>
          </a:r>
        </a:p>
      </dsp:txBody>
      <dsp:txXfrm>
        <a:off x="5029199" y="1703736"/>
        <a:ext cx="2154108" cy="378608"/>
      </dsp:txXfrm>
    </dsp:sp>
    <dsp:sp modelId="{5C6EBC29-E307-48C0-ADE7-86C4E3A1C255}">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Lorem ipsum dolor sit amet</a:t>
          </a:r>
        </a:p>
      </dsp:txBody>
      <dsp:txXfrm>
        <a:off x="4311163" y="0"/>
        <a:ext cx="3590180" cy="1325128"/>
      </dsp:txXfrm>
    </dsp:sp>
    <dsp:sp modelId="{C1EBB121-783B-47A7-A44F-639A6C8605D5}">
      <dsp:nvSpPr>
        <dsp:cNvPr id="0" name=""/>
        <dsp:cNvSpPr/>
      </dsp:nvSpPr>
      <dsp:spPr>
        <a:xfrm>
          <a:off x="6106254" y="1400849"/>
          <a:ext cx="0" cy="302886"/>
        </a:xfrm>
        <a:prstGeom prst="line">
          <a:avLst/>
        </a:prstGeom>
        <a:noFill/>
        <a:ln w="12700" cap="flat"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E786CC-F028-41F4-9515-209A6F18E012}">
      <dsp:nvSpPr>
        <dsp:cNvPr id="0" name=""/>
        <dsp:cNvSpPr/>
      </dsp:nvSpPr>
      <dsp:spPr>
        <a:xfrm>
          <a:off x="6068393" y="1325128"/>
          <a:ext cx="75721" cy="75721"/>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E9C68-9CAF-4065-A037-B0276467300F}">
      <dsp:nvSpPr>
        <dsp:cNvPr id="0" name=""/>
        <dsp:cNvSpPr/>
      </dsp:nvSpPr>
      <dsp:spPr>
        <a:xfrm rot="5400000">
          <a:off x="8071058" y="815985"/>
          <a:ext cx="378608" cy="2154108"/>
        </a:xfrm>
        <a:prstGeom prst="round2Same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2020</a:t>
          </a:r>
        </a:p>
      </dsp:txBody>
      <dsp:txXfrm rot="-5400000">
        <a:off x="7183308" y="1722217"/>
        <a:ext cx="2135626" cy="341644"/>
      </dsp:txXfrm>
    </dsp:sp>
    <dsp:sp modelId="{1C0A76DA-44BE-4988-90CA-0C8F0B3CB323}">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Lorem ipsum dolor sit amet</a:t>
          </a:r>
        </a:p>
      </dsp:txBody>
      <dsp:txXfrm>
        <a:off x="6465272" y="2460952"/>
        <a:ext cx="3590180" cy="1325128"/>
      </dsp:txXfrm>
    </dsp:sp>
    <dsp:sp modelId="{42C732CB-515B-4AD1-89F1-D9252D05D0EE}">
      <dsp:nvSpPr>
        <dsp:cNvPr id="0" name=""/>
        <dsp:cNvSpPr/>
      </dsp:nvSpPr>
      <dsp:spPr>
        <a:xfrm>
          <a:off x="8260362" y="2082343"/>
          <a:ext cx="0" cy="302886"/>
        </a:xfrm>
        <a:prstGeom prst="line">
          <a:avLst/>
        </a:prstGeom>
        <a:noFill/>
        <a:ln w="12700" cap="flat"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F66D06-EA95-42CA-BEC1-8F2B321527CB}">
      <dsp:nvSpPr>
        <dsp:cNvPr id="0" name=""/>
        <dsp:cNvSpPr/>
      </dsp:nvSpPr>
      <dsp:spPr>
        <a:xfrm>
          <a:off x="8222501" y="2385230"/>
          <a:ext cx="75721" cy="75721"/>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pPr algn="ctr"/>
            <a:r>
              <a:rPr lang="en-US" sz="4000" dirty="0"/>
              <a:t>                                                       Predicting </a:t>
            </a:r>
            <a:br>
              <a:rPr lang="en-US" sz="4000" dirty="0"/>
            </a:br>
            <a:r>
              <a:rPr lang="en-US" sz="4000" dirty="0"/>
              <a:t>Employee Retention </a:t>
            </a:r>
            <a:br>
              <a:rPr lang="en-US" sz="4000" dirty="0"/>
            </a:br>
            <a:r>
              <a:rPr lang="en-US" sz="4000" dirty="0"/>
              <a:t>with </a:t>
            </a:r>
            <a:br>
              <a:rPr lang="en-US" sz="4000" dirty="0"/>
            </a:br>
            <a:r>
              <a:rPr lang="en-US" sz="4000" dirty="0"/>
              <a:t>Machine Learning  </a:t>
            </a:r>
            <a:br>
              <a:rPr lang="en-US" sz="4000" dirty="0"/>
            </a:b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endParaRPr lang="en-US" sz="2400" dirty="0">
              <a:solidFill>
                <a:schemeClr val="tx1">
                  <a:lumMod val="85000"/>
                  <a:lumOff val="15000"/>
                </a:schemeClr>
              </a:solidFill>
            </a:endParaRPr>
          </a:p>
          <a:p>
            <a:r>
              <a:rPr lang="en-US" sz="2400" dirty="0">
                <a:solidFill>
                  <a:schemeClr val="tx1">
                    <a:lumMod val="85000"/>
                    <a:lumOff val="15000"/>
                  </a:schemeClr>
                </a:solidFill>
              </a:rPr>
              <a:t>By Isabelle Uslu</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25116F-A4E5-43E1-8A4E-D2BA92A55C06}"/>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Notebook 2 Characteristics:</a:t>
            </a:r>
          </a:p>
          <a:p>
            <a:pPr marL="285750" indent="-285750">
              <a:spcAft>
                <a:spcPts val="600"/>
              </a:spcAft>
              <a:buFont typeface="Calibri" panose="020F0502020204030204" pitchFamily="34" charset="0"/>
              <a:buChar char="-"/>
            </a:pPr>
            <a:r>
              <a:rPr lang="en-US">
                <a:solidFill>
                  <a:srgbClr val="FFFFFF"/>
                </a:solidFill>
              </a:rPr>
              <a:t>With dummies</a:t>
            </a:r>
          </a:p>
          <a:p>
            <a:pPr marL="285750" indent="-285750">
              <a:spcAft>
                <a:spcPts val="600"/>
              </a:spcAft>
              <a:buFont typeface="Calibri" panose="020F0502020204030204" pitchFamily="34" charset="0"/>
              <a:buChar char="-"/>
            </a:pPr>
            <a:r>
              <a:rPr lang="en-US">
                <a:solidFill>
                  <a:srgbClr val="FFFFFF"/>
                </a:solidFill>
              </a:rPr>
              <a:t>With all features</a:t>
            </a:r>
          </a:p>
          <a:p>
            <a:pPr marL="285750" indent="-285750">
              <a:spcAft>
                <a:spcPts val="600"/>
              </a:spcAft>
              <a:buFont typeface="Calibri" panose="020F0502020204030204" pitchFamily="34" charset="0"/>
              <a:buChar char="-"/>
            </a:pPr>
            <a:r>
              <a:rPr lang="en-US">
                <a:solidFill>
                  <a:srgbClr val="FFFFFF"/>
                </a:solidFill>
              </a:rPr>
              <a:t>SMOTE</a:t>
            </a:r>
          </a:p>
          <a:p>
            <a:pPr marL="285750" indent="-285750">
              <a:spcAft>
                <a:spcPts val="600"/>
              </a:spcAft>
              <a:buFont typeface="Calibri" panose="020F0502020204030204" pitchFamily="34" charset="0"/>
              <a:buChar char="-"/>
            </a:pPr>
            <a:r>
              <a:rPr lang="en-US">
                <a:solidFill>
                  <a:srgbClr val="FFFFFF"/>
                </a:solidFill>
              </a:rPr>
              <a:t>Scaled X</a:t>
            </a:r>
          </a:p>
          <a:p>
            <a:pPr marL="285750" indent="-285750">
              <a:spcAft>
                <a:spcPts val="600"/>
              </a:spcAft>
              <a:buFont typeface="Calibri" panose="020F0502020204030204" pitchFamily="34" charset="0"/>
              <a:buChar char="-"/>
            </a:pPr>
            <a:r>
              <a:rPr lang="en-US">
                <a:solidFill>
                  <a:srgbClr val="FFFFFF"/>
                </a:solidFill>
              </a:rPr>
              <a:t>Tuned parameters only for LogReg</a:t>
            </a:r>
          </a:p>
        </p:txBody>
      </p:sp>
      <p:graphicFrame>
        <p:nvGraphicFramePr>
          <p:cNvPr id="3" name="Table 3">
            <a:extLst>
              <a:ext uri="{FF2B5EF4-FFF2-40B4-BE49-F238E27FC236}">
                <a16:creationId xmlns:a16="http://schemas.microsoft.com/office/drawing/2014/main" id="{B6A97E7E-49A3-436B-AAAB-CD4C92E5D1EB}"/>
              </a:ext>
            </a:extLst>
          </p:cNvPr>
          <p:cNvGraphicFramePr>
            <a:graphicFrameLocks noGrp="1"/>
          </p:cNvGraphicFramePr>
          <p:nvPr>
            <p:extLst>
              <p:ext uri="{D42A27DB-BD31-4B8C-83A1-F6EECF244321}">
                <p14:modId xmlns:p14="http://schemas.microsoft.com/office/powerpoint/2010/main" val="2005847236"/>
              </p:ext>
            </p:extLst>
          </p:nvPr>
        </p:nvGraphicFramePr>
        <p:xfrm>
          <a:off x="4321969" y="1103188"/>
          <a:ext cx="7583044" cy="4651624"/>
        </p:xfrm>
        <a:graphic>
          <a:graphicData uri="http://schemas.openxmlformats.org/drawingml/2006/table">
            <a:tbl>
              <a:tblPr firstRow="1" bandRow="1">
                <a:tableStyleId>{5940675A-B579-460E-94D1-54222C63F5DA}</a:tableStyleId>
              </a:tblPr>
              <a:tblGrid>
                <a:gridCol w="1479127">
                  <a:extLst>
                    <a:ext uri="{9D8B030D-6E8A-4147-A177-3AD203B41FA5}">
                      <a16:colId xmlns:a16="http://schemas.microsoft.com/office/drawing/2014/main" val="1487062816"/>
                    </a:ext>
                  </a:extLst>
                </a:gridCol>
                <a:gridCol w="1484416">
                  <a:extLst>
                    <a:ext uri="{9D8B030D-6E8A-4147-A177-3AD203B41FA5}">
                      <a16:colId xmlns:a16="http://schemas.microsoft.com/office/drawing/2014/main" val="2719981346"/>
                    </a:ext>
                  </a:extLst>
                </a:gridCol>
                <a:gridCol w="1567543">
                  <a:extLst>
                    <a:ext uri="{9D8B030D-6E8A-4147-A177-3AD203B41FA5}">
                      <a16:colId xmlns:a16="http://schemas.microsoft.com/office/drawing/2014/main" val="2641584834"/>
                    </a:ext>
                  </a:extLst>
                </a:gridCol>
                <a:gridCol w="1466602">
                  <a:extLst>
                    <a:ext uri="{9D8B030D-6E8A-4147-A177-3AD203B41FA5}">
                      <a16:colId xmlns:a16="http://schemas.microsoft.com/office/drawing/2014/main" val="3936264918"/>
                    </a:ext>
                  </a:extLst>
                </a:gridCol>
                <a:gridCol w="1585356">
                  <a:extLst>
                    <a:ext uri="{9D8B030D-6E8A-4147-A177-3AD203B41FA5}">
                      <a16:colId xmlns:a16="http://schemas.microsoft.com/office/drawing/2014/main" val="1189519402"/>
                    </a:ext>
                  </a:extLst>
                </a:gridCol>
              </a:tblGrid>
              <a:tr h="1162906">
                <a:tc>
                  <a:txBody>
                    <a:bodyPr/>
                    <a:lstStyle/>
                    <a:p>
                      <a:r>
                        <a:rPr lang="en-GB" sz="1700"/>
                        <a:t>Model</a:t>
                      </a:r>
                    </a:p>
                    <a:p>
                      <a:endParaRPr lang="en-GB" sz="1700"/>
                    </a:p>
                    <a:p>
                      <a:r>
                        <a:rPr lang="en-GB" sz="1700"/>
                        <a:t>Classification Report</a:t>
                      </a:r>
                      <a:endParaRPr lang="en-AU" sz="1700"/>
                    </a:p>
                  </a:txBody>
                  <a:tcPr marL="86784" marR="86784" marT="43392" marB="43392"/>
                </a:tc>
                <a:tc>
                  <a:txBody>
                    <a:bodyPr/>
                    <a:lstStyle/>
                    <a:p>
                      <a:r>
                        <a:rPr lang="en-GB" sz="1700" dirty="0" err="1"/>
                        <a:t>LogReg</a:t>
                      </a:r>
                      <a:endParaRPr lang="en-AU" sz="1700" dirty="0"/>
                    </a:p>
                  </a:txBody>
                  <a:tcPr marL="86784" marR="86784" marT="43392" marB="43392"/>
                </a:tc>
                <a:tc>
                  <a:txBody>
                    <a:bodyPr/>
                    <a:lstStyle/>
                    <a:p>
                      <a:r>
                        <a:rPr lang="en-GB" sz="1700"/>
                        <a:t>RandomForest</a:t>
                      </a:r>
                      <a:endParaRPr lang="en-AU" sz="1700"/>
                    </a:p>
                  </a:txBody>
                  <a:tcPr marL="86784" marR="86784" marT="43392" marB="43392"/>
                </a:tc>
                <a:tc>
                  <a:txBody>
                    <a:bodyPr/>
                    <a:lstStyle/>
                    <a:p>
                      <a:r>
                        <a:rPr lang="en-GB" sz="1700"/>
                        <a:t>Decision Tree</a:t>
                      </a:r>
                      <a:endParaRPr lang="en-AU" sz="1700"/>
                    </a:p>
                  </a:txBody>
                  <a:tcPr marL="86784" marR="86784" marT="43392" marB="43392"/>
                </a:tc>
                <a:tc>
                  <a:txBody>
                    <a:bodyPr/>
                    <a:lstStyle/>
                    <a:p>
                      <a:r>
                        <a:rPr lang="en-GB" sz="1700"/>
                        <a:t>KNN</a:t>
                      </a:r>
                      <a:endParaRPr lang="en-AU" sz="1700"/>
                    </a:p>
                  </a:txBody>
                  <a:tcPr marL="86784" marR="86784" marT="43392" marB="43392"/>
                </a:tc>
                <a:extLst>
                  <a:ext uri="{0D108BD9-81ED-4DB2-BD59-A6C34878D82A}">
                    <a16:rowId xmlns:a16="http://schemas.microsoft.com/office/drawing/2014/main" val="2114255924"/>
                  </a:ext>
                </a:extLst>
              </a:tr>
              <a:tr h="1162906">
                <a:tc>
                  <a:txBody>
                    <a:bodyPr/>
                    <a:lstStyle/>
                    <a:p>
                      <a:r>
                        <a:rPr lang="en-GB" sz="1700"/>
                        <a:t>Precision</a:t>
                      </a:r>
                      <a:endParaRPr lang="en-AU" sz="1700"/>
                    </a:p>
                  </a:txBody>
                  <a:tcPr marL="86784" marR="86784" marT="43392" marB="43392"/>
                </a:tc>
                <a:tc>
                  <a:txBody>
                    <a:bodyPr/>
                    <a:lstStyle/>
                    <a:p>
                      <a:r>
                        <a:rPr lang="en-GB" sz="1700"/>
                        <a:t>Class 0 : 0.82</a:t>
                      </a:r>
                    </a:p>
                    <a:p>
                      <a:r>
                        <a:rPr lang="en-GB" sz="1700"/>
                        <a:t>Class 1 : 0.79</a:t>
                      </a:r>
                      <a:endParaRPr lang="en-AU" sz="1700"/>
                    </a:p>
                  </a:txBody>
                  <a:tcPr marL="86784" marR="86784" marT="43392" marB="43392"/>
                </a:tc>
                <a:tc>
                  <a:txBody>
                    <a:bodyPr/>
                    <a:lstStyle/>
                    <a:p>
                      <a:r>
                        <a:rPr lang="en-GB" sz="1700"/>
                        <a:t>Class 0 : 0.93</a:t>
                      </a:r>
                    </a:p>
                    <a:p>
                      <a:r>
                        <a:rPr lang="en-GB" sz="1700"/>
                        <a:t>Class 1 : 0.98</a:t>
                      </a:r>
                      <a:endParaRPr lang="en-AU" sz="1700"/>
                    </a:p>
                  </a:txBody>
                  <a:tcPr marL="86784" marR="86784" marT="43392" marB="43392"/>
                </a:tc>
                <a:tc>
                  <a:txBody>
                    <a:bodyPr/>
                    <a:lstStyle/>
                    <a:p>
                      <a:r>
                        <a:rPr lang="en-GB" sz="1700"/>
                        <a:t>Class 0 : 0.95</a:t>
                      </a:r>
                    </a:p>
                    <a:p>
                      <a:r>
                        <a:rPr lang="en-GB" sz="1700"/>
                        <a:t>Class 1 : 0.90</a:t>
                      </a:r>
                      <a:endParaRPr lang="en-AU" sz="1700"/>
                    </a:p>
                  </a:txBody>
                  <a:tcPr marL="86784" marR="86784" marT="43392" marB="43392"/>
                </a:tc>
                <a:tc>
                  <a:txBody>
                    <a:bodyPr/>
                    <a:lstStyle/>
                    <a:p>
                      <a:r>
                        <a:rPr lang="en-GB" sz="1700" dirty="0"/>
                        <a:t>Class 0 : 0.97</a:t>
                      </a:r>
                    </a:p>
                    <a:p>
                      <a:r>
                        <a:rPr lang="en-GB" sz="1700" dirty="0"/>
                        <a:t>Class 1 : 0.97</a:t>
                      </a:r>
                      <a:endParaRPr lang="en-AU" sz="1700" dirty="0"/>
                    </a:p>
                  </a:txBody>
                  <a:tcPr marL="86784" marR="86784" marT="43392" marB="43392"/>
                </a:tc>
                <a:extLst>
                  <a:ext uri="{0D108BD9-81ED-4DB2-BD59-A6C34878D82A}">
                    <a16:rowId xmlns:a16="http://schemas.microsoft.com/office/drawing/2014/main" val="1546469865"/>
                  </a:ext>
                </a:extLst>
              </a:tr>
              <a:tr h="1162906">
                <a:tc>
                  <a:txBody>
                    <a:bodyPr/>
                    <a:lstStyle/>
                    <a:p>
                      <a:r>
                        <a:rPr lang="en-GB" sz="1700"/>
                        <a:t>Recall</a:t>
                      </a:r>
                      <a:endParaRPr lang="en-AU" sz="1700"/>
                    </a:p>
                  </a:txBody>
                  <a:tcPr marL="86784" marR="86784" marT="43392" marB="43392"/>
                </a:tc>
                <a:tc>
                  <a:txBody>
                    <a:bodyPr/>
                    <a:lstStyle/>
                    <a:p>
                      <a:r>
                        <a:rPr lang="en-GB" sz="1700"/>
                        <a:t>Class 0 : 0.79</a:t>
                      </a:r>
                    </a:p>
                    <a:p>
                      <a:r>
                        <a:rPr lang="en-GB" sz="1700"/>
                        <a:t>Class 1 : 0.82</a:t>
                      </a:r>
                      <a:endParaRPr lang="en-AU" sz="1700"/>
                    </a:p>
                  </a:txBody>
                  <a:tcPr marL="86784" marR="86784" marT="43392" marB="43392"/>
                </a:tc>
                <a:tc>
                  <a:txBody>
                    <a:bodyPr/>
                    <a:lstStyle/>
                    <a:p>
                      <a:r>
                        <a:rPr lang="en-GB" sz="1700"/>
                        <a:t>Class 0 : 0.98</a:t>
                      </a:r>
                    </a:p>
                    <a:p>
                      <a:r>
                        <a:rPr lang="en-GB" sz="1700"/>
                        <a:t>Class 1 : 0.93</a:t>
                      </a:r>
                      <a:endParaRPr lang="en-AU" sz="1700"/>
                    </a:p>
                  </a:txBody>
                  <a:tcPr marL="86784" marR="86784" marT="43392" marB="43392"/>
                </a:tc>
                <a:tc>
                  <a:txBody>
                    <a:bodyPr/>
                    <a:lstStyle/>
                    <a:p>
                      <a:r>
                        <a:rPr lang="en-GB" sz="1700"/>
                        <a:t>Class 0 : 0.90</a:t>
                      </a:r>
                    </a:p>
                    <a:p>
                      <a:r>
                        <a:rPr lang="en-GB" sz="1700"/>
                        <a:t>Class 1 : 0.95</a:t>
                      </a:r>
                      <a:endParaRPr lang="en-AU" sz="1700"/>
                    </a:p>
                  </a:txBody>
                  <a:tcPr marL="86784" marR="86784" marT="43392" marB="43392"/>
                </a:tc>
                <a:tc>
                  <a:txBody>
                    <a:bodyPr/>
                    <a:lstStyle/>
                    <a:p>
                      <a:r>
                        <a:rPr lang="en-GB" sz="1700"/>
                        <a:t>Class 0 : 0.97</a:t>
                      </a:r>
                    </a:p>
                    <a:p>
                      <a:r>
                        <a:rPr lang="en-GB" sz="1700"/>
                        <a:t>Class 1 : 0.97</a:t>
                      </a:r>
                      <a:endParaRPr lang="en-AU" sz="1700"/>
                    </a:p>
                  </a:txBody>
                  <a:tcPr marL="86784" marR="86784" marT="43392" marB="43392"/>
                </a:tc>
                <a:extLst>
                  <a:ext uri="{0D108BD9-81ED-4DB2-BD59-A6C34878D82A}">
                    <a16:rowId xmlns:a16="http://schemas.microsoft.com/office/drawing/2014/main" val="4248388686"/>
                  </a:ext>
                </a:extLst>
              </a:tr>
              <a:tr h="1162906">
                <a:tc>
                  <a:txBody>
                    <a:bodyPr/>
                    <a:lstStyle/>
                    <a:p>
                      <a:r>
                        <a:rPr lang="en-GB" sz="1700"/>
                        <a:t>F1</a:t>
                      </a:r>
                      <a:endParaRPr lang="en-AU" sz="1700"/>
                    </a:p>
                  </a:txBody>
                  <a:tcPr marL="86784" marR="86784" marT="43392" marB="43392"/>
                </a:tc>
                <a:tc>
                  <a:txBody>
                    <a:bodyPr/>
                    <a:lstStyle/>
                    <a:p>
                      <a:r>
                        <a:rPr lang="en-GB" sz="1700"/>
                        <a:t>Class 0 : 0.80</a:t>
                      </a:r>
                    </a:p>
                    <a:p>
                      <a:r>
                        <a:rPr lang="en-GB" sz="1700"/>
                        <a:t>Class 1 : 0.81</a:t>
                      </a:r>
                      <a:endParaRPr lang="en-AU" sz="1700"/>
                    </a:p>
                  </a:txBody>
                  <a:tcPr marL="86784" marR="86784" marT="43392" marB="43392"/>
                </a:tc>
                <a:tc>
                  <a:txBody>
                    <a:bodyPr/>
                    <a:lstStyle/>
                    <a:p>
                      <a:r>
                        <a:rPr lang="en-GB" sz="1700"/>
                        <a:t>Class 0 : 0.95</a:t>
                      </a:r>
                    </a:p>
                    <a:p>
                      <a:r>
                        <a:rPr lang="en-GB" sz="1700"/>
                        <a:t>Class 1 : 0.95</a:t>
                      </a:r>
                      <a:endParaRPr lang="en-AU" sz="1700"/>
                    </a:p>
                  </a:txBody>
                  <a:tcPr marL="86784" marR="86784" marT="43392" marB="43392"/>
                </a:tc>
                <a:tc>
                  <a:txBody>
                    <a:bodyPr/>
                    <a:lstStyle/>
                    <a:p>
                      <a:r>
                        <a:rPr lang="en-GB" sz="1700"/>
                        <a:t>Class 0 : 0.92</a:t>
                      </a:r>
                    </a:p>
                    <a:p>
                      <a:r>
                        <a:rPr lang="en-GB" sz="1700"/>
                        <a:t>Class 1 : 0.93</a:t>
                      </a:r>
                      <a:endParaRPr lang="en-AU" sz="1700"/>
                    </a:p>
                  </a:txBody>
                  <a:tcPr marL="86784" marR="86784" marT="43392" marB="43392"/>
                </a:tc>
                <a:tc>
                  <a:txBody>
                    <a:bodyPr/>
                    <a:lstStyle/>
                    <a:p>
                      <a:r>
                        <a:rPr lang="en-GB" sz="1700" dirty="0"/>
                        <a:t>Class 0 : 0.97</a:t>
                      </a:r>
                    </a:p>
                    <a:p>
                      <a:r>
                        <a:rPr lang="en-GB" sz="1700" dirty="0"/>
                        <a:t>Class 1 : 0.97</a:t>
                      </a:r>
                      <a:endParaRPr lang="en-AU" sz="1700" dirty="0"/>
                    </a:p>
                  </a:txBody>
                  <a:tcPr marL="86784" marR="86784" marT="43392" marB="43392"/>
                </a:tc>
                <a:extLst>
                  <a:ext uri="{0D108BD9-81ED-4DB2-BD59-A6C34878D82A}">
                    <a16:rowId xmlns:a16="http://schemas.microsoft.com/office/drawing/2014/main" val="979910615"/>
                  </a:ext>
                </a:extLst>
              </a:tr>
            </a:tbl>
          </a:graphicData>
        </a:graphic>
      </p:graphicFrame>
    </p:spTree>
    <p:extLst>
      <p:ext uri="{BB962C8B-B14F-4D97-AF65-F5344CB8AC3E}">
        <p14:creationId xmlns:p14="http://schemas.microsoft.com/office/powerpoint/2010/main" val="342870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3EC-9FB4-4A3C-B62A-92AB09A4C670}"/>
              </a:ext>
            </a:extLst>
          </p:cNvPr>
          <p:cNvSpPr>
            <a:spLocks noGrp="1"/>
          </p:cNvSpPr>
          <p:nvPr>
            <p:ph type="ctrTitle"/>
          </p:nvPr>
        </p:nvSpPr>
        <p:spPr/>
        <p:txBody>
          <a:bodyPr/>
          <a:lstStyle/>
          <a:p>
            <a:r>
              <a:rPr lang="en-GB" dirty="0"/>
              <a:t>Notebook 3</a:t>
            </a:r>
            <a:br>
              <a:rPr lang="en-GB" dirty="0"/>
            </a:br>
            <a:endParaRPr lang="en-AU" dirty="0"/>
          </a:p>
        </p:txBody>
      </p:sp>
      <p:sp>
        <p:nvSpPr>
          <p:cNvPr id="3" name="Subtitle 2">
            <a:extLst>
              <a:ext uri="{FF2B5EF4-FFF2-40B4-BE49-F238E27FC236}">
                <a16:creationId xmlns:a16="http://schemas.microsoft.com/office/drawing/2014/main" id="{A836B7C3-E191-4229-A473-5CB11BF707B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1216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82" name="Straight Connector 14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83" name="Straight Connector 14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84" name="Straight Connector 14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124" name="Picture 4">
            <a:extLst>
              <a:ext uri="{FF2B5EF4-FFF2-40B4-BE49-F238E27FC236}">
                <a16:creationId xmlns:a16="http://schemas.microsoft.com/office/drawing/2014/main" id="{CF604841-7F87-4D04-92C7-424DDE0D6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715" y="386312"/>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D4E52AA-5FCD-4D10-9C72-29D5776C4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589" y="367260"/>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E5B7BF1-AE1A-4E23-924E-197D3BB03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715" y="3424785"/>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B614BBD4-4A35-4C9A-9902-BC5584E3E0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205" y="3424784"/>
            <a:ext cx="4038600" cy="3057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C25255-066C-48CB-834C-17D4BE6CB803}"/>
              </a:ext>
            </a:extLst>
          </p:cNvPr>
          <p:cNvSpPr txBox="1"/>
          <p:nvPr/>
        </p:nvSpPr>
        <p:spPr>
          <a:xfrm>
            <a:off x="457200" y="130648"/>
            <a:ext cx="1343611" cy="369332"/>
          </a:xfrm>
          <a:prstGeom prst="rect">
            <a:avLst/>
          </a:prstGeom>
          <a:noFill/>
        </p:spPr>
        <p:txBody>
          <a:bodyPr wrap="square" rtlCol="0">
            <a:spAutoFit/>
          </a:bodyPr>
          <a:lstStyle/>
          <a:p>
            <a:r>
              <a:rPr lang="en-GB" dirty="0"/>
              <a:t>Notebook 3</a:t>
            </a:r>
            <a:endParaRPr lang="en-AU" dirty="0"/>
          </a:p>
        </p:txBody>
      </p:sp>
    </p:spTree>
    <p:extLst>
      <p:ext uri="{BB962C8B-B14F-4D97-AF65-F5344CB8AC3E}">
        <p14:creationId xmlns:p14="http://schemas.microsoft.com/office/powerpoint/2010/main" val="384188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25116F-A4E5-43E1-8A4E-D2BA92A55C06}"/>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Notebook 3 Characteristics:</a:t>
            </a:r>
          </a:p>
          <a:p>
            <a:pPr marL="285750" indent="-285750">
              <a:spcAft>
                <a:spcPts val="600"/>
              </a:spcAft>
              <a:buFont typeface="Calibri" panose="020F0502020204030204" pitchFamily="34" charset="0"/>
              <a:buChar char="-"/>
            </a:pPr>
            <a:r>
              <a:rPr lang="en-US">
                <a:solidFill>
                  <a:srgbClr val="FFFFFF"/>
                </a:solidFill>
              </a:rPr>
              <a:t>No dummies</a:t>
            </a:r>
          </a:p>
          <a:p>
            <a:pPr marL="285750" indent="-285750">
              <a:spcAft>
                <a:spcPts val="600"/>
              </a:spcAft>
              <a:buFont typeface="Calibri" panose="020F0502020204030204" pitchFamily="34" charset="0"/>
              <a:buChar char="-"/>
            </a:pPr>
            <a:r>
              <a:rPr lang="en-US">
                <a:solidFill>
                  <a:srgbClr val="FFFFFF"/>
                </a:solidFill>
              </a:rPr>
              <a:t>4 features picked by Random Forest</a:t>
            </a:r>
          </a:p>
          <a:p>
            <a:pPr marL="285750" indent="-285750">
              <a:spcAft>
                <a:spcPts val="600"/>
              </a:spcAft>
              <a:buFont typeface="Calibri" panose="020F0502020204030204" pitchFamily="34" charset="0"/>
              <a:buChar char="-"/>
            </a:pPr>
            <a:r>
              <a:rPr lang="en-US">
                <a:solidFill>
                  <a:srgbClr val="FFFFFF"/>
                </a:solidFill>
              </a:rPr>
              <a:t>No SMOTE – imbalanced target value</a:t>
            </a:r>
          </a:p>
          <a:p>
            <a:pPr marL="285750" indent="-285750">
              <a:spcAft>
                <a:spcPts val="600"/>
              </a:spcAft>
              <a:buFont typeface="Calibri" panose="020F0502020204030204" pitchFamily="34" charset="0"/>
              <a:buChar char="-"/>
            </a:pPr>
            <a:r>
              <a:rPr lang="en-US">
                <a:solidFill>
                  <a:srgbClr val="FFFFFF"/>
                </a:solidFill>
              </a:rPr>
              <a:t>No StandardScaler</a:t>
            </a:r>
          </a:p>
          <a:p>
            <a:pPr marL="285750" indent="-285750">
              <a:spcAft>
                <a:spcPts val="600"/>
              </a:spcAft>
              <a:buFont typeface="Calibri" panose="020F0502020204030204" pitchFamily="34" charset="0"/>
              <a:buChar char="-"/>
            </a:pPr>
            <a:r>
              <a:rPr lang="en-US">
                <a:solidFill>
                  <a:srgbClr val="FFFFFF"/>
                </a:solidFill>
              </a:rPr>
              <a:t>No parameter tuning</a:t>
            </a:r>
          </a:p>
        </p:txBody>
      </p:sp>
      <p:graphicFrame>
        <p:nvGraphicFramePr>
          <p:cNvPr id="3" name="Table 3">
            <a:extLst>
              <a:ext uri="{FF2B5EF4-FFF2-40B4-BE49-F238E27FC236}">
                <a16:creationId xmlns:a16="http://schemas.microsoft.com/office/drawing/2014/main" id="{B6A97E7E-49A3-436B-AAAB-CD4C92E5D1EB}"/>
              </a:ext>
            </a:extLst>
          </p:cNvPr>
          <p:cNvGraphicFramePr>
            <a:graphicFrameLocks noGrp="1"/>
          </p:cNvGraphicFramePr>
          <p:nvPr>
            <p:extLst>
              <p:ext uri="{D42A27DB-BD31-4B8C-83A1-F6EECF244321}">
                <p14:modId xmlns:p14="http://schemas.microsoft.com/office/powerpoint/2010/main" val="795651210"/>
              </p:ext>
            </p:extLst>
          </p:nvPr>
        </p:nvGraphicFramePr>
        <p:xfrm>
          <a:off x="4329112" y="1103188"/>
          <a:ext cx="7558087" cy="4651624"/>
        </p:xfrm>
        <a:graphic>
          <a:graphicData uri="http://schemas.openxmlformats.org/drawingml/2006/table">
            <a:tbl>
              <a:tblPr firstRow="1" bandRow="1">
                <a:tableStyleId>{5940675A-B579-460E-94D1-54222C63F5DA}</a:tableStyleId>
              </a:tblPr>
              <a:tblGrid>
                <a:gridCol w="1536613">
                  <a:extLst>
                    <a:ext uri="{9D8B030D-6E8A-4147-A177-3AD203B41FA5}">
                      <a16:colId xmlns:a16="http://schemas.microsoft.com/office/drawing/2014/main" val="1487062816"/>
                    </a:ext>
                  </a:extLst>
                </a:gridCol>
                <a:gridCol w="1562092">
                  <a:extLst>
                    <a:ext uri="{9D8B030D-6E8A-4147-A177-3AD203B41FA5}">
                      <a16:colId xmlns:a16="http://schemas.microsoft.com/office/drawing/2014/main" val="2719981346"/>
                    </a:ext>
                  </a:extLst>
                </a:gridCol>
                <a:gridCol w="1523302">
                  <a:extLst>
                    <a:ext uri="{9D8B030D-6E8A-4147-A177-3AD203B41FA5}">
                      <a16:colId xmlns:a16="http://schemas.microsoft.com/office/drawing/2014/main" val="2641584834"/>
                    </a:ext>
                  </a:extLst>
                </a:gridCol>
                <a:gridCol w="1416039">
                  <a:extLst>
                    <a:ext uri="{9D8B030D-6E8A-4147-A177-3AD203B41FA5}">
                      <a16:colId xmlns:a16="http://schemas.microsoft.com/office/drawing/2014/main" val="3936264918"/>
                    </a:ext>
                  </a:extLst>
                </a:gridCol>
                <a:gridCol w="1520041">
                  <a:extLst>
                    <a:ext uri="{9D8B030D-6E8A-4147-A177-3AD203B41FA5}">
                      <a16:colId xmlns:a16="http://schemas.microsoft.com/office/drawing/2014/main" val="1189519402"/>
                    </a:ext>
                  </a:extLst>
                </a:gridCol>
              </a:tblGrid>
              <a:tr h="1162906">
                <a:tc>
                  <a:txBody>
                    <a:bodyPr/>
                    <a:lstStyle/>
                    <a:p>
                      <a:r>
                        <a:rPr lang="en-GB" sz="1700"/>
                        <a:t>Model</a:t>
                      </a:r>
                    </a:p>
                    <a:p>
                      <a:endParaRPr lang="en-GB" sz="1700"/>
                    </a:p>
                    <a:p>
                      <a:r>
                        <a:rPr lang="en-GB" sz="1700"/>
                        <a:t>Classification Report</a:t>
                      </a:r>
                      <a:endParaRPr lang="en-AU" sz="1700"/>
                    </a:p>
                  </a:txBody>
                  <a:tcPr marL="86784" marR="86784" marT="43392" marB="43392"/>
                </a:tc>
                <a:tc>
                  <a:txBody>
                    <a:bodyPr/>
                    <a:lstStyle/>
                    <a:p>
                      <a:r>
                        <a:rPr lang="en-GB" sz="1700"/>
                        <a:t>LogReg</a:t>
                      </a:r>
                      <a:endParaRPr lang="en-AU" sz="1700"/>
                    </a:p>
                  </a:txBody>
                  <a:tcPr marL="86784" marR="86784" marT="43392" marB="43392"/>
                </a:tc>
                <a:tc>
                  <a:txBody>
                    <a:bodyPr/>
                    <a:lstStyle/>
                    <a:p>
                      <a:r>
                        <a:rPr lang="en-GB" sz="1700"/>
                        <a:t>RandomForest</a:t>
                      </a:r>
                      <a:endParaRPr lang="en-AU" sz="1700"/>
                    </a:p>
                  </a:txBody>
                  <a:tcPr marL="86784" marR="86784" marT="43392" marB="43392"/>
                </a:tc>
                <a:tc>
                  <a:txBody>
                    <a:bodyPr/>
                    <a:lstStyle/>
                    <a:p>
                      <a:r>
                        <a:rPr lang="en-GB" sz="1700"/>
                        <a:t>Decision Tree</a:t>
                      </a:r>
                      <a:endParaRPr lang="en-AU" sz="1700"/>
                    </a:p>
                  </a:txBody>
                  <a:tcPr marL="86784" marR="86784" marT="43392" marB="43392"/>
                </a:tc>
                <a:tc>
                  <a:txBody>
                    <a:bodyPr/>
                    <a:lstStyle/>
                    <a:p>
                      <a:r>
                        <a:rPr lang="en-GB" sz="1700"/>
                        <a:t>KNN</a:t>
                      </a:r>
                      <a:endParaRPr lang="en-AU" sz="1700"/>
                    </a:p>
                  </a:txBody>
                  <a:tcPr marL="86784" marR="86784" marT="43392" marB="43392"/>
                </a:tc>
                <a:extLst>
                  <a:ext uri="{0D108BD9-81ED-4DB2-BD59-A6C34878D82A}">
                    <a16:rowId xmlns:a16="http://schemas.microsoft.com/office/drawing/2014/main" val="2114255924"/>
                  </a:ext>
                </a:extLst>
              </a:tr>
              <a:tr h="1162906">
                <a:tc>
                  <a:txBody>
                    <a:bodyPr/>
                    <a:lstStyle/>
                    <a:p>
                      <a:r>
                        <a:rPr lang="en-GB" sz="1700"/>
                        <a:t>Precision</a:t>
                      </a:r>
                      <a:endParaRPr lang="en-AU" sz="1700"/>
                    </a:p>
                  </a:txBody>
                  <a:tcPr marL="86784" marR="86784" marT="43392" marB="43392"/>
                </a:tc>
                <a:tc>
                  <a:txBody>
                    <a:bodyPr/>
                    <a:lstStyle/>
                    <a:p>
                      <a:r>
                        <a:rPr lang="en-GB" sz="1700"/>
                        <a:t>Class 0 : 0.80</a:t>
                      </a:r>
                    </a:p>
                    <a:p>
                      <a:r>
                        <a:rPr lang="en-GB" sz="1700"/>
                        <a:t>Class 1 : 0.49</a:t>
                      </a:r>
                      <a:endParaRPr lang="en-AU" sz="1700"/>
                    </a:p>
                  </a:txBody>
                  <a:tcPr marL="86784" marR="86784" marT="43392" marB="43392"/>
                </a:tc>
                <a:tc>
                  <a:txBody>
                    <a:bodyPr/>
                    <a:lstStyle/>
                    <a:p>
                      <a:r>
                        <a:rPr lang="en-GB" sz="1700"/>
                        <a:t>Class 0 : 0.97</a:t>
                      </a:r>
                    </a:p>
                    <a:p>
                      <a:r>
                        <a:rPr lang="en-GB" sz="1700"/>
                        <a:t>Class 1 : 0.97</a:t>
                      </a:r>
                      <a:endParaRPr lang="en-AU" sz="1700"/>
                    </a:p>
                  </a:txBody>
                  <a:tcPr marL="86784" marR="86784" marT="43392" marB="43392"/>
                </a:tc>
                <a:tc>
                  <a:txBody>
                    <a:bodyPr/>
                    <a:lstStyle/>
                    <a:p>
                      <a:r>
                        <a:rPr lang="en-GB" sz="1700" dirty="0"/>
                        <a:t>Class 0 : 0.97</a:t>
                      </a:r>
                    </a:p>
                    <a:p>
                      <a:r>
                        <a:rPr lang="en-GB" sz="1700" dirty="0"/>
                        <a:t>Class 1 : 0.87</a:t>
                      </a:r>
                      <a:endParaRPr lang="en-AU" sz="1700" dirty="0"/>
                    </a:p>
                  </a:txBody>
                  <a:tcPr marL="86784" marR="86784" marT="43392" marB="43392"/>
                </a:tc>
                <a:tc>
                  <a:txBody>
                    <a:bodyPr/>
                    <a:lstStyle/>
                    <a:p>
                      <a:r>
                        <a:rPr lang="en-GB" sz="1700" dirty="0"/>
                        <a:t>Class 0 : 0.97</a:t>
                      </a:r>
                    </a:p>
                    <a:p>
                      <a:r>
                        <a:rPr lang="en-GB" sz="1700" dirty="0"/>
                        <a:t>Class 1 : 0.94</a:t>
                      </a:r>
                      <a:endParaRPr lang="en-AU" sz="1700" dirty="0"/>
                    </a:p>
                  </a:txBody>
                  <a:tcPr marL="86784" marR="86784" marT="43392" marB="43392"/>
                </a:tc>
                <a:extLst>
                  <a:ext uri="{0D108BD9-81ED-4DB2-BD59-A6C34878D82A}">
                    <a16:rowId xmlns:a16="http://schemas.microsoft.com/office/drawing/2014/main" val="1546469865"/>
                  </a:ext>
                </a:extLst>
              </a:tr>
              <a:tr h="1162906">
                <a:tc>
                  <a:txBody>
                    <a:bodyPr/>
                    <a:lstStyle/>
                    <a:p>
                      <a:r>
                        <a:rPr lang="en-GB" sz="1700"/>
                        <a:t>Recall</a:t>
                      </a:r>
                      <a:endParaRPr lang="en-AU" sz="1700"/>
                    </a:p>
                  </a:txBody>
                  <a:tcPr marL="86784" marR="86784" marT="43392" marB="43392"/>
                </a:tc>
                <a:tc>
                  <a:txBody>
                    <a:bodyPr/>
                    <a:lstStyle/>
                    <a:p>
                      <a:r>
                        <a:rPr lang="en-GB" sz="1700"/>
                        <a:t>Class 0 : 0.92</a:t>
                      </a:r>
                    </a:p>
                    <a:p>
                      <a:r>
                        <a:rPr lang="en-GB" sz="1700"/>
                        <a:t>Class 1 : 0.25</a:t>
                      </a:r>
                      <a:endParaRPr lang="en-AU" sz="1700"/>
                    </a:p>
                  </a:txBody>
                  <a:tcPr marL="86784" marR="86784" marT="43392" marB="43392"/>
                </a:tc>
                <a:tc>
                  <a:txBody>
                    <a:bodyPr/>
                    <a:lstStyle/>
                    <a:p>
                      <a:r>
                        <a:rPr lang="en-GB" sz="1700"/>
                        <a:t>Class 0 : 0.99</a:t>
                      </a:r>
                    </a:p>
                    <a:p>
                      <a:r>
                        <a:rPr lang="en-GB" sz="1700"/>
                        <a:t>Class 1 : 0.91</a:t>
                      </a:r>
                      <a:endParaRPr lang="en-AU" sz="1700"/>
                    </a:p>
                  </a:txBody>
                  <a:tcPr marL="86784" marR="86784" marT="43392" marB="43392"/>
                </a:tc>
                <a:tc>
                  <a:txBody>
                    <a:bodyPr/>
                    <a:lstStyle/>
                    <a:p>
                      <a:r>
                        <a:rPr lang="en-GB" sz="1700"/>
                        <a:t>Class 0 : 0.96</a:t>
                      </a:r>
                    </a:p>
                    <a:p>
                      <a:r>
                        <a:rPr lang="en-GB" sz="1700"/>
                        <a:t>Class 1 : 0.91</a:t>
                      </a:r>
                      <a:endParaRPr lang="en-AU" sz="1700"/>
                    </a:p>
                  </a:txBody>
                  <a:tcPr marL="86784" marR="86784" marT="43392" marB="43392"/>
                </a:tc>
                <a:tc>
                  <a:txBody>
                    <a:bodyPr/>
                    <a:lstStyle/>
                    <a:p>
                      <a:r>
                        <a:rPr lang="en-GB" sz="1700"/>
                        <a:t>Class 0 : 0.98</a:t>
                      </a:r>
                    </a:p>
                    <a:p>
                      <a:r>
                        <a:rPr lang="en-GB" sz="1700"/>
                        <a:t>Class 1 : 0.89</a:t>
                      </a:r>
                      <a:endParaRPr lang="en-AU" sz="1700"/>
                    </a:p>
                  </a:txBody>
                  <a:tcPr marL="86784" marR="86784" marT="43392" marB="43392"/>
                </a:tc>
                <a:extLst>
                  <a:ext uri="{0D108BD9-81ED-4DB2-BD59-A6C34878D82A}">
                    <a16:rowId xmlns:a16="http://schemas.microsoft.com/office/drawing/2014/main" val="4248388686"/>
                  </a:ext>
                </a:extLst>
              </a:tr>
              <a:tr h="1162906">
                <a:tc>
                  <a:txBody>
                    <a:bodyPr/>
                    <a:lstStyle/>
                    <a:p>
                      <a:r>
                        <a:rPr lang="en-GB" sz="1700"/>
                        <a:t>F1</a:t>
                      </a:r>
                      <a:endParaRPr lang="en-AU" sz="1700"/>
                    </a:p>
                  </a:txBody>
                  <a:tcPr marL="86784" marR="86784" marT="43392" marB="43392"/>
                </a:tc>
                <a:tc>
                  <a:txBody>
                    <a:bodyPr/>
                    <a:lstStyle/>
                    <a:p>
                      <a:r>
                        <a:rPr lang="en-GB" sz="1700"/>
                        <a:t>Class 0 : 0.85</a:t>
                      </a:r>
                    </a:p>
                    <a:p>
                      <a:r>
                        <a:rPr lang="en-GB" sz="1700"/>
                        <a:t>Class 1 : 0.33</a:t>
                      </a:r>
                      <a:endParaRPr lang="en-AU" sz="1700"/>
                    </a:p>
                  </a:txBody>
                  <a:tcPr marL="86784" marR="86784" marT="43392" marB="43392"/>
                </a:tc>
                <a:tc>
                  <a:txBody>
                    <a:bodyPr/>
                    <a:lstStyle/>
                    <a:p>
                      <a:r>
                        <a:rPr lang="en-GB" sz="1700"/>
                        <a:t>Class 0 : 0.98</a:t>
                      </a:r>
                    </a:p>
                    <a:p>
                      <a:r>
                        <a:rPr lang="en-GB" sz="1700"/>
                        <a:t>Class 1 : 0.94</a:t>
                      </a:r>
                      <a:endParaRPr lang="en-AU" sz="1700"/>
                    </a:p>
                  </a:txBody>
                  <a:tcPr marL="86784" marR="86784" marT="43392" marB="43392"/>
                </a:tc>
                <a:tc>
                  <a:txBody>
                    <a:bodyPr/>
                    <a:lstStyle/>
                    <a:p>
                      <a:r>
                        <a:rPr lang="en-GB" sz="1700"/>
                        <a:t>Class 0 : 0.96</a:t>
                      </a:r>
                    </a:p>
                    <a:p>
                      <a:r>
                        <a:rPr lang="en-GB" sz="1700"/>
                        <a:t>Class 1 : 0.89</a:t>
                      </a:r>
                      <a:endParaRPr lang="en-AU" sz="1700"/>
                    </a:p>
                  </a:txBody>
                  <a:tcPr marL="86784" marR="86784" marT="43392" marB="43392"/>
                </a:tc>
                <a:tc>
                  <a:txBody>
                    <a:bodyPr/>
                    <a:lstStyle/>
                    <a:p>
                      <a:r>
                        <a:rPr lang="en-GB" sz="1700" dirty="0"/>
                        <a:t>Class 0 : 0.97</a:t>
                      </a:r>
                    </a:p>
                    <a:p>
                      <a:r>
                        <a:rPr lang="en-GB" sz="1700" dirty="0"/>
                        <a:t>Class 1 : 0.91</a:t>
                      </a:r>
                      <a:endParaRPr lang="en-AU" sz="1700" dirty="0"/>
                    </a:p>
                  </a:txBody>
                  <a:tcPr marL="86784" marR="86784" marT="43392" marB="43392"/>
                </a:tc>
                <a:extLst>
                  <a:ext uri="{0D108BD9-81ED-4DB2-BD59-A6C34878D82A}">
                    <a16:rowId xmlns:a16="http://schemas.microsoft.com/office/drawing/2014/main" val="979910615"/>
                  </a:ext>
                </a:extLst>
              </a:tr>
            </a:tbl>
          </a:graphicData>
        </a:graphic>
      </p:graphicFrame>
    </p:spTree>
    <p:extLst>
      <p:ext uri="{BB962C8B-B14F-4D97-AF65-F5344CB8AC3E}">
        <p14:creationId xmlns:p14="http://schemas.microsoft.com/office/powerpoint/2010/main" val="39679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3EC-9FB4-4A3C-B62A-92AB09A4C670}"/>
              </a:ext>
            </a:extLst>
          </p:cNvPr>
          <p:cNvSpPr>
            <a:spLocks noGrp="1"/>
          </p:cNvSpPr>
          <p:nvPr>
            <p:ph type="ctrTitle"/>
          </p:nvPr>
        </p:nvSpPr>
        <p:spPr/>
        <p:txBody>
          <a:bodyPr/>
          <a:lstStyle/>
          <a:p>
            <a:r>
              <a:rPr lang="en-GB" dirty="0"/>
              <a:t>Notebook 4</a:t>
            </a:r>
            <a:br>
              <a:rPr lang="en-GB" dirty="0"/>
            </a:br>
            <a:endParaRPr lang="en-AU" dirty="0"/>
          </a:p>
        </p:txBody>
      </p:sp>
      <p:sp>
        <p:nvSpPr>
          <p:cNvPr id="3" name="Subtitle 2">
            <a:extLst>
              <a:ext uri="{FF2B5EF4-FFF2-40B4-BE49-F238E27FC236}">
                <a16:creationId xmlns:a16="http://schemas.microsoft.com/office/drawing/2014/main" id="{A836B7C3-E191-4229-A473-5CB11BF707B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67464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82" name="Straight Connector 14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83" name="Straight Connector 14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84" name="Straight Connector 14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180A0047-0507-4E64-AD12-88738A444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874" y="225817"/>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CF70C06-7525-42CC-BC4F-42C45D2F3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955" y="225817"/>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4947087-6BCF-4198-9897-09931A24C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874" y="3428997"/>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8B62B6A-AA79-46A3-BFC4-879FA8EEE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8955" y="3428996"/>
            <a:ext cx="4038600" cy="3057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7DBADD-0E80-480A-8AF5-397D030B2044}"/>
              </a:ext>
            </a:extLst>
          </p:cNvPr>
          <p:cNvSpPr txBox="1"/>
          <p:nvPr/>
        </p:nvSpPr>
        <p:spPr>
          <a:xfrm>
            <a:off x="338447" y="124691"/>
            <a:ext cx="1466602" cy="369332"/>
          </a:xfrm>
          <a:prstGeom prst="rect">
            <a:avLst/>
          </a:prstGeom>
          <a:noFill/>
        </p:spPr>
        <p:txBody>
          <a:bodyPr wrap="square" rtlCol="0">
            <a:spAutoFit/>
          </a:bodyPr>
          <a:lstStyle/>
          <a:p>
            <a:r>
              <a:rPr lang="en-GB" dirty="0"/>
              <a:t>Notebook 4 </a:t>
            </a:r>
            <a:endParaRPr lang="en-AU" dirty="0"/>
          </a:p>
        </p:txBody>
      </p:sp>
    </p:spTree>
    <p:extLst>
      <p:ext uri="{BB962C8B-B14F-4D97-AF65-F5344CB8AC3E}">
        <p14:creationId xmlns:p14="http://schemas.microsoft.com/office/powerpoint/2010/main" val="226477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25116F-A4E5-43E1-8A4E-D2BA92A55C06}"/>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rgbClr val="FFFFFF"/>
                </a:solidFill>
              </a:rPr>
              <a:t>Notebook 4 Characteristics:</a:t>
            </a:r>
          </a:p>
          <a:p>
            <a:pPr marL="285750" indent="-285750">
              <a:spcAft>
                <a:spcPts val="600"/>
              </a:spcAft>
              <a:buFont typeface="Calibri" panose="020F0502020204030204" pitchFamily="34" charset="0"/>
              <a:buChar char="-"/>
            </a:pPr>
            <a:r>
              <a:rPr lang="en-US" dirty="0">
                <a:solidFill>
                  <a:srgbClr val="FFFFFF"/>
                </a:solidFill>
              </a:rPr>
              <a:t>With dummies</a:t>
            </a:r>
          </a:p>
          <a:p>
            <a:pPr marL="285750" indent="-285750">
              <a:spcAft>
                <a:spcPts val="600"/>
              </a:spcAft>
              <a:buFont typeface="Calibri" panose="020F0502020204030204" pitchFamily="34" charset="0"/>
              <a:buChar char="-"/>
            </a:pPr>
            <a:r>
              <a:rPr lang="en-US" dirty="0">
                <a:solidFill>
                  <a:srgbClr val="FFFFFF"/>
                </a:solidFill>
              </a:rPr>
              <a:t>8 features picked by Random Forest</a:t>
            </a:r>
          </a:p>
          <a:p>
            <a:pPr marL="285750" indent="-285750">
              <a:spcAft>
                <a:spcPts val="600"/>
              </a:spcAft>
              <a:buFont typeface="Calibri" panose="020F0502020204030204" pitchFamily="34" charset="0"/>
              <a:buChar char="-"/>
            </a:pPr>
            <a:r>
              <a:rPr lang="en-US" dirty="0">
                <a:solidFill>
                  <a:srgbClr val="FFFFFF"/>
                </a:solidFill>
              </a:rPr>
              <a:t>No SMOTE – imbalanced target value</a:t>
            </a:r>
          </a:p>
          <a:p>
            <a:pPr marL="285750" indent="-285750">
              <a:spcAft>
                <a:spcPts val="600"/>
              </a:spcAft>
              <a:buFont typeface="Calibri" panose="020F0502020204030204" pitchFamily="34" charset="0"/>
              <a:buChar char="-"/>
            </a:pPr>
            <a:r>
              <a:rPr lang="en-US" dirty="0">
                <a:solidFill>
                  <a:srgbClr val="FFFFFF"/>
                </a:solidFill>
              </a:rPr>
              <a:t>No Standard Scaler</a:t>
            </a:r>
          </a:p>
          <a:p>
            <a:pPr marL="285750" indent="-285750">
              <a:spcAft>
                <a:spcPts val="600"/>
              </a:spcAft>
              <a:buFont typeface="Calibri" panose="020F0502020204030204" pitchFamily="34" charset="0"/>
              <a:buChar char="-"/>
            </a:pPr>
            <a:r>
              <a:rPr lang="en-US" dirty="0">
                <a:solidFill>
                  <a:srgbClr val="FFFFFF"/>
                </a:solidFill>
              </a:rPr>
              <a:t>No parameter tuning</a:t>
            </a:r>
          </a:p>
        </p:txBody>
      </p:sp>
      <p:graphicFrame>
        <p:nvGraphicFramePr>
          <p:cNvPr id="3" name="Table 3">
            <a:extLst>
              <a:ext uri="{FF2B5EF4-FFF2-40B4-BE49-F238E27FC236}">
                <a16:creationId xmlns:a16="http://schemas.microsoft.com/office/drawing/2014/main" id="{B6A97E7E-49A3-436B-AAAB-CD4C92E5D1EB}"/>
              </a:ext>
            </a:extLst>
          </p:cNvPr>
          <p:cNvGraphicFramePr>
            <a:graphicFrameLocks noGrp="1"/>
          </p:cNvGraphicFramePr>
          <p:nvPr>
            <p:extLst>
              <p:ext uri="{D42A27DB-BD31-4B8C-83A1-F6EECF244321}">
                <p14:modId xmlns:p14="http://schemas.microsoft.com/office/powerpoint/2010/main" val="2092783888"/>
              </p:ext>
            </p:extLst>
          </p:nvPr>
        </p:nvGraphicFramePr>
        <p:xfrm>
          <a:off x="4314824" y="1103188"/>
          <a:ext cx="7643628" cy="4651624"/>
        </p:xfrm>
        <a:graphic>
          <a:graphicData uri="http://schemas.openxmlformats.org/drawingml/2006/table">
            <a:tbl>
              <a:tblPr firstRow="1" bandRow="1">
                <a:tableStyleId>{5940675A-B579-460E-94D1-54222C63F5DA}</a:tableStyleId>
              </a:tblPr>
              <a:tblGrid>
                <a:gridCol w="1452388">
                  <a:extLst>
                    <a:ext uri="{9D8B030D-6E8A-4147-A177-3AD203B41FA5}">
                      <a16:colId xmlns:a16="http://schemas.microsoft.com/office/drawing/2014/main" val="1487062816"/>
                    </a:ext>
                  </a:extLst>
                </a:gridCol>
                <a:gridCol w="1500487">
                  <a:extLst>
                    <a:ext uri="{9D8B030D-6E8A-4147-A177-3AD203B41FA5}">
                      <a16:colId xmlns:a16="http://schemas.microsoft.com/office/drawing/2014/main" val="2719981346"/>
                    </a:ext>
                  </a:extLst>
                </a:gridCol>
                <a:gridCol w="1648354">
                  <a:extLst>
                    <a:ext uri="{9D8B030D-6E8A-4147-A177-3AD203B41FA5}">
                      <a16:colId xmlns:a16="http://schemas.microsoft.com/office/drawing/2014/main" val="2641584834"/>
                    </a:ext>
                  </a:extLst>
                </a:gridCol>
                <a:gridCol w="1599215">
                  <a:extLst>
                    <a:ext uri="{9D8B030D-6E8A-4147-A177-3AD203B41FA5}">
                      <a16:colId xmlns:a16="http://schemas.microsoft.com/office/drawing/2014/main" val="3936264918"/>
                    </a:ext>
                  </a:extLst>
                </a:gridCol>
                <a:gridCol w="1443184">
                  <a:extLst>
                    <a:ext uri="{9D8B030D-6E8A-4147-A177-3AD203B41FA5}">
                      <a16:colId xmlns:a16="http://schemas.microsoft.com/office/drawing/2014/main" val="1189519402"/>
                    </a:ext>
                  </a:extLst>
                </a:gridCol>
              </a:tblGrid>
              <a:tr h="1162906">
                <a:tc>
                  <a:txBody>
                    <a:bodyPr/>
                    <a:lstStyle/>
                    <a:p>
                      <a:r>
                        <a:rPr lang="en-GB" sz="1700"/>
                        <a:t>Model</a:t>
                      </a:r>
                    </a:p>
                    <a:p>
                      <a:endParaRPr lang="en-GB" sz="1700"/>
                    </a:p>
                    <a:p>
                      <a:r>
                        <a:rPr lang="en-GB" sz="1700"/>
                        <a:t>Classification Report</a:t>
                      </a:r>
                      <a:endParaRPr lang="en-AU" sz="1700"/>
                    </a:p>
                  </a:txBody>
                  <a:tcPr marL="86784" marR="86784" marT="43392" marB="43392"/>
                </a:tc>
                <a:tc>
                  <a:txBody>
                    <a:bodyPr/>
                    <a:lstStyle/>
                    <a:p>
                      <a:r>
                        <a:rPr lang="en-GB" sz="1700"/>
                        <a:t>LogReg</a:t>
                      </a:r>
                      <a:endParaRPr lang="en-AU" sz="1700"/>
                    </a:p>
                  </a:txBody>
                  <a:tcPr marL="86784" marR="86784" marT="43392" marB="43392"/>
                </a:tc>
                <a:tc>
                  <a:txBody>
                    <a:bodyPr/>
                    <a:lstStyle/>
                    <a:p>
                      <a:r>
                        <a:rPr lang="en-GB" sz="1700"/>
                        <a:t>RandomForest</a:t>
                      </a:r>
                      <a:endParaRPr lang="en-AU" sz="1700"/>
                    </a:p>
                  </a:txBody>
                  <a:tcPr marL="86784" marR="86784" marT="43392" marB="43392"/>
                </a:tc>
                <a:tc>
                  <a:txBody>
                    <a:bodyPr/>
                    <a:lstStyle/>
                    <a:p>
                      <a:r>
                        <a:rPr lang="en-GB" sz="1700"/>
                        <a:t>Decision Tree</a:t>
                      </a:r>
                      <a:endParaRPr lang="en-AU" sz="1700"/>
                    </a:p>
                  </a:txBody>
                  <a:tcPr marL="86784" marR="86784" marT="43392" marB="43392"/>
                </a:tc>
                <a:tc>
                  <a:txBody>
                    <a:bodyPr/>
                    <a:lstStyle/>
                    <a:p>
                      <a:r>
                        <a:rPr lang="en-GB" sz="1700"/>
                        <a:t>KNN</a:t>
                      </a:r>
                      <a:endParaRPr lang="en-AU" sz="1700"/>
                    </a:p>
                  </a:txBody>
                  <a:tcPr marL="86784" marR="86784" marT="43392" marB="43392"/>
                </a:tc>
                <a:extLst>
                  <a:ext uri="{0D108BD9-81ED-4DB2-BD59-A6C34878D82A}">
                    <a16:rowId xmlns:a16="http://schemas.microsoft.com/office/drawing/2014/main" val="2114255924"/>
                  </a:ext>
                </a:extLst>
              </a:tr>
              <a:tr h="1162906">
                <a:tc>
                  <a:txBody>
                    <a:bodyPr/>
                    <a:lstStyle/>
                    <a:p>
                      <a:r>
                        <a:rPr lang="en-GB" sz="1700"/>
                        <a:t>Precision</a:t>
                      </a:r>
                      <a:endParaRPr lang="en-AU" sz="1700"/>
                    </a:p>
                  </a:txBody>
                  <a:tcPr marL="86784" marR="86784" marT="43392" marB="43392"/>
                </a:tc>
                <a:tc>
                  <a:txBody>
                    <a:bodyPr/>
                    <a:lstStyle/>
                    <a:p>
                      <a:r>
                        <a:rPr lang="en-GB" sz="1700" dirty="0"/>
                        <a:t>Class 0 : 0.81</a:t>
                      </a:r>
                    </a:p>
                    <a:p>
                      <a:r>
                        <a:rPr lang="en-GB" sz="1700" dirty="0"/>
                        <a:t>Class 1 : 0.56</a:t>
                      </a:r>
                      <a:endParaRPr lang="en-AU" sz="1700" dirty="0"/>
                    </a:p>
                  </a:txBody>
                  <a:tcPr marL="86784" marR="86784" marT="43392" marB="43392"/>
                </a:tc>
                <a:tc>
                  <a:txBody>
                    <a:bodyPr/>
                    <a:lstStyle/>
                    <a:p>
                      <a:r>
                        <a:rPr lang="en-GB" sz="1700" dirty="0"/>
                        <a:t>Class 0 : 0.97</a:t>
                      </a:r>
                    </a:p>
                    <a:p>
                      <a:r>
                        <a:rPr lang="en-GB" sz="1700" dirty="0"/>
                        <a:t>Class 1 : 0.99</a:t>
                      </a:r>
                      <a:endParaRPr lang="en-AU" sz="1700" dirty="0"/>
                    </a:p>
                  </a:txBody>
                  <a:tcPr marL="86784" marR="86784" marT="43392" marB="43392"/>
                </a:tc>
                <a:tc>
                  <a:txBody>
                    <a:bodyPr/>
                    <a:lstStyle/>
                    <a:p>
                      <a:r>
                        <a:rPr lang="en-GB" sz="1700" dirty="0"/>
                        <a:t>Class 0 : 0.97</a:t>
                      </a:r>
                    </a:p>
                    <a:p>
                      <a:r>
                        <a:rPr lang="en-GB" sz="1700" dirty="0"/>
                        <a:t>Class 1 : 0.88</a:t>
                      </a:r>
                      <a:endParaRPr lang="en-AU" sz="1700" dirty="0"/>
                    </a:p>
                  </a:txBody>
                  <a:tcPr marL="86784" marR="86784" marT="43392" marB="43392"/>
                </a:tc>
                <a:tc>
                  <a:txBody>
                    <a:bodyPr/>
                    <a:lstStyle/>
                    <a:p>
                      <a:r>
                        <a:rPr lang="en-GB" sz="1700" dirty="0"/>
                        <a:t>Class 0 : 0.97</a:t>
                      </a:r>
                    </a:p>
                    <a:p>
                      <a:r>
                        <a:rPr lang="en-GB" sz="1700" dirty="0"/>
                        <a:t>Class 1 : 0.92</a:t>
                      </a:r>
                      <a:endParaRPr lang="en-AU" sz="1700" dirty="0"/>
                    </a:p>
                  </a:txBody>
                  <a:tcPr marL="86784" marR="86784" marT="43392" marB="43392"/>
                </a:tc>
                <a:extLst>
                  <a:ext uri="{0D108BD9-81ED-4DB2-BD59-A6C34878D82A}">
                    <a16:rowId xmlns:a16="http://schemas.microsoft.com/office/drawing/2014/main" val="1546469865"/>
                  </a:ext>
                </a:extLst>
              </a:tr>
              <a:tr h="1162906">
                <a:tc>
                  <a:txBody>
                    <a:bodyPr/>
                    <a:lstStyle/>
                    <a:p>
                      <a:r>
                        <a:rPr lang="en-GB" sz="1700"/>
                        <a:t>Recall</a:t>
                      </a:r>
                      <a:endParaRPr lang="en-AU" sz="1700"/>
                    </a:p>
                  </a:txBody>
                  <a:tcPr marL="86784" marR="86784" marT="43392" marB="43392"/>
                </a:tc>
                <a:tc>
                  <a:txBody>
                    <a:bodyPr/>
                    <a:lstStyle/>
                    <a:p>
                      <a:r>
                        <a:rPr lang="en-GB" sz="1700" dirty="0"/>
                        <a:t>Class 0 : 0.92</a:t>
                      </a:r>
                    </a:p>
                    <a:p>
                      <a:r>
                        <a:rPr lang="en-GB" sz="1700" dirty="0"/>
                        <a:t>Class 1 : 0.31</a:t>
                      </a:r>
                      <a:endParaRPr lang="en-AU" sz="1700" dirty="0"/>
                    </a:p>
                  </a:txBody>
                  <a:tcPr marL="86784" marR="86784" marT="43392" marB="43392"/>
                </a:tc>
                <a:tc>
                  <a:txBody>
                    <a:bodyPr/>
                    <a:lstStyle/>
                    <a:p>
                      <a:r>
                        <a:rPr lang="en-GB" sz="1700" dirty="0"/>
                        <a:t>Class 0 : 1.00</a:t>
                      </a:r>
                    </a:p>
                    <a:p>
                      <a:r>
                        <a:rPr lang="en-GB" sz="1700" dirty="0"/>
                        <a:t>Class 1 : 0.90</a:t>
                      </a:r>
                      <a:endParaRPr lang="en-AU" sz="1700" dirty="0"/>
                    </a:p>
                  </a:txBody>
                  <a:tcPr marL="86784" marR="86784" marT="43392" marB="43392"/>
                </a:tc>
                <a:tc>
                  <a:txBody>
                    <a:bodyPr/>
                    <a:lstStyle/>
                    <a:p>
                      <a:r>
                        <a:rPr lang="en-GB" sz="1700" dirty="0"/>
                        <a:t>Class 0 : 0.96</a:t>
                      </a:r>
                    </a:p>
                    <a:p>
                      <a:r>
                        <a:rPr lang="en-GB" sz="1700" dirty="0"/>
                        <a:t>Class 1 : 0.92</a:t>
                      </a:r>
                      <a:endParaRPr lang="en-AU" sz="1700" dirty="0"/>
                    </a:p>
                  </a:txBody>
                  <a:tcPr marL="86784" marR="86784" marT="43392" marB="43392"/>
                </a:tc>
                <a:tc>
                  <a:txBody>
                    <a:bodyPr/>
                    <a:lstStyle/>
                    <a:p>
                      <a:r>
                        <a:rPr lang="en-GB" sz="1700" dirty="0"/>
                        <a:t>Class 0 : 0.98</a:t>
                      </a:r>
                    </a:p>
                    <a:p>
                      <a:r>
                        <a:rPr lang="en-GB" sz="1700" dirty="0"/>
                        <a:t>Class 1 : 0.90</a:t>
                      </a:r>
                      <a:endParaRPr lang="en-AU" sz="1700" dirty="0"/>
                    </a:p>
                  </a:txBody>
                  <a:tcPr marL="86784" marR="86784" marT="43392" marB="43392"/>
                </a:tc>
                <a:extLst>
                  <a:ext uri="{0D108BD9-81ED-4DB2-BD59-A6C34878D82A}">
                    <a16:rowId xmlns:a16="http://schemas.microsoft.com/office/drawing/2014/main" val="4248388686"/>
                  </a:ext>
                </a:extLst>
              </a:tr>
              <a:tr h="1162906">
                <a:tc>
                  <a:txBody>
                    <a:bodyPr/>
                    <a:lstStyle/>
                    <a:p>
                      <a:r>
                        <a:rPr lang="en-GB" sz="1700"/>
                        <a:t>F1</a:t>
                      </a:r>
                      <a:endParaRPr lang="en-AU" sz="1700"/>
                    </a:p>
                  </a:txBody>
                  <a:tcPr marL="86784" marR="86784" marT="43392" marB="43392"/>
                </a:tc>
                <a:tc>
                  <a:txBody>
                    <a:bodyPr/>
                    <a:lstStyle/>
                    <a:p>
                      <a:r>
                        <a:rPr lang="en-GB" sz="1700" dirty="0"/>
                        <a:t>Class 0 : 0.86</a:t>
                      </a:r>
                    </a:p>
                    <a:p>
                      <a:r>
                        <a:rPr lang="en-GB" sz="1700" dirty="0"/>
                        <a:t>Class 1 : 0.40</a:t>
                      </a:r>
                      <a:endParaRPr lang="en-AU" sz="1700" dirty="0"/>
                    </a:p>
                  </a:txBody>
                  <a:tcPr marL="86784" marR="86784" marT="43392" marB="43392"/>
                </a:tc>
                <a:tc>
                  <a:txBody>
                    <a:bodyPr/>
                    <a:lstStyle/>
                    <a:p>
                      <a:r>
                        <a:rPr lang="en-GB" sz="1700" dirty="0"/>
                        <a:t>Class 0 : 0.98</a:t>
                      </a:r>
                    </a:p>
                    <a:p>
                      <a:r>
                        <a:rPr lang="en-GB" sz="1700" dirty="0"/>
                        <a:t>Class 1 : 0.94</a:t>
                      </a:r>
                      <a:endParaRPr lang="en-AU" sz="1700" dirty="0"/>
                    </a:p>
                  </a:txBody>
                  <a:tcPr marL="86784" marR="86784" marT="43392" marB="43392"/>
                </a:tc>
                <a:tc>
                  <a:txBody>
                    <a:bodyPr/>
                    <a:lstStyle/>
                    <a:p>
                      <a:r>
                        <a:rPr lang="en-GB" sz="1700" dirty="0"/>
                        <a:t>Class 0 : 0.97</a:t>
                      </a:r>
                    </a:p>
                    <a:p>
                      <a:r>
                        <a:rPr lang="en-GB" sz="1700" dirty="0"/>
                        <a:t>Class 1 : 0.90</a:t>
                      </a:r>
                      <a:endParaRPr lang="en-AU" sz="1700" dirty="0"/>
                    </a:p>
                  </a:txBody>
                  <a:tcPr marL="86784" marR="86784" marT="43392" marB="43392"/>
                </a:tc>
                <a:tc>
                  <a:txBody>
                    <a:bodyPr/>
                    <a:lstStyle/>
                    <a:p>
                      <a:r>
                        <a:rPr lang="en-GB" sz="1700" dirty="0"/>
                        <a:t>Class 0 : 0.97</a:t>
                      </a:r>
                    </a:p>
                    <a:p>
                      <a:r>
                        <a:rPr lang="en-GB" sz="1700" dirty="0"/>
                        <a:t>Class 1 : 0.91</a:t>
                      </a:r>
                      <a:endParaRPr lang="en-AU" sz="1700" dirty="0"/>
                    </a:p>
                  </a:txBody>
                  <a:tcPr marL="86784" marR="86784" marT="43392" marB="43392"/>
                </a:tc>
                <a:extLst>
                  <a:ext uri="{0D108BD9-81ED-4DB2-BD59-A6C34878D82A}">
                    <a16:rowId xmlns:a16="http://schemas.microsoft.com/office/drawing/2014/main" val="979910615"/>
                  </a:ext>
                </a:extLst>
              </a:tr>
            </a:tbl>
          </a:graphicData>
        </a:graphic>
      </p:graphicFrame>
    </p:spTree>
    <p:extLst>
      <p:ext uri="{BB962C8B-B14F-4D97-AF65-F5344CB8AC3E}">
        <p14:creationId xmlns:p14="http://schemas.microsoft.com/office/powerpoint/2010/main" val="308324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19FC1EDE-C69A-4CB6-A657-9ACC72498E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1247" y="643467"/>
            <a:ext cx="2520305"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4110" name="Straight Connector 8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106" name="Picture 10">
            <a:extLst>
              <a:ext uri="{FF2B5EF4-FFF2-40B4-BE49-F238E27FC236}">
                <a16:creationId xmlns:a16="http://schemas.microsoft.com/office/drawing/2014/main" id="{4BF80F9B-D05B-4B80-A4B7-17F4D20711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9227" y="3671313"/>
            <a:ext cx="2520305"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8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12" name="Straight Connector 8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108" name="Picture 12">
            <a:extLst>
              <a:ext uri="{FF2B5EF4-FFF2-40B4-BE49-F238E27FC236}">
                <a16:creationId xmlns:a16="http://schemas.microsoft.com/office/drawing/2014/main" id="{B390232F-C0CF-413D-91E4-202280D763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34394" y="3607022"/>
            <a:ext cx="2522926" cy="254586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B43B9F1-0885-413D-BE74-50B39E8C8B3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26856" y="638340"/>
            <a:ext cx="2530464" cy="255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9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Lorem Ipsum </a:t>
            </a:r>
          </a:p>
        </p:txBody>
      </p:sp>
      <p:cxnSp>
        <p:nvCxnSpPr>
          <p:cNvPr id="21"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6825850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A2F5-E035-4E23-A0AE-F1A8B6CAB0B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8985050-34B9-48E1-82ED-54D273574E7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76022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D5EC-CC46-4791-87F4-626B2B48E3DB}"/>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4EBF2A64-6911-4C99-B550-452700100C70}"/>
              </a:ext>
            </a:extLst>
          </p:cNvPr>
          <p:cNvSpPr>
            <a:spLocks noGrp="1"/>
          </p:cNvSpPr>
          <p:nvPr>
            <p:ph type="body" idx="1"/>
          </p:nvPr>
        </p:nvSpPr>
        <p:spPr/>
        <p:txBody>
          <a:bodyPr/>
          <a:lstStyle/>
          <a:p>
            <a:endParaRPr lang="en-AU"/>
          </a:p>
        </p:txBody>
      </p:sp>
      <p:sp>
        <p:nvSpPr>
          <p:cNvPr id="4" name="Content Placeholder 3">
            <a:extLst>
              <a:ext uri="{FF2B5EF4-FFF2-40B4-BE49-F238E27FC236}">
                <a16:creationId xmlns:a16="http://schemas.microsoft.com/office/drawing/2014/main" id="{E96273A6-3D8B-48B2-B817-5328C1A72BDB}"/>
              </a:ext>
            </a:extLst>
          </p:cNvPr>
          <p:cNvSpPr>
            <a:spLocks noGrp="1"/>
          </p:cNvSpPr>
          <p:nvPr>
            <p:ph sz="half" idx="2"/>
          </p:nvPr>
        </p:nvSpPr>
        <p:spPr/>
        <p:txBody>
          <a:bodyPr/>
          <a:lstStyle/>
          <a:p>
            <a:endParaRPr lang="en-AU"/>
          </a:p>
        </p:txBody>
      </p:sp>
      <p:sp>
        <p:nvSpPr>
          <p:cNvPr id="5" name="Text Placeholder 4">
            <a:extLst>
              <a:ext uri="{FF2B5EF4-FFF2-40B4-BE49-F238E27FC236}">
                <a16:creationId xmlns:a16="http://schemas.microsoft.com/office/drawing/2014/main" id="{ABC5D5CF-0B45-4B92-9023-8CD2C2D73EF9}"/>
              </a:ext>
            </a:extLst>
          </p:cNvPr>
          <p:cNvSpPr>
            <a:spLocks noGrp="1"/>
          </p:cNvSpPr>
          <p:nvPr>
            <p:ph type="body" sz="quarter" idx="3"/>
          </p:nvPr>
        </p:nvSpPr>
        <p:spPr/>
        <p:txBody>
          <a:bodyPr/>
          <a:lstStyle/>
          <a:p>
            <a:endParaRPr lang="en-AU"/>
          </a:p>
        </p:txBody>
      </p:sp>
      <p:sp>
        <p:nvSpPr>
          <p:cNvPr id="6" name="Content Placeholder 5">
            <a:extLst>
              <a:ext uri="{FF2B5EF4-FFF2-40B4-BE49-F238E27FC236}">
                <a16:creationId xmlns:a16="http://schemas.microsoft.com/office/drawing/2014/main" id="{341092E7-7442-4502-8DE0-BBB65484A752}"/>
              </a:ext>
            </a:extLst>
          </p:cNvPr>
          <p:cNvSpPr>
            <a:spLocks noGrp="1"/>
          </p:cNvSpPr>
          <p:nvPr>
            <p:ph sz="quarter" idx="4"/>
          </p:nvPr>
        </p:nvSpPr>
        <p:spPr/>
        <p:txBody>
          <a:bodyPr/>
          <a:lstStyle/>
          <a:p>
            <a:endParaRPr lang="en-AU"/>
          </a:p>
        </p:txBody>
      </p:sp>
    </p:spTree>
    <p:extLst>
      <p:ext uri="{BB962C8B-B14F-4D97-AF65-F5344CB8AC3E}">
        <p14:creationId xmlns:p14="http://schemas.microsoft.com/office/powerpoint/2010/main" val="298126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3EC-9FB4-4A3C-B62A-92AB09A4C670}"/>
              </a:ext>
            </a:extLst>
          </p:cNvPr>
          <p:cNvSpPr>
            <a:spLocks noGrp="1"/>
          </p:cNvSpPr>
          <p:nvPr>
            <p:ph type="ctrTitle"/>
          </p:nvPr>
        </p:nvSpPr>
        <p:spPr/>
        <p:txBody>
          <a:bodyPr/>
          <a:lstStyle/>
          <a:p>
            <a:r>
              <a:rPr lang="en-GB" dirty="0"/>
              <a:t>Notebook 1</a:t>
            </a:r>
            <a:br>
              <a:rPr lang="en-GB" dirty="0"/>
            </a:br>
            <a:endParaRPr lang="en-AU" dirty="0"/>
          </a:p>
        </p:txBody>
      </p:sp>
      <p:sp>
        <p:nvSpPr>
          <p:cNvPr id="3" name="Subtitle 2">
            <a:extLst>
              <a:ext uri="{FF2B5EF4-FFF2-40B4-BE49-F238E27FC236}">
                <a16:creationId xmlns:a16="http://schemas.microsoft.com/office/drawing/2014/main" id="{A836B7C3-E191-4229-A473-5CB11BF707B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92834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EC348D-37DD-4ED8-B3AC-6FFD916AA7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1767" y="643467"/>
            <a:ext cx="3359265"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64889057-A4EE-46D9-A2F1-BE4EBE53A1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14623" y="643467"/>
            <a:ext cx="3380326"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C593104A-A7CB-4C55-B06E-B7410E0A231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0020" y="3671316"/>
            <a:ext cx="3362758" cy="25458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0C0DB2-0377-4875-8413-51E2468573D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8383" y="3671316"/>
            <a:ext cx="3372806" cy="25534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1874A9-FA76-45E0-B7AC-58A6717ED9CB}"/>
              </a:ext>
            </a:extLst>
          </p:cNvPr>
          <p:cNvSpPr txBox="1"/>
          <p:nvPr/>
        </p:nvSpPr>
        <p:spPr>
          <a:xfrm>
            <a:off x="356260" y="350322"/>
            <a:ext cx="1371600" cy="369332"/>
          </a:xfrm>
          <a:prstGeom prst="rect">
            <a:avLst/>
          </a:prstGeom>
          <a:noFill/>
        </p:spPr>
        <p:txBody>
          <a:bodyPr wrap="square" rtlCol="0">
            <a:spAutoFit/>
          </a:bodyPr>
          <a:lstStyle/>
          <a:p>
            <a:r>
              <a:rPr lang="en-GB" dirty="0"/>
              <a:t>Notebook 1</a:t>
            </a:r>
            <a:endParaRPr lang="en-AU" dirty="0"/>
          </a:p>
        </p:txBody>
      </p:sp>
    </p:spTree>
    <p:extLst>
      <p:ext uri="{BB962C8B-B14F-4D97-AF65-F5344CB8AC3E}">
        <p14:creationId xmlns:p14="http://schemas.microsoft.com/office/powerpoint/2010/main" val="266017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25116F-A4E5-43E1-8A4E-D2BA92A55C06}"/>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Notebook 1 Characteristics:</a:t>
            </a:r>
          </a:p>
          <a:p>
            <a:pPr marL="285750" indent="-285750">
              <a:spcAft>
                <a:spcPts val="600"/>
              </a:spcAft>
              <a:buFont typeface="Calibri" panose="020F0502020204030204" pitchFamily="34" charset="0"/>
              <a:buChar char="-"/>
            </a:pPr>
            <a:r>
              <a:rPr lang="en-US">
                <a:solidFill>
                  <a:srgbClr val="FFFFFF"/>
                </a:solidFill>
              </a:rPr>
              <a:t>No dummies</a:t>
            </a:r>
          </a:p>
          <a:p>
            <a:pPr marL="285750" indent="-285750">
              <a:spcAft>
                <a:spcPts val="600"/>
              </a:spcAft>
              <a:buFont typeface="Calibri" panose="020F0502020204030204" pitchFamily="34" charset="0"/>
              <a:buChar char="-"/>
            </a:pPr>
            <a:r>
              <a:rPr lang="en-US">
                <a:solidFill>
                  <a:srgbClr val="FFFFFF"/>
                </a:solidFill>
              </a:rPr>
              <a:t>4 features picked by Random Forest</a:t>
            </a:r>
          </a:p>
          <a:p>
            <a:pPr marL="285750" indent="-285750">
              <a:spcAft>
                <a:spcPts val="600"/>
              </a:spcAft>
              <a:buFont typeface="Calibri" panose="020F0502020204030204" pitchFamily="34" charset="0"/>
              <a:buChar char="-"/>
            </a:pPr>
            <a:r>
              <a:rPr lang="en-US">
                <a:solidFill>
                  <a:srgbClr val="FFFFFF"/>
                </a:solidFill>
              </a:rPr>
              <a:t>SMOTE</a:t>
            </a:r>
          </a:p>
          <a:p>
            <a:pPr marL="285750" indent="-285750">
              <a:spcAft>
                <a:spcPts val="600"/>
              </a:spcAft>
              <a:buFont typeface="Calibri" panose="020F0502020204030204" pitchFamily="34" charset="0"/>
              <a:buChar char="-"/>
            </a:pPr>
            <a:r>
              <a:rPr lang="en-US">
                <a:solidFill>
                  <a:srgbClr val="FFFFFF"/>
                </a:solidFill>
              </a:rPr>
              <a:t>Scaled X</a:t>
            </a:r>
          </a:p>
          <a:p>
            <a:pPr marL="285750" indent="-285750">
              <a:spcAft>
                <a:spcPts val="600"/>
              </a:spcAft>
              <a:buFont typeface="Calibri" panose="020F0502020204030204" pitchFamily="34" charset="0"/>
              <a:buChar char="-"/>
            </a:pPr>
            <a:r>
              <a:rPr lang="en-US">
                <a:solidFill>
                  <a:srgbClr val="FFFFFF"/>
                </a:solidFill>
              </a:rPr>
              <a:t>Tuned parameters only for LogReg</a:t>
            </a:r>
          </a:p>
        </p:txBody>
      </p:sp>
      <p:graphicFrame>
        <p:nvGraphicFramePr>
          <p:cNvPr id="3" name="Table 3">
            <a:extLst>
              <a:ext uri="{FF2B5EF4-FFF2-40B4-BE49-F238E27FC236}">
                <a16:creationId xmlns:a16="http://schemas.microsoft.com/office/drawing/2014/main" id="{B6A97E7E-49A3-436B-AAAB-CD4C92E5D1EB}"/>
              </a:ext>
            </a:extLst>
          </p:cNvPr>
          <p:cNvGraphicFramePr>
            <a:graphicFrameLocks noGrp="1"/>
          </p:cNvGraphicFramePr>
          <p:nvPr>
            <p:extLst>
              <p:ext uri="{D42A27DB-BD31-4B8C-83A1-F6EECF244321}">
                <p14:modId xmlns:p14="http://schemas.microsoft.com/office/powerpoint/2010/main" val="105483766"/>
              </p:ext>
            </p:extLst>
          </p:nvPr>
        </p:nvGraphicFramePr>
        <p:xfrm>
          <a:off x="4200525" y="1103188"/>
          <a:ext cx="7728240" cy="4651624"/>
        </p:xfrm>
        <a:graphic>
          <a:graphicData uri="http://schemas.openxmlformats.org/drawingml/2006/table">
            <a:tbl>
              <a:tblPr firstRow="1" bandRow="1">
                <a:tableStyleId>{5940675A-B579-460E-94D1-54222C63F5DA}</a:tableStyleId>
              </a:tblPr>
              <a:tblGrid>
                <a:gridCol w="1414188">
                  <a:extLst>
                    <a:ext uri="{9D8B030D-6E8A-4147-A177-3AD203B41FA5}">
                      <a16:colId xmlns:a16="http://schemas.microsoft.com/office/drawing/2014/main" val="1487062816"/>
                    </a:ext>
                  </a:extLst>
                </a:gridCol>
                <a:gridCol w="1485524">
                  <a:extLst>
                    <a:ext uri="{9D8B030D-6E8A-4147-A177-3AD203B41FA5}">
                      <a16:colId xmlns:a16="http://schemas.microsoft.com/office/drawing/2014/main" val="2719981346"/>
                    </a:ext>
                  </a:extLst>
                </a:gridCol>
                <a:gridCol w="1583030">
                  <a:extLst>
                    <a:ext uri="{9D8B030D-6E8A-4147-A177-3AD203B41FA5}">
                      <a16:colId xmlns:a16="http://schemas.microsoft.com/office/drawing/2014/main" val="2641584834"/>
                    </a:ext>
                  </a:extLst>
                </a:gridCol>
                <a:gridCol w="1451111">
                  <a:extLst>
                    <a:ext uri="{9D8B030D-6E8A-4147-A177-3AD203B41FA5}">
                      <a16:colId xmlns:a16="http://schemas.microsoft.com/office/drawing/2014/main" val="3936264918"/>
                    </a:ext>
                  </a:extLst>
                </a:gridCol>
                <a:gridCol w="1794387">
                  <a:extLst>
                    <a:ext uri="{9D8B030D-6E8A-4147-A177-3AD203B41FA5}">
                      <a16:colId xmlns:a16="http://schemas.microsoft.com/office/drawing/2014/main" val="1189519402"/>
                    </a:ext>
                  </a:extLst>
                </a:gridCol>
              </a:tblGrid>
              <a:tr h="1162906">
                <a:tc>
                  <a:txBody>
                    <a:bodyPr/>
                    <a:lstStyle/>
                    <a:p>
                      <a:r>
                        <a:rPr lang="en-GB" sz="1700"/>
                        <a:t>Model</a:t>
                      </a:r>
                    </a:p>
                    <a:p>
                      <a:endParaRPr lang="en-GB" sz="1700"/>
                    </a:p>
                    <a:p>
                      <a:r>
                        <a:rPr lang="en-GB" sz="1700"/>
                        <a:t>Classification Report</a:t>
                      </a:r>
                      <a:endParaRPr lang="en-AU" sz="1700"/>
                    </a:p>
                  </a:txBody>
                  <a:tcPr marL="86784" marR="86784" marT="43392" marB="43392"/>
                </a:tc>
                <a:tc>
                  <a:txBody>
                    <a:bodyPr/>
                    <a:lstStyle/>
                    <a:p>
                      <a:r>
                        <a:rPr lang="en-GB" sz="1700"/>
                        <a:t>LogReg</a:t>
                      </a:r>
                      <a:endParaRPr lang="en-AU" sz="1700"/>
                    </a:p>
                  </a:txBody>
                  <a:tcPr marL="86784" marR="86784" marT="43392" marB="43392"/>
                </a:tc>
                <a:tc>
                  <a:txBody>
                    <a:bodyPr/>
                    <a:lstStyle/>
                    <a:p>
                      <a:r>
                        <a:rPr lang="en-GB" sz="1700"/>
                        <a:t>RandomForest</a:t>
                      </a:r>
                      <a:endParaRPr lang="en-AU" sz="1700"/>
                    </a:p>
                  </a:txBody>
                  <a:tcPr marL="86784" marR="86784" marT="43392" marB="43392"/>
                </a:tc>
                <a:tc>
                  <a:txBody>
                    <a:bodyPr/>
                    <a:lstStyle/>
                    <a:p>
                      <a:r>
                        <a:rPr lang="en-GB" sz="1700"/>
                        <a:t>Decision Tree</a:t>
                      </a:r>
                      <a:endParaRPr lang="en-AU" sz="1700"/>
                    </a:p>
                  </a:txBody>
                  <a:tcPr marL="86784" marR="86784" marT="43392" marB="43392"/>
                </a:tc>
                <a:tc>
                  <a:txBody>
                    <a:bodyPr/>
                    <a:lstStyle/>
                    <a:p>
                      <a:r>
                        <a:rPr lang="en-GB" sz="1700"/>
                        <a:t>KNN</a:t>
                      </a:r>
                      <a:endParaRPr lang="en-AU" sz="1700"/>
                    </a:p>
                  </a:txBody>
                  <a:tcPr marL="86784" marR="86784" marT="43392" marB="43392"/>
                </a:tc>
                <a:extLst>
                  <a:ext uri="{0D108BD9-81ED-4DB2-BD59-A6C34878D82A}">
                    <a16:rowId xmlns:a16="http://schemas.microsoft.com/office/drawing/2014/main" val="2114255924"/>
                  </a:ext>
                </a:extLst>
              </a:tr>
              <a:tr h="1162906">
                <a:tc>
                  <a:txBody>
                    <a:bodyPr/>
                    <a:lstStyle/>
                    <a:p>
                      <a:r>
                        <a:rPr lang="en-GB" sz="1700"/>
                        <a:t>Precision</a:t>
                      </a:r>
                      <a:endParaRPr lang="en-AU" sz="1700"/>
                    </a:p>
                  </a:txBody>
                  <a:tcPr marL="86784" marR="86784" marT="43392" marB="43392"/>
                </a:tc>
                <a:tc>
                  <a:txBody>
                    <a:bodyPr/>
                    <a:lstStyle/>
                    <a:p>
                      <a:r>
                        <a:rPr lang="en-GB" sz="1700"/>
                        <a:t>Class 0 : 0.74</a:t>
                      </a:r>
                    </a:p>
                    <a:p>
                      <a:r>
                        <a:rPr lang="en-GB" sz="1700"/>
                        <a:t>Class 1 : 0.73</a:t>
                      </a:r>
                      <a:endParaRPr lang="en-AU" sz="1700"/>
                    </a:p>
                  </a:txBody>
                  <a:tcPr marL="86784" marR="86784" marT="43392" marB="43392"/>
                </a:tc>
                <a:tc>
                  <a:txBody>
                    <a:bodyPr/>
                    <a:lstStyle/>
                    <a:p>
                      <a:r>
                        <a:rPr lang="en-GB" sz="1700"/>
                        <a:t>Class 0 : 0.93</a:t>
                      </a:r>
                    </a:p>
                    <a:p>
                      <a:r>
                        <a:rPr lang="en-GB" sz="1700"/>
                        <a:t>Class 1 : 0.98</a:t>
                      </a:r>
                      <a:endParaRPr lang="en-AU" sz="1700"/>
                    </a:p>
                  </a:txBody>
                  <a:tcPr marL="86784" marR="86784" marT="43392" marB="43392"/>
                </a:tc>
                <a:tc>
                  <a:txBody>
                    <a:bodyPr/>
                    <a:lstStyle/>
                    <a:p>
                      <a:r>
                        <a:rPr lang="en-GB" sz="1700"/>
                        <a:t>Class 0 : 0.95</a:t>
                      </a:r>
                    </a:p>
                    <a:p>
                      <a:r>
                        <a:rPr lang="en-GB" sz="1700"/>
                        <a:t>Class 1 : 0.90</a:t>
                      </a:r>
                      <a:endParaRPr lang="en-AU" sz="1700"/>
                    </a:p>
                  </a:txBody>
                  <a:tcPr marL="86784" marR="86784" marT="43392" marB="43392"/>
                </a:tc>
                <a:tc>
                  <a:txBody>
                    <a:bodyPr/>
                    <a:lstStyle/>
                    <a:p>
                      <a:r>
                        <a:rPr lang="en-GB" sz="1700" dirty="0"/>
                        <a:t>Class 0 : 0.96</a:t>
                      </a:r>
                    </a:p>
                    <a:p>
                      <a:r>
                        <a:rPr lang="en-GB" sz="1700" dirty="0"/>
                        <a:t>Class 1 : 0.98</a:t>
                      </a:r>
                      <a:endParaRPr lang="en-AU" sz="1700" dirty="0"/>
                    </a:p>
                  </a:txBody>
                  <a:tcPr marL="86784" marR="86784" marT="43392" marB="43392"/>
                </a:tc>
                <a:extLst>
                  <a:ext uri="{0D108BD9-81ED-4DB2-BD59-A6C34878D82A}">
                    <a16:rowId xmlns:a16="http://schemas.microsoft.com/office/drawing/2014/main" val="1546469865"/>
                  </a:ext>
                </a:extLst>
              </a:tr>
              <a:tr h="1162906">
                <a:tc>
                  <a:txBody>
                    <a:bodyPr/>
                    <a:lstStyle/>
                    <a:p>
                      <a:r>
                        <a:rPr lang="en-GB" sz="1700"/>
                        <a:t>Recall</a:t>
                      </a:r>
                      <a:endParaRPr lang="en-AU" sz="1700"/>
                    </a:p>
                  </a:txBody>
                  <a:tcPr marL="86784" marR="86784" marT="43392" marB="43392"/>
                </a:tc>
                <a:tc>
                  <a:txBody>
                    <a:bodyPr/>
                    <a:lstStyle/>
                    <a:p>
                      <a:r>
                        <a:rPr lang="en-GB" sz="1700"/>
                        <a:t>Class 0 : 0.73</a:t>
                      </a:r>
                    </a:p>
                    <a:p>
                      <a:r>
                        <a:rPr lang="en-GB" sz="1700"/>
                        <a:t>Class 1 : 0.74</a:t>
                      </a:r>
                      <a:endParaRPr lang="en-AU" sz="1700"/>
                    </a:p>
                  </a:txBody>
                  <a:tcPr marL="86784" marR="86784" marT="43392" marB="43392"/>
                </a:tc>
                <a:tc>
                  <a:txBody>
                    <a:bodyPr/>
                    <a:lstStyle/>
                    <a:p>
                      <a:r>
                        <a:rPr lang="en-GB" sz="1700"/>
                        <a:t>Class 0 : 0.99</a:t>
                      </a:r>
                    </a:p>
                    <a:p>
                      <a:r>
                        <a:rPr lang="en-GB" sz="1700"/>
                        <a:t>Class 1 : 0.93</a:t>
                      </a:r>
                      <a:endParaRPr lang="en-AU" sz="1700"/>
                    </a:p>
                  </a:txBody>
                  <a:tcPr marL="86784" marR="86784" marT="43392" marB="43392"/>
                </a:tc>
                <a:tc>
                  <a:txBody>
                    <a:bodyPr/>
                    <a:lstStyle/>
                    <a:p>
                      <a:r>
                        <a:rPr lang="en-GB" sz="1700"/>
                        <a:t>Class 0 : 0.90</a:t>
                      </a:r>
                    </a:p>
                    <a:p>
                      <a:r>
                        <a:rPr lang="en-GB" sz="1700"/>
                        <a:t>Class 1 : 0.95</a:t>
                      </a:r>
                      <a:endParaRPr lang="en-AU" sz="1700"/>
                    </a:p>
                  </a:txBody>
                  <a:tcPr marL="86784" marR="86784" marT="43392" marB="43392"/>
                </a:tc>
                <a:tc>
                  <a:txBody>
                    <a:bodyPr/>
                    <a:lstStyle/>
                    <a:p>
                      <a:r>
                        <a:rPr lang="en-GB" sz="1700"/>
                        <a:t>Class 0 : 0.98</a:t>
                      </a:r>
                    </a:p>
                    <a:p>
                      <a:r>
                        <a:rPr lang="en-GB" sz="1700"/>
                        <a:t>Class 1 : 0.96</a:t>
                      </a:r>
                      <a:endParaRPr lang="en-AU" sz="1700"/>
                    </a:p>
                  </a:txBody>
                  <a:tcPr marL="86784" marR="86784" marT="43392" marB="43392"/>
                </a:tc>
                <a:extLst>
                  <a:ext uri="{0D108BD9-81ED-4DB2-BD59-A6C34878D82A}">
                    <a16:rowId xmlns:a16="http://schemas.microsoft.com/office/drawing/2014/main" val="4248388686"/>
                  </a:ext>
                </a:extLst>
              </a:tr>
              <a:tr h="1162906">
                <a:tc>
                  <a:txBody>
                    <a:bodyPr/>
                    <a:lstStyle/>
                    <a:p>
                      <a:r>
                        <a:rPr lang="en-GB" sz="1700"/>
                        <a:t>F1</a:t>
                      </a:r>
                      <a:endParaRPr lang="en-AU" sz="1700"/>
                    </a:p>
                  </a:txBody>
                  <a:tcPr marL="86784" marR="86784" marT="43392" marB="43392"/>
                </a:tc>
                <a:tc>
                  <a:txBody>
                    <a:bodyPr/>
                    <a:lstStyle/>
                    <a:p>
                      <a:r>
                        <a:rPr lang="en-GB" sz="1700"/>
                        <a:t>Class 0 : 0.74</a:t>
                      </a:r>
                    </a:p>
                    <a:p>
                      <a:r>
                        <a:rPr lang="en-GB" sz="1700"/>
                        <a:t>Class 1 : 0.73</a:t>
                      </a:r>
                      <a:endParaRPr lang="en-AU" sz="1700"/>
                    </a:p>
                  </a:txBody>
                  <a:tcPr marL="86784" marR="86784" marT="43392" marB="43392"/>
                </a:tc>
                <a:tc>
                  <a:txBody>
                    <a:bodyPr/>
                    <a:lstStyle/>
                    <a:p>
                      <a:r>
                        <a:rPr lang="en-GB" sz="1700"/>
                        <a:t>Class 0 : 0.96</a:t>
                      </a:r>
                    </a:p>
                    <a:p>
                      <a:r>
                        <a:rPr lang="en-GB" sz="1700"/>
                        <a:t>Class 1 : 0.96</a:t>
                      </a:r>
                      <a:endParaRPr lang="en-AU" sz="1700"/>
                    </a:p>
                  </a:txBody>
                  <a:tcPr marL="86784" marR="86784" marT="43392" marB="43392"/>
                </a:tc>
                <a:tc>
                  <a:txBody>
                    <a:bodyPr/>
                    <a:lstStyle/>
                    <a:p>
                      <a:r>
                        <a:rPr lang="en-GB" sz="1700"/>
                        <a:t>Class 0 : 0.92</a:t>
                      </a:r>
                    </a:p>
                    <a:p>
                      <a:r>
                        <a:rPr lang="en-GB" sz="1700"/>
                        <a:t>Class 1 : 0.92</a:t>
                      </a:r>
                      <a:endParaRPr lang="en-AU" sz="1700"/>
                    </a:p>
                  </a:txBody>
                  <a:tcPr marL="86784" marR="86784" marT="43392" marB="43392"/>
                </a:tc>
                <a:tc>
                  <a:txBody>
                    <a:bodyPr/>
                    <a:lstStyle/>
                    <a:p>
                      <a:r>
                        <a:rPr lang="en-GB" sz="1700" dirty="0"/>
                        <a:t>Class 0 : 0.97</a:t>
                      </a:r>
                    </a:p>
                    <a:p>
                      <a:r>
                        <a:rPr lang="en-GB" sz="1700" dirty="0"/>
                        <a:t>Class 1 : 0.97</a:t>
                      </a:r>
                      <a:endParaRPr lang="en-AU" sz="1700" dirty="0"/>
                    </a:p>
                  </a:txBody>
                  <a:tcPr marL="86784" marR="86784" marT="43392" marB="43392"/>
                </a:tc>
                <a:extLst>
                  <a:ext uri="{0D108BD9-81ED-4DB2-BD59-A6C34878D82A}">
                    <a16:rowId xmlns:a16="http://schemas.microsoft.com/office/drawing/2014/main" val="979910615"/>
                  </a:ext>
                </a:extLst>
              </a:tr>
            </a:tbl>
          </a:graphicData>
        </a:graphic>
      </p:graphicFrame>
    </p:spTree>
    <p:extLst>
      <p:ext uri="{BB962C8B-B14F-4D97-AF65-F5344CB8AC3E}">
        <p14:creationId xmlns:p14="http://schemas.microsoft.com/office/powerpoint/2010/main" val="383720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3EC-9FB4-4A3C-B62A-92AB09A4C670}"/>
              </a:ext>
            </a:extLst>
          </p:cNvPr>
          <p:cNvSpPr>
            <a:spLocks noGrp="1"/>
          </p:cNvSpPr>
          <p:nvPr>
            <p:ph type="ctrTitle"/>
          </p:nvPr>
        </p:nvSpPr>
        <p:spPr/>
        <p:txBody>
          <a:bodyPr/>
          <a:lstStyle/>
          <a:p>
            <a:r>
              <a:rPr lang="en-GB" dirty="0"/>
              <a:t>Notebook 2</a:t>
            </a:r>
            <a:br>
              <a:rPr lang="en-GB" dirty="0"/>
            </a:br>
            <a:endParaRPr lang="en-AU" dirty="0"/>
          </a:p>
        </p:txBody>
      </p:sp>
      <p:sp>
        <p:nvSpPr>
          <p:cNvPr id="3" name="Subtitle 2">
            <a:extLst>
              <a:ext uri="{FF2B5EF4-FFF2-40B4-BE49-F238E27FC236}">
                <a16:creationId xmlns:a16="http://schemas.microsoft.com/office/drawing/2014/main" id="{A836B7C3-E191-4229-A473-5CB11BF707B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3725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E2661FD-A4DD-4964-ABFD-34AE69B498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1767" y="643467"/>
            <a:ext cx="3359265"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3082" name="Straight Connector 14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E82D48B9-089C-45AD-B103-E76FD28260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14623" y="643467"/>
            <a:ext cx="3380326"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3083" name="Straight Connector 14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84" name="Straight Connector 14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2F7D3DDD-770E-4EB5-B500-D64C184F6C1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0020" y="3671316"/>
            <a:ext cx="3362758" cy="254586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E7BC4A5-0657-42E3-8B6F-3E6CE5FDC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8383" y="3671316"/>
            <a:ext cx="3372806" cy="25534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39AAB9-0D0B-42DE-A28D-EBC82580E535}"/>
              </a:ext>
            </a:extLst>
          </p:cNvPr>
          <p:cNvSpPr txBox="1"/>
          <p:nvPr/>
        </p:nvSpPr>
        <p:spPr>
          <a:xfrm flipH="1">
            <a:off x="326571" y="445325"/>
            <a:ext cx="1656608" cy="369332"/>
          </a:xfrm>
          <a:prstGeom prst="rect">
            <a:avLst/>
          </a:prstGeom>
          <a:noFill/>
        </p:spPr>
        <p:txBody>
          <a:bodyPr wrap="square" rtlCol="0">
            <a:spAutoFit/>
          </a:bodyPr>
          <a:lstStyle/>
          <a:p>
            <a:r>
              <a:rPr lang="en-GB" dirty="0"/>
              <a:t>Notebook 2</a:t>
            </a:r>
            <a:endParaRPr lang="en-AU" dirty="0"/>
          </a:p>
        </p:txBody>
      </p:sp>
    </p:spTree>
    <p:extLst>
      <p:ext uri="{BB962C8B-B14F-4D97-AF65-F5344CB8AC3E}">
        <p14:creationId xmlns:p14="http://schemas.microsoft.com/office/powerpoint/2010/main" val="164421694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{F30CC078-D72E-41F0-A4B3-9E85B55E30FC}tf33845126_win32</Template>
  <TotalTime>230</TotalTime>
  <Words>575</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Franklin Gothic Book</vt:lpstr>
      <vt:lpstr>1_RetrospectVTI</vt:lpstr>
      <vt:lpstr>                                                       Predicting  Employee Retention  with  Machine Learning     </vt:lpstr>
      <vt:lpstr>Title Lorem Ipsum </vt:lpstr>
      <vt:lpstr>PowerPoint Presentation</vt:lpstr>
      <vt:lpstr>PowerPoint Presentation</vt:lpstr>
      <vt:lpstr>Notebook 1 </vt:lpstr>
      <vt:lpstr>PowerPoint Presentation</vt:lpstr>
      <vt:lpstr>PowerPoint Presentation</vt:lpstr>
      <vt:lpstr>Notebook 2 </vt:lpstr>
      <vt:lpstr>PowerPoint Presentation</vt:lpstr>
      <vt:lpstr>PowerPoint Presentation</vt:lpstr>
      <vt:lpstr>Notebook 3 </vt:lpstr>
      <vt:lpstr>PowerPoint Presentation</vt:lpstr>
      <vt:lpstr>PowerPoint Presentation</vt:lpstr>
      <vt:lpstr>Notebook 4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Employee Retention  with  Machine Learning     </dc:title>
  <dc:creator>Isabelle Uslu</dc:creator>
  <cp:lastModifiedBy>Isabelle Uslu</cp:lastModifiedBy>
  <cp:revision>6</cp:revision>
  <dcterms:created xsi:type="dcterms:W3CDTF">2022-02-10T01:43:38Z</dcterms:created>
  <dcterms:modified xsi:type="dcterms:W3CDTF">2022-02-10T05:34:06Z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