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98A2F-CBE3-4982-8ABC-03581459FF8F}" v="22" dt="2023-09-04T08:41:1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Vilar" userId="bd8ad70865ad8ae0" providerId="LiveId" clId="{2DD98A2F-CBE3-4982-8ABC-03581459FF8F}"/>
    <pc:docChg chg="undo custSel addSld delSld modSld sldOrd">
      <pc:chgData name="Isabelle Vilar" userId="bd8ad70865ad8ae0" providerId="LiveId" clId="{2DD98A2F-CBE3-4982-8ABC-03581459FF8F}" dt="2023-08-31T10:08:14.046" v="280" actId="20577"/>
      <pc:docMkLst>
        <pc:docMk/>
      </pc:docMkLst>
      <pc:sldChg chg="addSp modSp mod">
        <pc:chgData name="Isabelle Vilar" userId="bd8ad70865ad8ae0" providerId="LiveId" clId="{2DD98A2F-CBE3-4982-8ABC-03581459FF8F}" dt="2023-08-30T14:48:44.083" v="126" actId="20577"/>
        <pc:sldMkLst>
          <pc:docMk/>
          <pc:sldMk cId="1373908220" sldId="257"/>
        </pc:sldMkLst>
        <pc:spChg chg="add mod">
          <ac:chgData name="Isabelle Vilar" userId="bd8ad70865ad8ae0" providerId="LiveId" clId="{2DD98A2F-CBE3-4982-8ABC-03581459FF8F}" dt="2023-08-30T14:48:44.083" v="126" actId="20577"/>
          <ac:spMkLst>
            <pc:docMk/>
            <pc:sldMk cId="1373908220" sldId="257"/>
            <ac:spMk id="3" creationId="{4924EAED-CC8D-EA7A-7A27-A87ED8CDF6E8}"/>
          </ac:spMkLst>
        </pc:spChg>
      </pc:sldChg>
      <pc:sldChg chg="addSp modSp mod">
        <pc:chgData name="Isabelle Vilar" userId="bd8ad70865ad8ae0" providerId="LiveId" clId="{2DD98A2F-CBE3-4982-8ABC-03581459FF8F}" dt="2023-08-30T14:49:04.402" v="128" actId="6549"/>
        <pc:sldMkLst>
          <pc:docMk/>
          <pc:sldMk cId="1032827749" sldId="258"/>
        </pc:sldMkLst>
        <pc:spChg chg="add mod">
          <ac:chgData name="Isabelle Vilar" userId="bd8ad70865ad8ae0" providerId="LiveId" clId="{2DD98A2F-CBE3-4982-8ABC-03581459FF8F}" dt="2023-08-30T14:49:04.402" v="128" actId="6549"/>
          <ac:spMkLst>
            <pc:docMk/>
            <pc:sldMk cId="1032827749" sldId="258"/>
            <ac:spMk id="3" creationId="{2D7745D3-6989-8E4B-707F-0211AED61A3F}"/>
          </ac:spMkLst>
        </pc:spChg>
        <pc:spChg chg="mod">
          <ac:chgData name="Isabelle Vilar" userId="bd8ad70865ad8ae0" providerId="LiveId" clId="{2DD98A2F-CBE3-4982-8ABC-03581459FF8F}" dt="2023-08-30T14:12:24.250" v="2" actId="948"/>
          <ac:spMkLst>
            <pc:docMk/>
            <pc:sldMk cId="1032827749" sldId="258"/>
            <ac:spMk id="10" creationId="{F212815F-A71C-F5D3-6E06-AF0699670E31}"/>
          </ac:spMkLst>
        </pc:spChg>
      </pc:sldChg>
      <pc:sldChg chg="addSp modSp mod">
        <pc:chgData name="Isabelle Vilar" userId="bd8ad70865ad8ae0" providerId="LiveId" clId="{2DD98A2F-CBE3-4982-8ABC-03581459FF8F}" dt="2023-08-30T14:49:10.142" v="130" actId="6549"/>
        <pc:sldMkLst>
          <pc:docMk/>
          <pc:sldMk cId="3460870839" sldId="259"/>
        </pc:sldMkLst>
        <pc:spChg chg="add mod">
          <ac:chgData name="Isabelle Vilar" userId="bd8ad70865ad8ae0" providerId="LiveId" clId="{2DD98A2F-CBE3-4982-8ABC-03581459FF8F}" dt="2023-08-30T14:49:10.142" v="130" actId="6549"/>
          <ac:spMkLst>
            <pc:docMk/>
            <pc:sldMk cId="3460870839" sldId="259"/>
            <ac:spMk id="3" creationId="{44C549D9-27F9-647F-187B-1B1E636007A7}"/>
          </ac:spMkLst>
        </pc:spChg>
        <pc:spChg chg="mod">
          <ac:chgData name="Isabelle Vilar" userId="bd8ad70865ad8ae0" providerId="LiveId" clId="{2DD98A2F-CBE3-4982-8ABC-03581459FF8F}" dt="2023-08-30T14:43:57.972" v="54" actId="27107"/>
          <ac:spMkLst>
            <pc:docMk/>
            <pc:sldMk cId="3460870839" sldId="259"/>
            <ac:spMk id="10" creationId="{F212815F-A71C-F5D3-6E06-AF0699670E31}"/>
          </ac:spMkLst>
        </pc:spChg>
      </pc:sldChg>
      <pc:sldChg chg="addSp delSp modSp mod">
        <pc:chgData name="Isabelle Vilar" userId="bd8ad70865ad8ae0" providerId="LiveId" clId="{2DD98A2F-CBE3-4982-8ABC-03581459FF8F}" dt="2023-08-30T14:49:15.250" v="132" actId="6549"/>
        <pc:sldMkLst>
          <pc:docMk/>
          <pc:sldMk cId="161592609" sldId="260"/>
        </pc:sldMkLst>
        <pc:spChg chg="add del mod">
          <ac:chgData name="Isabelle Vilar" userId="bd8ad70865ad8ae0" providerId="LiveId" clId="{2DD98A2F-CBE3-4982-8ABC-03581459FF8F}" dt="2023-08-30T14:43:30.793" v="53" actId="478"/>
          <ac:spMkLst>
            <pc:docMk/>
            <pc:sldMk cId="161592609" sldId="260"/>
            <ac:spMk id="3" creationId="{E739DBD0-D404-9E7F-FBE5-140741B5F959}"/>
          </ac:spMkLst>
        </pc:spChg>
        <pc:spChg chg="add mod">
          <ac:chgData name="Isabelle Vilar" userId="bd8ad70865ad8ae0" providerId="LiveId" clId="{2DD98A2F-CBE3-4982-8ABC-03581459FF8F}" dt="2023-08-30T14:49:15.250" v="132" actId="6549"/>
          <ac:spMkLst>
            <pc:docMk/>
            <pc:sldMk cId="161592609" sldId="260"/>
            <ac:spMk id="4" creationId="{1083B73B-0FD0-F40A-78EC-D616152388F4}"/>
          </ac:spMkLst>
        </pc:spChg>
        <pc:spChg chg="mod">
          <ac:chgData name="Isabelle Vilar" userId="bd8ad70865ad8ae0" providerId="LiveId" clId="{2DD98A2F-CBE3-4982-8ABC-03581459FF8F}" dt="2023-08-30T14:12:51.844" v="4" actId="948"/>
          <ac:spMkLst>
            <pc:docMk/>
            <pc:sldMk cId="161592609" sldId="260"/>
            <ac:spMk id="10" creationId="{F212815F-A71C-F5D3-6E06-AF0699670E31}"/>
          </ac:spMkLst>
        </pc:spChg>
      </pc:sldChg>
      <pc:sldChg chg="del">
        <pc:chgData name="Isabelle Vilar" userId="bd8ad70865ad8ae0" providerId="LiveId" clId="{2DD98A2F-CBE3-4982-8ABC-03581459FF8F}" dt="2023-08-30T14:12:56.914" v="5" actId="47"/>
        <pc:sldMkLst>
          <pc:docMk/>
          <pc:sldMk cId="1809347896" sldId="261"/>
        </pc:sldMkLst>
      </pc:sldChg>
      <pc:sldChg chg="addSp delSp modSp mod">
        <pc:chgData name="Isabelle Vilar" userId="bd8ad70865ad8ae0" providerId="LiveId" clId="{2DD98A2F-CBE3-4982-8ABC-03581459FF8F}" dt="2023-08-30T15:47:35.326" v="144" actId="1076"/>
        <pc:sldMkLst>
          <pc:docMk/>
          <pc:sldMk cId="1855522309" sldId="262"/>
        </pc:sldMkLst>
        <pc:spChg chg="mod">
          <ac:chgData name="Isabelle Vilar" userId="bd8ad70865ad8ae0" providerId="LiveId" clId="{2DD98A2F-CBE3-4982-8ABC-03581459FF8F}" dt="2023-08-30T14:41:39.541" v="23" actId="1076"/>
          <ac:spMkLst>
            <pc:docMk/>
            <pc:sldMk cId="1855522309" sldId="262"/>
            <ac:spMk id="2" creationId="{5C5F6C95-4A98-A5A4-492A-197301C3829A}"/>
          </ac:spMkLst>
        </pc:spChg>
        <pc:spChg chg="mod">
          <ac:chgData name="Isabelle Vilar" userId="bd8ad70865ad8ae0" providerId="LiveId" clId="{2DD98A2F-CBE3-4982-8ABC-03581459FF8F}" dt="2023-08-30T14:40:54.849" v="6"/>
          <ac:spMkLst>
            <pc:docMk/>
            <pc:sldMk cId="1855522309" sldId="262"/>
            <ac:spMk id="6" creationId="{066EACCF-7848-381A-8268-6020949D173F}"/>
          </ac:spMkLst>
        </pc:spChg>
        <pc:spChg chg="mod">
          <ac:chgData name="Isabelle Vilar" userId="bd8ad70865ad8ae0" providerId="LiveId" clId="{2DD98A2F-CBE3-4982-8ABC-03581459FF8F}" dt="2023-08-30T14:40:54.849" v="6"/>
          <ac:spMkLst>
            <pc:docMk/>
            <pc:sldMk cId="1855522309" sldId="262"/>
            <ac:spMk id="9" creationId="{B570824A-5CBB-1154-E22B-BE1F2008D5D2}"/>
          </ac:spMkLst>
        </pc:spChg>
        <pc:spChg chg="mod">
          <ac:chgData name="Isabelle Vilar" userId="bd8ad70865ad8ae0" providerId="LiveId" clId="{2DD98A2F-CBE3-4982-8ABC-03581459FF8F}" dt="2023-08-30T14:40:54.849" v="6"/>
          <ac:spMkLst>
            <pc:docMk/>
            <pc:sldMk cId="1855522309" sldId="262"/>
            <ac:spMk id="10" creationId="{4EB0B2B4-FBED-5729-78F0-197D88900085}"/>
          </ac:spMkLst>
        </pc:spChg>
        <pc:spChg chg="mod">
          <ac:chgData name="Isabelle Vilar" userId="bd8ad70865ad8ae0" providerId="LiveId" clId="{2DD98A2F-CBE3-4982-8ABC-03581459FF8F}" dt="2023-08-30T14:40:54.849" v="6"/>
          <ac:spMkLst>
            <pc:docMk/>
            <pc:sldMk cId="1855522309" sldId="262"/>
            <ac:spMk id="11" creationId="{6BDB3F57-39C9-7986-3C29-01284168F100}"/>
          </ac:spMkLst>
        </pc:spChg>
        <pc:spChg chg="mod">
          <ac:chgData name="Isabelle Vilar" userId="bd8ad70865ad8ae0" providerId="LiveId" clId="{2DD98A2F-CBE3-4982-8ABC-03581459FF8F}" dt="2023-08-30T14:40:54.849" v="6"/>
          <ac:spMkLst>
            <pc:docMk/>
            <pc:sldMk cId="1855522309" sldId="262"/>
            <ac:spMk id="12" creationId="{6D721C0B-6A57-CE02-7FCF-7B7D2D78AFC1}"/>
          </ac:spMkLst>
        </pc:spChg>
        <pc:spChg chg="mod">
          <ac:chgData name="Isabelle Vilar" userId="bd8ad70865ad8ae0" providerId="LiveId" clId="{2DD98A2F-CBE3-4982-8ABC-03581459FF8F}" dt="2023-08-30T14:40:54.849" v="6"/>
          <ac:spMkLst>
            <pc:docMk/>
            <pc:sldMk cId="1855522309" sldId="262"/>
            <ac:spMk id="13" creationId="{5E04DEEF-0D3F-5E79-2CB1-9229E6F528B9}"/>
          </ac:spMkLst>
        </pc:spChg>
        <pc:spChg chg="mod">
          <ac:chgData name="Isabelle Vilar" userId="bd8ad70865ad8ae0" providerId="LiveId" clId="{2DD98A2F-CBE3-4982-8ABC-03581459FF8F}" dt="2023-08-30T14:42:31.068" v="25"/>
          <ac:spMkLst>
            <pc:docMk/>
            <pc:sldMk cId="1855522309" sldId="262"/>
            <ac:spMk id="21" creationId="{E6391033-68C3-D61E-E0C3-C0D2E3505EB5}"/>
          </ac:spMkLst>
        </pc:spChg>
        <pc:spChg chg="mod">
          <ac:chgData name="Isabelle Vilar" userId="bd8ad70865ad8ae0" providerId="LiveId" clId="{2DD98A2F-CBE3-4982-8ABC-03581459FF8F}" dt="2023-08-30T14:42:31.068" v="25"/>
          <ac:spMkLst>
            <pc:docMk/>
            <pc:sldMk cId="1855522309" sldId="262"/>
            <ac:spMk id="22" creationId="{BDFD1F30-3946-872A-8C82-9C15ADC87146}"/>
          </ac:spMkLst>
        </pc:spChg>
        <pc:spChg chg="mod">
          <ac:chgData name="Isabelle Vilar" userId="bd8ad70865ad8ae0" providerId="LiveId" clId="{2DD98A2F-CBE3-4982-8ABC-03581459FF8F}" dt="2023-08-30T14:42:31.068" v="25"/>
          <ac:spMkLst>
            <pc:docMk/>
            <pc:sldMk cId="1855522309" sldId="262"/>
            <ac:spMk id="23" creationId="{FB4D4433-B4E6-6A9B-213B-55B6CA36C153}"/>
          </ac:spMkLst>
        </pc:spChg>
        <pc:spChg chg="mod">
          <ac:chgData name="Isabelle Vilar" userId="bd8ad70865ad8ae0" providerId="LiveId" clId="{2DD98A2F-CBE3-4982-8ABC-03581459FF8F}" dt="2023-08-30T14:42:31.068" v="25"/>
          <ac:spMkLst>
            <pc:docMk/>
            <pc:sldMk cId="1855522309" sldId="262"/>
            <ac:spMk id="24" creationId="{DA3C9443-A833-5CA5-A962-4064E3DD1738}"/>
          </ac:spMkLst>
        </pc:spChg>
        <pc:spChg chg="mod">
          <ac:chgData name="Isabelle Vilar" userId="bd8ad70865ad8ae0" providerId="LiveId" clId="{2DD98A2F-CBE3-4982-8ABC-03581459FF8F}" dt="2023-08-30T14:42:31.068" v="25"/>
          <ac:spMkLst>
            <pc:docMk/>
            <pc:sldMk cId="1855522309" sldId="262"/>
            <ac:spMk id="25" creationId="{BFD3AC90-C014-072D-F447-C79F0651FD1E}"/>
          </ac:spMkLst>
        </pc:spChg>
        <pc:spChg chg="mod">
          <ac:chgData name="Isabelle Vilar" userId="bd8ad70865ad8ae0" providerId="LiveId" clId="{2DD98A2F-CBE3-4982-8ABC-03581459FF8F}" dt="2023-08-30T14:42:31.068" v="25"/>
          <ac:spMkLst>
            <pc:docMk/>
            <pc:sldMk cId="1855522309" sldId="262"/>
            <ac:spMk id="26" creationId="{03154970-929B-0423-D245-E6869643624A}"/>
          </ac:spMkLst>
        </pc:spChg>
        <pc:spChg chg="add mod">
          <ac:chgData name="Isabelle Vilar" userId="bd8ad70865ad8ae0" providerId="LiveId" clId="{2DD98A2F-CBE3-4982-8ABC-03581459FF8F}" dt="2023-08-30T14:49:21.977" v="134" actId="6549"/>
          <ac:spMkLst>
            <pc:docMk/>
            <pc:sldMk cId="1855522309" sldId="262"/>
            <ac:spMk id="32" creationId="{270594E1-49DA-00A4-408F-231CC1709782}"/>
          </ac:spMkLst>
        </pc:spChg>
        <pc:grpChg chg="add del mod">
          <ac:chgData name="Isabelle Vilar" userId="bd8ad70865ad8ae0" providerId="LiveId" clId="{2DD98A2F-CBE3-4982-8ABC-03581459FF8F}" dt="2023-08-30T14:42:30.421" v="24" actId="478"/>
          <ac:grpSpMkLst>
            <pc:docMk/>
            <pc:sldMk cId="1855522309" sldId="262"/>
            <ac:grpSpMk id="3" creationId="{35939F9D-5FE2-EF5F-668B-4673C816331D}"/>
          </ac:grpSpMkLst>
        </pc:grpChg>
        <pc:grpChg chg="add del mod">
          <ac:chgData name="Isabelle Vilar" userId="bd8ad70865ad8ae0" providerId="LiveId" clId="{2DD98A2F-CBE3-4982-8ABC-03581459FF8F}" dt="2023-08-30T15:47:21.597" v="139" actId="478"/>
          <ac:grpSpMkLst>
            <pc:docMk/>
            <pc:sldMk cId="1855522309" sldId="262"/>
            <ac:grpSpMk id="19" creationId="{9BEECEB7-2490-8B4D-5715-1711D7A0B3D3}"/>
          </ac:grpSpMkLst>
        </pc:grpChg>
        <pc:picChg chg="mod">
          <ac:chgData name="Isabelle Vilar" userId="bd8ad70865ad8ae0" providerId="LiveId" clId="{2DD98A2F-CBE3-4982-8ABC-03581459FF8F}" dt="2023-08-30T14:40:54.849" v="6"/>
          <ac:picMkLst>
            <pc:docMk/>
            <pc:sldMk cId="1855522309" sldId="262"/>
            <ac:picMk id="4" creationId="{9F8F8192-A061-5A0F-FA37-7932AEED50D9}"/>
          </ac:picMkLst>
        </pc:picChg>
        <pc:picChg chg="add mod">
          <ac:chgData name="Isabelle Vilar" userId="bd8ad70865ad8ae0" providerId="LiveId" clId="{2DD98A2F-CBE3-4982-8ABC-03581459FF8F}" dt="2023-08-30T15:47:35.326" v="144" actId="1076"/>
          <ac:picMkLst>
            <pc:docMk/>
            <pc:sldMk cId="1855522309" sldId="262"/>
            <ac:picMk id="4" creationId="{C4A577BE-CB9E-4FAF-E6A4-9680B1BA0B05}"/>
          </ac:picMkLst>
        </pc:picChg>
        <pc:picChg chg="mod">
          <ac:chgData name="Isabelle Vilar" userId="bd8ad70865ad8ae0" providerId="LiveId" clId="{2DD98A2F-CBE3-4982-8ABC-03581459FF8F}" dt="2023-08-30T14:42:31.068" v="25"/>
          <ac:picMkLst>
            <pc:docMk/>
            <pc:sldMk cId="1855522309" sldId="262"/>
            <ac:picMk id="20" creationId="{E75626C2-0541-58D3-8790-4D0C6E11B508}"/>
          </ac:picMkLst>
        </pc:picChg>
        <pc:cxnChg chg="mod">
          <ac:chgData name="Isabelle Vilar" userId="bd8ad70865ad8ae0" providerId="LiveId" clId="{2DD98A2F-CBE3-4982-8ABC-03581459FF8F}" dt="2023-08-30T14:40:54.849" v="6"/>
          <ac:cxnSpMkLst>
            <pc:docMk/>
            <pc:sldMk cId="1855522309" sldId="262"/>
            <ac:cxnSpMk id="14" creationId="{CAE5CE3D-A2B3-891A-34D7-5407F6754CAD}"/>
          </ac:cxnSpMkLst>
        </pc:cxnChg>
        <pc:cxnChg chg="mod">
          <ac:chgData name="Isabelle Vilar" userId="bd8ad70865ad8ae0" providerId="LiveId" clId="{2DD98A2F-CBE3-4982-8ABC-03581459FF8F}" dt="2023-08-30T14:40:54.849" v="6"/>
          <ac:cxnSpMkLst>
            <pc:docMk/>
            <pc:sldMk cId="1855522309" sldId="262"/>
            <ac:cxnSpMk id="15" creationId="{66140AC3-324C-911F-B60B-5784B8CFBB9F}"/>
          </ac:cxnSpMkLst>
        </pc:cxnChg>
        <pc:cxnChg chg="mod">
          <ac:chgData name="Isabelle Vilar" userId="bd8ad70865ad8ae0" providerId="LiveId" clId="{2DD98A2F-CBE3-4982-8ABC-03581459FF8F}" dt="2023-08-30T14:40:54.849" v="6"/>
          <ac:cxnSpMkLst>
            <pc:docMk/>
            <pc:sldMk cId="1855522309" sldId="262"/>
            <ac:cxnSpMk id="16" creationId="{D7D0BB44-AEC1-7E82-EB01-31EE43D8B332}"/>
          </ac:cxnSpMkLst>
        </pc:cxnChg>
        <pc:cxnChg chg="mod">
          <ac:chgData name="Isabelle Vilar" userId="bd8ad70865ad8ae0" providerId="LiveId" clId="{2DD98A2F-CBE3-4982-8ABC-03581459FF8F}" dt="2023-08-30T14:40:54.849" v="6"/>
          <ac:cxnSpMkLst>
            <pc:docMk/>
            <pc:sldMk cId="1855522309" sldId="262"/>
            <ac:cxnSpMk id="17" creationId="{823F148F-D0AD-BEB4-8248-82172BA2C25A}"/>
          </ac:cxnSpMkLst>
        </pc:cxnChg>
        <pc:cxnChg chg="mod">
          <ac:chgData name="Isabelle Vilar" userId="bd8ad70865ad8ae0" providerId="LiveId" clId="{2DD98A2F-CBE3-4982-8ABC-03581459FF8F}" dt="2023-08-30T14:40:54.849" v="6"/>
          <ac:cxnSpMkLst>
            <pc:docMk/>
            <pc:sldMk cId="1855522309" sldId="262"/>
            <ac:cxnSpMk id="18" creationId="{7E442B61-CE31-272E-0D64-B7282AD9500C}"/>
          </ac:cxnSpMkLst>
        </pc:cxnChg>
        <pc:cxnChg chg="mod">
          <ac:chgData name="Isabelle Vilar" userId="bd8ad70865ad8ae0" providerId="LiveId" clId="{2DD98A2F-CBE3-4982-8ABC-03581459FF8F}" dt="2023-08-30T14:42:31.068" v="25"/>
          <ac:cxnSpMkLst>
            <pc:docMk/>
            <pc:sldMk cId="1855522309" sldId="262"/>
            <ac:cxnSpMk id="27" creationId="{76F5996F-600B-0F95-861C-3B2071487022}"/>
          </ac:cxnSpMkLst>
        </pc:cxnChg>
        <pc:cxnChg chg="mod">
          <ac:chgData name="Isabelle Vilar" userId="bd8ad70865ad8ae0" providerId="LiveId" clId="{2DD98A2F-CBE3-4982-8ABC-03581459FF8F}" dt="2023-08-30T14:42:31.068" v="25"/>
          <ac:cxnSpMkLst>
            <pc:docMk/>
            <pc:sldMk cId="1855522309" sldId="262"/>
            <ac:cxnSpMk id="28" creationId="{EC578545-AC97-C2C9-1257-A7B562027090}"/>
          </ac:cxnSpMkLst>
        </pc:cxnChg>
        <pc:cxnChg chg="mod">
          <ac:chgData name="Isabelle Vilar" userId="bd8ad70865ad8ae0" providerId="LiveId" clId="{2DD98A2F-CBE3-4982-8ABC-03581459FF8F}" dt="2023-08-30T14:42:31.068" v="25"/>
          <ac:cxnSpMkLst>
            <pc:docMk/>
            <pc:sldMk cId="1855522309" sldId="262"/>
            <ac:cxnSpMk id="29" creationId="{1DEE5E06-CCD4-1A50-D1F6-917B58DE008E}"/>
          </ac:cxnSpMkLst>
        </pc:cxnChg>
        <pc:cxnChg chg="mod">
          <ac:chgData name="Isabelle Vilar" userId="bd8ad70865ad8ae0" providerId="LiveId" clId="{2DD98A2F-CBE3-4982-8ABC-03581459FF8F}" dt="2023-08-30T14:42:31.068" v="25"/>
          <ac:cxnSpMkLst>
            <pc:docMk/>
            <pc:sldMk cId="1855522309" sldId="262"/>
            <ac:cxnSpMk id="30" creationId="{953FC4E4-AE1F-9D07-629B-840C862E3F51}"/>
          </ac:cxnSpMkLst>
        </pc:cxnChg>
        <pc:cxnChg chg="mod">
          <ac:chgData name="Isabelle Vilar" userId="bd8ad70865ad8ae0" providerId="LiveId" clId="{2DD98A2F-CBE3-4982-8ABC-03581459FF8F}" dt="2023-08-30T14:42:31.068" v="25"/>
          <ac:cxnSpMkLst>
            <pc:docMk/>
            <pc:sldMk cId="1855522309" sldId="262"/>
            <ac:cxnSpMk id="31" creationId="{7C21ABC8-339A-A294-84AF-933C1DD036D0}"/>
          </ac:cxnSpMkLst>
        </pc:cxnChg>
      </pc:sldChg>
      <pc:sldChg chg="addSp delSp modSp del mod">
        <pc:chgData name="Isabelle Vilar" userId="bd8ad70865ad8ae0" providerId="LiveId" clId="{2DD98A2F-CBE3-4982-8ABC-03581459FF8F}" dt="2023-08-31T10:02:53.634" v="173" actId="47"/>
        <pc:sldMkLst>
          <pc:docMk/>
          <pc:sldMk cId="1713664583" sldId="263"/>
        </pc:sldMkLst>
        <pc:spChg chg="del">
          <ac:chgData name="Isabelle Vilar" userId="bd8ad70865ad8ae0" providerId="LiveId" clId="{2DD98A2F-CBE3-4982-8ABC-03581459FF8F}" dt="2023-08-31T10:00:33.138" v="159" actId="478"/>
          <ac:spMkLst>
            <pc:docMk/>
            <pc:sldMk cId="1713664583" sldId="263"/>
            <ac:spMk id="2" creationId="{5C5F6C95-4A98-A5A4-492A-197301C3829A}"/>
          </ac:spMkLst>
        </pc:spChg>
        <pc:spChg chg="add mod">
          <ac:chgData name="Isabelle Vilar" userId="bd8ad70865ad8ae0" providerId="LiveId" clId="{2DD98A2F-CBE3-4982-8ABC-03581459FF8F}" dt="2023-08-30T14:49:32.063" v="138" actId="20577"/>
          <ac:spMkLst>
            <pc:docMk/>
            <pc:sldMk cId="1713664583" sldId="263"/>
            <ac:spMk id="3" creationId="{7F5E4DA6-3D1D-E247-DEC4-9C299D2D7F47}"/>
          </ac:spMkLst>
        </pc:spChg>
        <pc:spChg chg="add mod">
          <ac:chgData name="Isabelle Vilar" userId="bd8ad70865ad8ae0" providerId="LiveId" clId="{2DD98A2F-CBE3-4982-8ABC-03581459FF8F}" dt="2023-08-31T10:00:30.580" v="158" actId="20577"/>
          <ac:spMkLst>
            <pc:docMk/>
            <pc:sldMk cId="1713664583" sldId="263"/>
            <ac:spMk id="4" creationId="{C87FD41B-1893-F383-54D5-573384FD65B0}"/>
          </ac:spMkLst>
        </pc:spChg>
        <pc:picChg chg="add mod">
          <ac:chgData name="Isabelle Vilar" userId="bd8ad70865ad8ae0" providerId="LiveId" clId="{2DD98A2F-CBE3-4982-8ABC-03581459FF8F}" dt="2023-08-31T10:01:38.537" v="160" actId="931"/>
          <ac:picMkLst>
            <pc:docMk/>
            <pc:sldMk cId="1713664583" sldId="263"/>
            <ac:picMk id="9" creationId="{2A74F83E-D7B4-6D3D-3251-08EC4F54387C}"/>
          </ac:picMkLst>
        </pc:picChg>
        <pc:picChg chg="add del mod">
          <ac:chgData name="Isabelle Vilar" userId="bd8ad70865ad8ae0" providerId="LiveId" clId="{2DD98A2F-CBE3-4982-8ABC-03581459FF8F}" dt="2023-08-31T10:02:29.704" v="170" actId="478"/>
          <ac:picMkLst>
            <pc:docMk/>
            <pc:sldMk cId="1713664583" sldId="263"/>
            <ac:picMk id="11" creationId="{A6812900-C190-1DAF-921B-1909E7C896C9}"/>
          </ac:picMkLst>
        </pc:picChg>
      </pc:sldChg>
      <pc:sldChg chg="addSp modSp mod">
        <pc:chgData name="Isabelle Vilar" userId="bd8ad70865ad8ae0" providerId="LiveId" clId="{2DD98A2F-CBE3-4982-8ABC-03581459FF8F}" dt="2023-08-30T18:41:56.530" v="147" actId="1076"/>
        <pc:sldMkLst>
          <pc:docMk/>
          <pc:sldMk cId="1229866298" sldId="264"/>
        </pc:sldMkLst>
        <pc:spChg chg="add mod">
          <ac:chgData name="Isabelle Vilar" userId="bd8ad70865ad8ae0" providerId="LiveId" clId="{2DD98A2F-CBE3-4982-8ABC-03581459FF8F}" dt="2023-08-30T14:49:26.923" v="136" actId="20577"/>
          <ac:spMkLst>
            <pc:docMk/>
            <pc:sldMk cId="1229866298" sldId="264"/>
            <ac:spMk id="3" creationId="{A7CBE94D-BD0E-F075-248E-79A8282CAAE2}"/>
          </ac:spMkLst>
        </pc:spChg>
        <pc:picChg chg="add mod">
          <ac:chgData name="Isabelle Vilar" userId="bd8ad70865ad8ae0" providerId="LiveId" clId="{2DD98A2F-CBE3-4982-8ABC-03581459FF8F}" dt="2023-08-30T18:41:56.530" v="147" actId="1076"/>
          <ac:picMkLst>
            <pc:docMk/>
            <pc:sldMk cId="1229866298" sldId="264"/>
            <ac:picMk id="6" creationId="{26885A3B-9C7A-ED93-B174-ACD704B93FD7}"/>
          </ac:picMkLst>
        </pc:picChg>
      </pc:sldChg>
      <pc:sldChg chg="addSp delSp modSp add mod ord">
        <pc:chgData name="Isabelle Vilar" userId="bd8ad70865ad8ae0" providerId="LiveId" clId="{2DD98A2F-CBE3-4982-8ABC-03581459FF8F}" dt="2023-08-31T10:08:14.046" v="280" actId="20577"/>
        <pc:sldMkLst>
          <pc:docMk/>
          <pc:sldMk cId="3653754280" sldId="265"/>
        </pc:sldMkLst>
        <pc:spChg chg="add del mod">
          <ac:chgData name="Isabelle Vilar" userId="bd8ad70865ad8ae0" providerId="LiveId" clId="{2DD98A2F-CBE3-4982-8ABC-03581459FF8F}" dt="2023-08-31T10:07:34.568" v="258" actId="478"/>
          <ac:spMkLst>
            <pc:docMk/>
            <pc:sldMk cId="3653754280" sldId="265"/>
            <ac:spMk id="2" creationId="{0296BE13-81D7-965C-FB32-FE5CABC2B3A1}"/>
          </ac:spMkLst>
        </pc:spChg>
        <pc:spChg chg="add mod">
          <ac:chgData name="Isabelle Vilar" userId="bd8ad70865ad8ae0" providerId="LiveId" clId="{2DD98A2F-CBE3-4982-8ABC-03581459FF8F}" dt="2023-08-31T10:08:14.046" v="280" actId="20577"/>
          <ac:spMkLst>
            <pc:docMk/>
            <pc:sldMk cId="3653754280" sldId="265"/>
            <ac:spMk id="6" creationId="{4E71278D-7B43-2C63-7ED8-F4317AC98B2A}"/>
          </ac:spMkLst>
        </pc:spChg>
        <pc:picChg chg="del">
          <ac:chgData name="Isabelle Vilar" userId="bd8ad70865ad8ae0" providerId="LiveId" clId="{2DD98A2F-CBE3-4982-8ABC-03581459FF8F}" dt="2023-08-31T10:01:52.762" v="163" actId="478"/>
          <ac:picMkLst>
            <pc:docMk/>
            <pc:sldMk cId="3653754280" sldId="265"/>
            <ac:picMk id="9" creationId="{2A74F83E-D7B4-6D3D-3251-08EC4F54387C}"/>
          </ac:picMkLst>
        </pc:picChg>
        <pc:picChg chg="mod">
          <ac:chgData name="Isabelle Vilar" userId="bd8ad70865ad8ae0" providerId="LiveId" clId="{2DD98A2F-CBE3-4982-8ABC-03581459FF8F}" dt="2023-08-31T10:01:57.871" v="164" actId="1076"/>
          <ac:picMkLst>
            <pc:docMk/>
            <pc:sldMk cId="3653754280" sldId="265"/>
            <ac:picMk id="11" creationId="{A6812900-C190-1DAF-921B-1909E7C896C9}"/>
          </ac:picMkLst>
        </pc:picChg>
      </pc:sldChg>
      <pc:sldChg chg="addSp modSp add mod">
        <pc:chgData name="Isabelle Vilar" userId="bd8ad70865ad8ae0" providerId="LiveId" clId="{2DD98A2F-CBE3-4982-8ABC-03581459FF8F}" dt="2023-08-31T10:07:17.049" v="257" actId="1035"/>
        <pc:sldMkLst>
          <pc:docMk/>
          <pc:sldMk cId="2879936880" sldId="266"/>
        </pc:sldMkLst>
        <pc:spChg chg="add mod">
          <ac:chgData name="Isabelle Vilar" userId="bd8ad70865ad8ae0" providerId="LiveId" clId="{2DD98A2F-CBE3-4982-8ABC-03581459FF8F}" dt="2023-08-31T10:07:17.049" v="257" actId="1035"/>
          <ac:spMkLst>
            <pc:docMk/>
            <pc:sldMk cId="2879936880" sldId="266"/>
            <ac:spMk id="6" creationId="{880E0B75-59F6-4601-5C09-18269B1FE765}"/>
          </ac:spMkLst>
        </pc:spChg>
        <pc:picChg chg="add mod">
          <ac:chgData name="Isabelle Vilar" userId="bd8ad70865ad8ae0" providerId="LiveId" clId="{2DD98A2F-CBE3-4982-8ABC-03581459FF8F}" dt="2023-08-31T10:02:48.349" v="172" actId="1076"/>
          <ac:picMkLst>
            <pc:docMk/>
            <pc:sldMk cId="2879936880" sldId="266"/>
            <ac:picMk id="2" creationId="{76D3AA6C-CF01-70A7-992F-CB6C6802C5F1}"/>
          </ac:picMkLst>
        </pc:picChg>
      </pc:sldChg>
      <pc:sldChg chg="add del">
        <pc:chgData name="Isabelle Vilar" userId="bd8ad70865ad8ae0" providerId="LiveId" clId="{2DD98A2F-CBE3-4982-8ABC-03581459FF8F}" dt="2023-08-31T10:02:22.380" v="168" actId="47"/>
        <pc:sldMkLst>
          <pc:docMk/>
          <pc:sldMk cId="319366507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A392B-F2F2-076C-6E50-450746909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749B1-B12F-B330-74BD-C1F619A68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453077-835F-E4A9-816A-E552BDB8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DAF1D-6AD2-61D3-8EA9-499EF26F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00794-9606-762F-4422-A5ABBB71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CF0BB-4ADA-C6BC-0A02-2399201E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547555-843F-3ED3-DD30-C33ECA62C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5C850E-E719-0655-A9A4-6C0A0ABF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89B12-CDA8-1EC0-B272-28D9D4F5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D41EFB-986E-F593-16D1-5B319E34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03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D5BD4C-5EB3-A8B8-B06D-984BFDF9B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816391-7270-D355-3F65-F3136BD2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D96FC-125A-2601-4B2B-68191E08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5741C-F14D-6CDC-DBB1-EAE88AF2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64B03-9078-07FB-DA98-CDAD4EBB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1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57116-7061-DCCB-43C1-CEDF8A03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8C035-2C7D-1B44-7179-E5D4EE33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F1667-B51B-2CD9-63C3-CE2FF09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47D12-7722-D615-C06A-3B0C705C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506C2-C151-B798-48E8-9EB606A0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25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C8B0-541B-A374-723A-07AE6298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BDE09B-0129-6F3D-3D98-197457E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8DE53-5DA9-875B-A99F-9E9AC8DA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4A555-2460-4A33-8879-EBEE9242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080F-B189-83DE-0937-CDACB58E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79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303A9-8E4C-6CB2-A639-6937A337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6BFD2-5E64-4C74-F16F-6ACDED455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DF96E3-DC8D-6486-1720-1FF4D2C0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64C1FB-D401-AB6B-7D13-89D156F3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DFC769-C2A9-FBCC-9017-54F0A84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D6F76D-8647-D18F-4E83-78EEEF19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0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E2BD2-A381-6667-E366-2C4C74E1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1C48D-F0A3-1350-F8F3-8F884794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25B2F8-BC99-42E6-7769-DDD90F8B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71706F-E575-38B9-A3FD-3BBB379E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AA746E-9349-0B03-988A-174939F0E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78AAE7-D3E7-0171-1669-6E11B77B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3D4C9D-49A1-DFA8-661D-38F74E92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C78A33-6564-9C54-DBCC-204544D0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8BAE3-61FC-753B-BD34-8A1A657B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52826A-C0BA-167C-619E-3507420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2F6475-FDBA-FDE7-9314-DE750D88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E91EF2-D4FC-535C-479B-D0B2F6E4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1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EF9169-0B04-5F85-558F-1264741C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86976D-B70D-6308-210D-FAFD49AE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A4C2C9-4517-8020-05AB-13257088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60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DE375-570B-B22B-D415-4C798622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E381D-B8B4-070B-8609-0EB9CF5F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D38E98-5A80-864C-A6F5-C1C6F55A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58B68-1605-3D25-73D2-A63A54BC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1C5300-8BB3-BA02-AAF1-04573FC5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9C5FD-B646-D184-66BD-2B1B56C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13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1BDBA-A8A1-EBE2-AD57-08D89767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F68671-A2E2-E52B-A6FE-D66150456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432E5-93CE-0712-51A0-C101F0614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4806D-01A7-C81F-C628-E8A85396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DAB4A4-BEF4-AC9D-E214-82A5E058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D2FE8E-C116-BDDD-16A7-9D794678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6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316184-74E2-E708-5018-90F4E527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2004F6-F8E0-5E0C-D1FB-4D7F9209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069B0-C100-2C1B-4BBC-37AC46B3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43A0-0917-4D9C-BA24-1FB385FA8358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70542-FAFD-1C27-5939-9B0A016B9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950B61-C332-43D6-F6FD-4DD69F9F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30F6-A958-4F31-B3B9-B2EC799AE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lculator.aws/#/estimate?id=cab61ecd901066edb8bd9c8dfcb190d120a38410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lculator.aws/#/estimate?id=cab61ecd901066edb8bd9c8dfcb190d120a38410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7B01B5B-DE58-C180-E9CA-5F182579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" y="120262"/>
            <a:ext cx="1313954" cy="656977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3FC1481B-F658-21DE-F1ED-773EE69B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777239"/>
            <a:ext cx="683202" cy="5373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013B12-413C-A10D-CAF1-868630C55D3B}"/>
              </a:ext>
            </a:extLst>
          </p:cNvPr>
          <p:cNvSpPr/>
          <p:nvPr/>
        </p:nvSpPr>
        <p:spPr>
          <a:xfrm>
            <a:off x="9621520" y="0"/>
            <a:ext cx="257048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2815F-A71C-F5D3-6E06-AF0699670E31}"/>
              </a:ext>
            </a:extLst>
          </p:cNvPr>
          <p:cNvSpPr txBox="1"/>
          <p:nvPr/>
        </p:nvSpPr>
        <p:spPr>
          <a:xfrm>
            <a:off x="2651760" y="2089835"/>
            <a:ext cx="6888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effectLst/>
              </a:rPr>
              <a:t>Projeto Website para </a:t>
            </a:r>
            <a:endParaRPr lang="pt-BR" sz="4800" b="1" dirty="0"/>
          </a:p>
          <a:p>
            <a:pPr algn="ctr"/>
            <a:r>
              <a:rPr lang="pt-BR" sz="4800" b="1" dirty="0">
                <a:effectLst/>
              </a:rPr>
              <a:t>Divulgação de Currículo</a:t>
            </a:r>
            <a:endParaRPr lang="pt-BR" sz="48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1F93C3-85DB-F19B-7AD4-EBB1A84B7517}"/>
              </a:ext>
            </a:extLst>
          </p:cNvPr>
          <p:cNvSpPr txBox="1"/>
          <p:nvPr/>
        </p:nvSpPr>
        <p:spPr>
          <a:xfrm>
            <a:off x="9702800" y="4907280"/>
            <a:ext cx="2418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Isabelle Vilar</a:t>
            </a:r>
          </a:p>
          <a:p>
            <a:pPr algn="ctr"/>
            <a:r>
              <a:rPr lang="pt-BR" b="1" dirty="0"/>
              <a:t>João Felipe</a:t>
            </a:r>
            <a:br>
              <a:rPr lang="pt-BR" b="1" dirty="0"/>
            </a:br>
            <a:r>
              <a:rPr lang="pt-BR" b="1" dirty="0"/>
              <a:t>João Pedro</a:t>
            </a:r>
          </a:p>
          <a:p>
            <a:pPr algn="ctr"/>
            <a:r>
              <a:rPr lang="pt-BR" b="1" dirty="0"/>
              <a:t>João Victor</a:t>
            </a:r>
          </a:p>
          <a:p>
            <a:pPr algn="ctr"/>
            <a:r>
              <a:rPr lang="pt-BR" b="1" dirty="0"/>
              <a:t>Joseane Oliveira</a:t>
            </a:r>
            <a:br>
              <a:rPr lang="pt-BR" b="1" dirty="0"/>
            </a:br>
            <a:r>
              <a:rPr lang="pt-BR" b="1" dirty="0"/>
              <a:t>Josy Caster</a:t>
            </a:r>
          </a:p>
        </p:txBody>
      </p:sp>
    </p:spTree>
    <p:extLst>
      <p:ext uri="{BB962C8B-B14F-4D97-AF65-F5344CB8AC3E}">
        <p14:creationId xmlns:p14="http://schemas.microsoft.com/office/powerpoint/2010/main" val="235216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7B01B5B-DE58-C180-E9CA-5F182579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" y="120262"/>
            <a:ext cx="1313954" cy="656977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3FC1481B-F658-21DE-F1ED-773EE69B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777239"/>
            <a:ext cx="683202" cy="5373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013B12-413C-A10D-CAF1-868630C55D3B}"/>
              </a:ext>
            </a:extLst>
          </p:cNvPr>
          <p:cNvSpPr/>
          <p:nvPr/>
        </p:nvSpPr>
        <p:spPr>
          <a:xfrm>
            <a:off x="9621520" y="0"/>
            <a:ext cx="257048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2815F-A71C-F5D3-6E06-AF0699670E31}"/>
              </a:ext>
            </a:extLst>
          </p:cNvPr>
          <p:cNvSpPr txBox="1"/>
          <p:nvPr/>
        </p:nvSpPr>
        <p:spPr>
          <a:xfrm>
            <a:off x="903408" y="2516555"/>
            <a:ext cx="84336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effectLst/>
              </a:rPr>
              <a:t>O objetivo deste projeto é implementar uma solução escalável e segura na nuvem da AWS para hospedar um website com alta disponibilidade.</a:t>
            </a:r>
            <a:endParaRPr lang="pt-BR" sz="2400" dirty="0"/>
          </a:p>
          <a:p>
            <a:pPr algn="just"/>
            <a:r>
              <a:rPr lang="pt-BR" sz="2400" dirty="0"/>
              <a:t>Os requisitos são: rede de entrega de conteúdo, com baixa latência, com segurança e armazenamento durável, para atender a demanda de 11 milhões de requisições¹ por mês.</a:t>
            </a:r>
          </a:p>
          <a:p>
            <a:pPr algn="just"/>
            <a:endParaRPr lang="pt-BR" sz="2400" dirty="0"/>
          </a:p>
          <a:p>
            <a:pPr algn="just"/>
            <a:r>
              <a:rPr lang="pt-BR" dirty="0"/>
              <a:t>¹ requisições do tipo get, select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5F6C95-4A98-A5A4-492A-197301C3829A}"/>
              </a:ext>
            </a:extLst>
          </p:cNvPr>
          <p:cNvSpPr txBox="1"/>
          <p:nvPr/>
        </p:nvSpPr>
        <p:spPr>
          <a:xfrm>
            <a:off x="904240" y="1808480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Objetivo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24EAED-CC8D-EA7A-7A27-A87ED8CDF6E8}"/>
              </a:ext>
            </a:extLst>
          </p:cNvPr>
          <p:cNvSpPr txBox="1"/>
          <p:nvPr/>
        </p:nvSpPr>
        <p:spPr>
          <a:xfrm>
            <a:off x="9641840" y="6004560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C5L1/23 AWS 02</a:t>
            </a:r>
          </a:p>
          <a:p>
            <a:pPr algn="ctr"/>
            <a:r>
              <a:rPr lang="pt-BR" b="1" dirty="0"/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13739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7B01B5B-DE58-C180-E9CA-5F182579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" y="120262"/>
            <a:ext cx="1313954" cy="656977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3FC1481B-F658-21DE-F1ED-773EE69B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777239"/>
            <a:ext cx="683202" cy="5373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013B12-413C-A10D-CAF1-868630C55D3B}"/>
              </a:ext>
            </a:extLst>
          </p:cNvPr>
          <p:cNvSpPr/>
          <p:nvPr/>
        </p:nvSpPr>
        <p:spPr>
          <a:xfrm>
            <a:off x="9621520" y="0"/>
            <a:ext cx="257048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2815F-A71C-F5D3-6E06-AF0699670E31}"/>
              </a:ext>
            </a:extLst>
          </p:cNvPr>
          <p:cNvSpPr txBox="1"/>
          <p:nvPr/>
        </p:nvSpPr>
        <p:spPr>
          <a:xfrm>
            <a:off x="903408" y="2516555"/>
            <a:ext cx="843363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2400" dirty="0"/>
              <a:t>Para a construção deste projeto, foram utilizados diversos serviços da AWS, tais como: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Route 53, Shield, CloudFront, Certificate Manager e S3</a:t>
            </a:r>
            <a:r>
              <a:rPr lang="pt-BR" sz="2400" dirty="0"/>
              <a:t>. </a:t>
            </a:r>
          </a:p>
          <a:p>
            <a:pPr algn="just">
              <a:spcAft>
                <a:spcPts val="600"/>
              </a:spcAft>
            </a:pPr>
            <a:r>
              <a:rPr lang="pt-BR" sz="2400" dirty="0"/>
              <a:t>Cada um desses serviços foi escolhido por sua capacidade de atender às necessidades específicas do projeto.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5F6C95-4A98-A5A4-492A-197301C3829A}"/>
              </a:ext>
            </a:extLst>
          </p:cNvPr>
          <p:cNvSpPr txBox="1"/>
          <p:nvPr/>
        </p:nvSpPr>
        <p:spPr>
          <a:xfrm>
            <a:off x="904240" y="1808480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Tecnologias AWS utilizadas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7745D3-6989-8E4B-707F-0211AED61A3F}"/>
              </a:ext>
            </a:extLst>
          </p:cNvPr>
          <p:cNvSpPr txBox="1"/>
          <p:nvPr/>
        </p:nvSpPr>
        <p:spPr>
          <a:xfrm>
            <a:off x="9641840" y="6004560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C5L1/23 AWS 02</a:t>
            </a:r>
          </a:p>
          <a:p>
            <a:pPr algn="ctr"/>
            <a:r>
              <a:rPr lang="pt-BR" b="1" dirty="0"/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103282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7B01B5B-DE58-C180-E9CA-5F182579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" y="120262"/>
            <a:ext cx="1313954" cy="656977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3FC1481B-F658-21DE-F1ED-773EE69B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777239"/>
            <a:ext cx="683202" cy="5373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013B12-413C-A10D-CAF1-868630C55D3B}"/>
              </a:ext>
            </a:extLst>
          </p:cNvPr>
          <p:cNvSpPr/>
          <p:nvPr/>
        </p:nvSpPr>
        <p:spPr>
          <a:xfrm>
            <a:off x="9621520" y="0"/>
            <a:ext cx="257048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2815F-A71C-F5D3-6E06-AF0699670E31}"/>
              </a:ext>
            </a:extLst>
          </p:cNvPr>
          <p:cNvSpPr txBox="1"/>
          <p:nvPr/>
        </p:nvSpPr>
        <p:spPr>
          <a:xfrm>
            <a:off x="903408" y="2516555"/>
            <a:ext cx="843363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Route 53</a:t>
            </a:r>
            <a:r>
              <a:rPr lang="en-US" sz="2400" b="1" dirty="0">
                <a:solidFill>
                  <a:srgbClr val="212529"/>
                </a:solidFill>
                <a:latin typeface="system-ui"/>
              </a:rPr>
              <a:t>: </a:t>
            </a:r>
            <a:r>
              <a:rPr lang="pt-BR" sz="2400" dirty="0">
                <a:solidFill>
                  <a:srgbClr val="212529"/>
                </a:solidFill>
                <a:latin typeface="system-ui"/>
              </a:rPr>
              <a:t>Ferramenta que ajuda a garantir que as pessoas encontrem seu site ou serviço online quando digitarem o nome de domínio em um navegador;</a:t>
            </a:r>
            <a:endParaRPr lang="en-US" sz="2400" dirty="0">
              <a:solidFill>
                <a:srgbClr val="212529"/>
              </a:solidFill>
              <a:latin typeface="system-ui"/>
            </a:endParaRPr>
          </a:p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Shield: </a:t>
            </a:r>
            <a:r>
              <a:rPr lang="pt-BR" sz="2400" dirty="0">
                <a:solidFill>
                  <a:srgbClr val="212529"/>
                </a:solidFill>
                <a:latin typeface="system-ui"/>
              </a:rPr>
              <a:t>Ferramenta que detecta e bloqueia tentativas de ataques DDoS, garantindo que os aplicativos e serviços online continuem funcionando normalmente;</a:t>
            </a:r>
            <a:endParaRPr lang="en-US" sz="2400" dirty="0">
              <a:solidFill>
                <a:srgbClr val="212529"/>
              </a:solidFill>
              <a:latin typeface="system-ui"/>
            </a:endParaRPr>
          </a:p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CloudFront: </a:t>
            </a:r>
            <a:r>
              <a:rPr lang="pt-BR" sz="2400" dirty="0">
                <a:solidFill>
                  <a:srgbClr val="212529"/>
                </a:solidFill>
                <a:latin typeface="system-ui"/>
              </a:rPr>
              <a:t>Sistema de entrega rápida e inteligente para os conteúdos do site;</a:t>
            </a:r>
            <a:endParaRPr lang="en-US" sz="24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5F6C95-4A98-A5A4-492A-197301C3829A}"/>
              </a:ext>
            </a:extLst>
          </p:cNvPr>
          <p:cNvSpPr txBox="1"/>
          <p:nvPr/>
        </p:nvSpPr>
        <p:spPr>
          <a:xfrm>
            <a:off x="904240" y="1808480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Tecnologias AWS utilizadas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C549D9-27F9-647F-187B-1B1E636007A7}"/>
              </a:ext>
            </a:extLst>
          </p:cNvPr>
          <p:cNvSpPr txBox="1"/>
          <p:nvPr/>
        </p:nvSpPr>
        <p:spPr>
          <a:xfrm>
            <a:off x="9641840" y="6004560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C5L1/23 AWS 02</a:t>
            </a:r>
          </a:p>
          <a:p>
            <a:pPr algn="ctr"/>
            <a:r>
              <a:rPr lang="pt-BR" b="1" dirty="0"/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346087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7B01B5B-DE58-C180-E9CA-5F182579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" y="120262"/>
            <a:ext cx="1313954" cy="656977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3FC1481B-F658-21DE-F1ED-773EE69B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777239"/>
            <a:ext cx="683202" cy="5373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013B12-413C-A10D-CAF1-868630C55D3B}"/>
              </a:ext>
            </a:extLst>
          </p:cNvPr>
          <p:cNvSpPr/>
          <p:nvPr/>
        </p:nvSpPr>
        <p:spPr>
          <a:xfrm>
            <a:off x="9621520" y="0"/>
            <a:ext cx="257048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2815F-A71C-F5D3-6E06-AF0699670E31}"/>
              </a:ext>
            </a:extLst>
          </p:cNvPr>
          <p:cNvSpPr txBox="1"/>
          <p:nvPr/>
        </p:nvSpPr>
        <p:spPr>
          <a:xfrm>
            <a:off x="903408" y="2516555"/>
            <a:ext cx="843363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Certificate Manager: </a:t>
            </a:r>
            <a:r>
              <a:rPr lang="pt-BR" sz="2400" dirty="0">
                <a:solidFill>
                  <a:srgbClr val="212529"/>
                </a:solidFill>
                <a:latin typeface="system-ui"/>
              </a:rPr>
              <a:t>Serviço que fornece certificados para proteger as comunicações do site. Ele garante que as informações sejam criptografadas;</a:t>
            </a:r>
            <a:endParaRPr lang="en-US" sz="2400" dirty="0">
              <a:solidFill>
                <a:srgbClr val="212529"/>
              </a:solidFill>
              <a:latin typeface="system-ui"/>
            </a:endParaRPr>
          </a:p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S3: </a:t>
            </a:r>
            <a:r>
              <a:rPr lang="pt-BR" sz="2400" dirty="0">
                <a:solidFill>
                  <a:srgbClr val="212529"/>
                </a:solidFill>
                <a:latin typeface="system-ui"/>
              </a:rPr>
              <a:t>Serviço que oferece um lugar seguro e confiável para armazenar arquivos na internet.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5F6C95-4A98-A5A4-492A-197301C3829A}"/>
              </a:ext>
            </a:extLst>
          </p:cNvPr>
          <p:cNvSpPr txBox="1"/>
          <p:nvPr/>
        </p:nvSpPr>
        <p:spPr>
          <a:xfrm>
            <a:off x="904240" y="1808480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Tecnologias AWS utilizadas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3B73B-0FD0-F40A-78EC-D616152388F4}"/>
              </a:ext>
            </a:extLst>
          </p:cNvPr>
          <p:cNvSpPr txBox="1"/>
          <p:nvPr/>
        </p:nvSpPr>
        <p:spPr>
          <a:xfrm>
            <a:off x="9641840" y="6004560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C5L1/23 AWS 02</a:t>
            </a:r>
          </a:p>
          <a:p>
            <a:pPr algn="ctr"/>
            <a:r>
              <a:rPr lang="pt-BR" b="1" dirty="0"/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16159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7B01B5B-DE58-C180-E9CA-5F182579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" y="120262"/>
            <a:ext cx="1313954" cy="656977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3FC1481B-F658-21DE-F1ED-773EE69B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777239"/>
            <a:ext cx="683202" cy="5373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013B12-413C-A10D-CAF1-868630C55D3B}"/>
              </a:ext>
            </a:extLst>
          </p:cNvPr>
          <p:cNvSpPr/>
          <p:nvPr/>
        </p:nvSpPr>
        <p:spPr>
          <a:xfrm>
            <a:off x="9621520" y="0"/>
            <a:ext cx="257048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5F6C95-4A98-A5A4-492A-197301C3829A}"/>
              </a:ext>
            </a:extLst>
          </p:cNvPr>
          <p:cNvSpPr txBox="1"/>
          <p:nvPr/>
        </p:nvSpPr>
        <p:spPr>
          <a:xfrm>
            <a:off x="1199485" y="958950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Arquitetura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70594E1-49DA-00A4-408F-231CC1709782}"/>
              </a:ext>
            </a:extLst>
          </p:cNvPr>
          <p:cNvSpPr txBox="1"/>
          <p:nvPr/>
        </p:nvSpPr>
        <p:spPr>
          <a:xfrm>
            <a:off x="9641840" y="6004560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C5L1/23 AWS 02</a:t>
            </a:r>
          </a:p>
          <a:p>
            <a:pPr algn="ctr"/>
            <a:r>
              <a:rPr lang="pt-BR" b="1" dirty="0"/>
              <a:t>Grupo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A577BE-CB9E-4FAF-E6A4-9680B1BA0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85" y="1529227"/>
            <a:ext cx="8300106" cy="47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7B01B5B-DE58-C180-E9CA-5F182579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" y="120262"/>
            <a:ext cx="1313954" cy="656977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3FC1481B-F658-21DE-F1ED-773EE69B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777239"/>
            <a:ext cx="683202" cy="5373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013B12-413C-A10D-CAF1-868630C55D3B}"/>
              </a:ext>
            </a:extLst>
          </p:cNvPr>
          <p:cNvSpPr/>
          <p:nvPr/>
        </p:nvSpPr>
        <p:spPr>
          <a:xfrm>
            <a:off x="9621520" y="0"/>
            <a:ext cx="257048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5E4DA6-3D1D-E247-DEC4-9C299D2D7F47}"/>
              </a:ext>
            </a:extLst>
          </p:cNvPr>
          <p:cNvSpPr txBox="1"/>
          <p:nvPr/>
        </p:nvSpPr>
        <p:spPr>
          <a:xfrm>
            <a:off x="9641840" y="6004560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C5L1/23 AWS 02</a:t>
            </a:r>
          </a:p>
          <a:p>
            <a:pPr algn="ctr"/>
            <a:r>
              <a:rPr lang="pt-BR" b="1" dirty="0"/>
              <a:t>Grupo 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7FD41B-1893-F383-54D5-573384FD65B0}"/>
              </a:ext>
            </a:extLst>
          </p:cNvPr>
          <p:cNvSpPr txBox="1"/>
          <p:nvPr/>
        </p:nvSpPr>
        <p:spPr>
          <a:xfrm>
            <a:off x="1199485" y="958950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Proposta</a:t>
            </a:r>
          </a:p>
        </p:txBody>
      </p:sp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6812900-C190-1DAF-921B-1909E7C89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7" y="1789480"/>
            <a:ext cx="10372725" cy="34480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E71278D-7B43-2C63-7ED8-F4317AC98B2A}"/>
              </a:ext>
            </a:extLst>
          </p:cNvPr>
          <p:cNvSpPr txBox="1"/>
          <p:nvPr/>
        </p:nvSpPr>
        <p:spPr>
          <a:xfrm>
            <a:off x="561807" y="5525254"/>
            <a:ext cx="880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5"/>
              </a:rPr>
              <a:t>https://calculator.aws/#/estimate?id=cab61ecd901066edb8bd9c8dfcb190d120a38410</a:t>
            </a:r>
            <a:endParaRPr lang="pt-BR" dirty="0"/>
          </a:p>
          <a:p>
            <a:r>
              <a:rPr lang="pt-BR" i="0" dirty="0">
                <a:solidFill>
                  <a:srgbClr val="16191F"/>
                </a:solidFill>
                <a:effectLst/>
                <a:latin typeface="Amazon Ember"/>
              </a:rPr>
              <a:t>Data da estimativa: </a:t>
            </a:r>
            <a:r>
              <a:rPr lang="pt-BR" b="0" i="0" dirty="0">
                <a:solidFill>
                  <a:srgbClr val="16191F"/>
                </a:solidFill>
                <a:effectLst/>
                <a:latin typeface="Amazon Ember"/>
              </a:rPr>
              <a:t>30 de agosto de 2023</a:t>
            </a:r>
            <a:br>
              <a:rPr lang="pt-BR" b="0" i="0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pt-BR" b="0" i="0" dirty="0">
                <a:solidFill>
                  <a:srgbClr val="16191F"/>
                </a:solidFill>
                <a:effectLst/>
                <a:latin typeface="Amazon Ember"/>
              </a:rPr>
              <a:t>Região: US East </a:t>
            </a:r>
            <a:r>
              <a:rPr lang="pt-BR" dirty="0">
                <a:solidFill>
                  <a:srgbClr val="16191F"/>
                </a:solidFill>
                <a:latin typeface="Amazon Ember"/>
              </a:rPr>
              <a:t>(N. Virginia)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75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7B01B5B-DE58-C180-E9CA-5F182579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" y="120262"/>
            <a:ext cx="1313954" cy="656977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3FC1481B-F658-21DE-F1ED-773EE69B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777239"/>
            <a:ext cx="683202" cy="5373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013B12-413C-A10D-CAF1-868630C55D3B}"/>
              </a:ext>
            </a:extLst>
          </p:cNvPr>
          <p:cNvSpPr/>
          <p:nvPr/>
        </p:nvSpPr>
        <p:spPr>
          <a:xfrm>
            <a:off x="9621520" y="0"/>
            <a:ext cx="257048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5E4DA6-3D1D-E247-DEC4-9C299D2D7F47}"/>
              </a:ext>
            </a:extLst>
          </p:cNvPr>
          <p:cNvSpPr txBox="1"/>
          <p:nvPr/>
        </p:nvSpPr>
        <p:spPr>
          <a:xfrm>
            <a:off x="9641840" y="6004560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C5L1/23 AWS 02</a:t>
            </a:r>
          </a:p>
          <a:p>
            <a:pPr algn="ctr"/>
            <a:r>
              <a:rPr lang="pt-BR" b="1" dirty="0"/>
              <a:t>Grupo 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7FD41B-1893-F383-54D5-573384FD65B0}"/>
              </a:ext>
            </a:extLst>
          </p:cNvPr>
          <p:cNvSpPr txBox="1"/>
          <p:nvPr/>
        </p:nvSpPr>
        <p:spPr>
          <a:xfrm>
            <a:off x="1199485" y="958950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Proposta</a:t>
            </a:r>
          </a:p>
        </p:txBody>
      </p:sp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6812900-C190-1DAF-921B-1909E7C89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7" y="1789480"/>
            <a:ext cx="10372725" cy="3448050"/>
          </a:xfrm>
          <a:prstGeom prst="rect">
            <a:avLst/>
          </a:prstGeom>
        </p:spPr>
      </p:pic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6D3AA6C-CF01-70A7-992F-CB6C6802C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7" y="1786992"/>
            <a:ext cx="10372725" cy="34480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0E0B75-59F6-4601-5C09-18269B1FE765}"/>
              </a:ext>
            </a:extLst>
          </p:cNvPr>
          <p:cNvSpPr txBox="1"/>
          <p:nvPr/>
        </p:nvSpPr>
        <p:spPr>
          <a:xfrm>
            <a:off x="561807" y="5525254"/>
            <a:ext cx="880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6"/>
              </a:rPr>
              <a:t>https://calculator.aws/#/estimate?id=cab61ecd901066edb8bd9c8dfcb190d120a38410</a:t>
            </a:r>
            <a:endParaRPr lang="pt-BR" dirty="0"/>
          </a:p>
          <a:p>
            <a:r>
              <a:rPr lang="pt-BR" i="0" dirty="0">
                <a:solidFill>
                  <a:srgbClr val="16191F"/>
                </a:solidFill>
                <a:effectLst/>
                <a:latin typeface="Amazon Ember"/>
              </a:rPr>
              <a:t>Data da estimativa: </a:t>
            </a:r>
            <a:r>
              <a:rPr lang="pt-BR" b="0" i="0" dirty="0">
                <a:solidFill>
                  <a:srgbClr val="16191F"/>
                </a:solidFill>
                <a:effectLst/>
                <a:latin typeface="Amazon Ember"/>
              </a:rPr>
              <a:t>30 de agosto de 2023</a:t>
            </a:r>
            <a:br>
              <a:rPr lang="pt-BR" b="0" i="0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pt-BR" b="0" i="0" dirty="0">
                <a:solidFill>
                  <a:srgbClr val="16191F"/>
                </a:solidFill>
                <a:effectLst/>
                <a:latin typeface="Amazon Ember"/>
              </a:rPr>
              <a:t>Região: South America</a:t>
            </a:r>
            <a:r>
              <a:rPr lang="pt-BR" dirty="0">
                <a:solidFill>
                  <a:srgbClr val="16191F"/>
                </a:solidFill>
                <a:latin typeface="Amazon Ember"/>
              </a:rPr>
              <a:t> (São Paulo)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93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7B01B5B-DE58-C180-E9CA-5F182579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" y="120262"/>
            <a:ext cx="1313954" cy="656977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3FC1481B-F658-21DE-F1ED-773EE69B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777239"/>
            <a:ext cx="683202" cy="5373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013B12-413C-A10D-CAF1-868630C55D3B}"/>
              </a:ext>
            </a:extLst>
          </p:cNvPr>
          <p:cNvSpPr/>
          <p:nvPr/>
        </p:nvSpPr>
        <p:spPr>
          <a:xfrm>
            <a:off x="9621520" y="0"/>
            <a:ext cx="257048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5F6C95-4A98-A5A4-492A-197301C3829A}"/>
              </a:ext>
            </a:extLst>
          </p:cNvPr>
          <p:cNvSpPr txBox="1"/>
          <p:nvPr/>
        </p:nvSpPr>
        <p:spPr>
          <a:xfrm>
            <a:off x="904240" y="1808480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QR Code Website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CBE94D-BD0E-F075-248E-79A8282CAAE2}"/>
              </a:ext>
            </a:extLst>
          </p:cNvPr>
          <p:cNvSpPr txBox="1"/>
          <p:nvPr/>
        </p:nvSpPr>
        <p:spPr>
          <a:xfrm>
            <a:off x="9641840" y="6004560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C5L1/23 AWS 02</a:t>
            </a:r>
          </a:p>
          <a:p>
            <a:pPr algn="ctr"/>
            <a:r>
              <a:rPr lang="pt-BR" b="1" dirty="0"/>
              <a:t>Grupo 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885A3B-9C7A-ED93-B174-ACD704B9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1" y="2689145"/>
            <a:ext cx="3073558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66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Amazon Ember</vt:lpstr>
      <vt:lpstr>Arial</vt:lpstr>
      <vt:lpstr>Calibri</vt:lpstr>
      <vt:lpstr>Calibri Light</vt:lpstr>
      <vt:lpstr>system-ui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Vilar</dc:creator>
  <cp:lastModifiedBy>Isabelle Vilar</cp:lastModifiedBy>
  <cp:revision>1</cp:revision>
  <dcterms:created xsi:type="dcterms:W3CDTF">2023-08-29T20:26:01Z</dcterms:created>
  <dcterms:modified xsi:type="dcterms:W3CDTF">2023-09-04T08:41:23Z</dcterms:modified>
</cp:coreProperties>
</file>