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filitto.com.br/desenvolvimento/jpa-o-que-e-para-que-serve-como-implementar-um-sistem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JPA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persistence</a:t>
            </a:r>
            <a:r>
              <a:rPr lang="pt-BR" dirty="0" smtClean="0"/>
              <a:t> </a:t>
            </a:r>
            <a:r>
              <a:rPr lang="pt-BR" dirty="0" err="1" smtClean="0"/>
              <a:t>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JPA?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Java </a:t>
            </a:r>
            <a:r>
              <a:rPr lang="pt-BR" dirty="0" err="1"/>
              <a:t>Persistence</a:t>
            </a:r>
            <a:r>
              <a:rPr lang="pt-BR" dirty="0"/>
              <a:t> API – JPA é uma coleção de classes e métodos voltados para armazenar persistentemente as vastas quantidades de dados em um banco de dados.  Com base no JPA vários </a:t>
            </a:r>
            <a:r>
              <a:rPr lang="pt-BR" dirty="0" smtClean="0"/>
              <a:t>Frameworks </a:t>
            </a:r>
            <a:r>
              <a:rPr lang="pt-BR" dirty="0"/>
              <a:t>são desenvolvidos (como o </a:t>
            </a:r>
            <a:r>
              <a:rPr lang="pt-BR" dirty="0" err="1" smtClean="0"/>
              <a:t>Hibernate</a:t>
            </a:r>
            <a:r>
              <a:rPr lang="pt-BR" dirty="0" smtClean="0"/>
              <a:t>) </a:t>
            </a:r>
            <a:r>
              <a:rPr lang="pt-BR" dirty="0"/>
              <a:t>com o objetivo de proporcionar uma interação com um banco de dados relacional, evitando com que o desenvolvedor gaste tempo com o desenvolvimento de códigos voltados para a manipulação dos dados presentes no banco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6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Hibernate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dirty="0" err="1" smtClean="0"/>
              <a:t>hibernate</a:t>
            </a:r>
            <a:r>
              <a:rPr lang="pt-BR" dirty="0" smtClean="0"/>
              <a:t> é hoje o framework de mapeamento de dados mãos conhecido do mercado. </a:t>
            </a:r>
            <a:endParaRPr lang="pt-BR" dirty="0"/>
          </a:p>
          <a:p>
            <a:pPr algn="just"/>
            <a:r>
              <a:rPr lang="pt-BR" dirty="0"/>
              <a:t>Sua principal função é abstrair o mapeamento, economizando esforço e preocupações concernentes a tal tarefa</a:t>
            </a:r>
            <a:r>
              <a:rPr lang="pt-BR" dirty="0" smtClean="0"/>
              <a:t>. Fazendo assim, o trabalho de conversão de dados em objetos e vice e versa que antes era uma tarefa do programador.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1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 Boot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Utilizando como base o Core do Spring, o Spring Boot trabalha seguindo convenções e configurações padrão para abstrair o máximo possível das configurações necessárias de uma aplicação Spring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Uma das conversões que o Spring Boot adota é que ele reconhece como componentes da aplicação, todas as classes definidas no mesmo pacote da classe que contém o </a:t>
            </a:r>
            <a:r>
              <a:rPr lang="pt-BR" dirty="0" smtClean="0"/>
              <a:t>método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pt-BR" dirty="0"/>
              <a:t>ou em </a:t>
            </a:r>
            <a:r>
              <a:rPr lang="pt-BR" dirty="0" smtClean="0"/>
              <a:t>pacotes </a:t>
            </a:r>
            <a:r>
              <a:rPr lang="pt-BR" dirty="0"/>
              <a:t>“</a:t>
            </a:r>
            <a:r>
              <a:rPr lang="pt-BR" dirty="0" smtClean="0"/>
              <a:t>abaixo”.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3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Spring Boot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82936"/>
            <a:ext cx="6551175" cy="4195762"/>
          </a:xfrm>
        </p:spPr>
      </p:pic>
      <p:sp>
        <p:nvSpPr>
          <p:cNvPr id="5" name="CaixaDeTexto 4"/>
          <p:cNvSpPr txBox="1"/>
          <p:nvPr/>
        </p:nvSpPr>
        <p:spPr>
          <a:xfrm>
            <a:off x="7559899" y="1382936"/>
            <a:ext cx="3593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- Para a instalação do Spring Boot, basta ir na aba “Help” e procurar pelo “Eclipse Marketplace”.</a:t>
            </a:r>
          </a:p>
          <a:p>
            <a:pPr algn="just"/>
            <a:r>
              <a:rPr lang="pt-BR" dirty="0" smtClean="0"/>
              <a:t>- Ao abrir a página da imagem ao lado, escreva Spring Boot no campo de pesquisa e instale a versão mais recente.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 Spring Boot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7" y="1853248"/>
            <a:ext cx="7022693" cy="4195762"/>
          </a:xfrm>
        </p:spPr>
      </p:pic>
      <p:sp>
        <p:nvSpPr>
          <p:cNvPr id="5" name="CaixaDeTexto 4"/>
          <p:cNvSpPr txBox="1"/>
          <p:nvPr/>
        </p:nvSpPr>
        <p:spPr>
          <a:xfrm>
            <a:off x="8190963" y="1853248"/>
            <a:ext cx="3219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- A criação do projeto Spring Boot é feita como qualquer outro projeto Java, primeiramente acessamos a aba “File” e depois iremos a “New Project”, depois seguimos o esquema da tela.</a:t>
            </a:r>
          </a:p>
          <a:p>
            <a:pPr algn="just"/>
            <a:r>
              <a:rPr lang="pt-BR" dirty="0" smtClean="0"/>
              <a:t>- Com o ambiente criado, faremos importantes alterações nas propriedades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50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Configurar Spring Boot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98358"/>
            <a:ext cx="5681398" cy="4195762"/>
          </a:xfrm>
        </p:spPr>
      </p:pic>
      <p:sp>
        <p:nvSpPr>
          <p:cNvPr id="5" name="CaixaDeTexto 4"/>
          <p:cNvSpPr txBox="1"/>
          <p:nvPr/>
        </p:nvSpPr>
        <p:spPr>
          <a:xfrm>
            <a:off x="6949440" y="2098358"/>
            <a:ext cx="443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Na próxima página, iremos adicionar os campos descritos do lado direito da imagem, caso não encontre, digite os nomes no campo de 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75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BIBLIOGRÁFIA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https://dfilitto.com.br/desenvolvimento/jpa-o-que-e-para-que-serve-como-implementar-um-sistema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305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JPA</vt:lpstr>
      <vt:lpstr>O que é JPA?</vt:lpstr>
      <vt:lpstr>O que é Hibernate?</vt:lpstr>
      <vt:lpstr>Spring Boot</vt:lpstr>
      <vt:lpstr>Instalação do Spring Boot</vt:lpstr>
      <vt:lpstr>Configurando ambiente Spring Boot</vt:lpstr>
      <vt:lpstr>Configurar Spring Boot</vt:lpstr>
      <vt:lpstr>BIBLIOGRÁFIA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Isabelly Oliveira Cunha</dc:creator>
  <cp:lastModifiedBy>Isabelly Oliveira Cunha</cp:lastModifiedBy>
  <cp:revision>5</cp:revision>
  <dcterms:created xsi:type="dcterms:W3CDTF">2020-11-03T11:27:13Z</dcterms:created>
  <dcterms:modified xsi:type="dcterms:W3CDTF">2020-11-03T12:17:24Z</dcterms:modified>
</cp:coreProperties>
</file>