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8284" y="-3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2CE0-1396-FEE7-E0DD-2DA18B0F9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686568-A765-9231-BB4B-6BAF5A2CD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7B99FE-1524-F875-D2CD-61099083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FCE93B-69C7-80FA-06FD-A9278893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319027-CB1F-000C-4BAF-CC30E5B2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25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B7C4F-0061-127B-E6BB-E8144D5A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3C54D57-AB76-59D0-C500-5B29A0C0B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89383C-9AAF-28C0-2D6B-B1E19768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B18FAA-305D-B56E-FFDB-0BCA8293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04005D-AD09-4694-684C-2B3FB7F3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0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39241C-1E95-5CC7-C1BB-DF1CF3D0C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1AAA0B2-2DE5-D6AF-1F1B-CD1C9D39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A8BA0D-4474-1EEC-968D-1344585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4AF8A3-ED12-9D12-38D4-E1289AAC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73564D-4D4F-0F23-966C-016F50FB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69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AE0A-1D14-04C9-2B5F-B7657500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85288B-D84B-0AA6-49A9-0965F171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A19C3A-6EE4-D93F-1850-0EDCEA54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F9A402-3AE8-2BA6-A293-1A786CEF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0737AB-892A-8AE5-0B48-665F5582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474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4BB95-39E9-BE00-591E-59577742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FF56DB-612B-F84B-43A9-C91AD8F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FE8C1A-24E2-1FD5-DDF0-44B5FB47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DEA895-3F0C-01E8-2D51-A656F90E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BF6A34-2534-F7FD-08F7-1E9DB6E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330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3B32E-56BC-C7B1-1851-36955027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029B8D-52AB-F1B0-7812-3A4200BF9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F3086C-AF22-0DFA-FF17-4E7ACB001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F6AA26-10E4-35D0-FD0C-692AA576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2B63B3-1E99-53B6-2D5F-B4B2993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8FB911-CF25-1BB8-FC91-14D72646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479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C0DE1-690C-1CBF-1249-E1BB1A18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B92DB6-785B-AB20-F017-B1588E89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ADBA23-A078-C71E-8661-BD52466E3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A0B0134-72A3-0F22-796B-E57AF0DA9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E889219-5A76-08A5-8A62-208155EDF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2A6A218-1D16-4B24-54B0-DC9BA175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9B069F5-7E0F-C1B4-72A9-DA07A05B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BECC17B-AC51-621B-D8A9-262CD627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28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D706A-D502-4B71-A994-65D60D69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B2018F1-4B45-3D38-DF0B-8E06869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EFC6F9B-01E8-FAEA-F5E0-34837543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F32B6AE-8E6E-529E-867F-C8B6F622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36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DCB06C3-AAFF-0D4D-D3CC-BCA325B3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0244556-E2E0-BE0D-A453-678AA96F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686F2A-D323-B25D-0BA2-44638996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6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CF738-BA8D-4483-5462-8A132677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F285BE-3711-9179-C1DD-F92DD36C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C85058-6515-445B-C1E0-41163B60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E93E7D-582D-E1AC-3483-200D4540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6F9FD7F-1970-C25D-6D65-2617908B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042BD67-AD9C-7165-FE92-BFE1B73D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00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F2F89-8716-044C-7E20-68AA467A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10B2015-DA6B-9B4B-BCA1-3809EF901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706E2B4-F96D-7E03-3424-12BFC620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96B557-2EA1-D4A1-40C1-B8E6EDC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B6243B5-6F20-0FCF-24EB-B1DA1BDB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7ADB19-B6B0-78BF-C541-ECC79C03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9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F4D99D2-B5ED-5CB4-BD82-24558107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223B179-9D48-D4C7-2099-F2719ECB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BA4AE7-E8E7-4956-CBAB-458BE6E08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0582-7BE1-4742-A17F-769A50FD63E2}" type="datetimeFigureOut">
              <a:rPr lang="pt-PT" smtClean="0"/>
              <a:t>11/04/2023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43CFE0-5F12-3E0B-0568-8D15F3E4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A0A988-7BB6-C162-5A09-10DE922CF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4298-1AB0-4555-B3C5-5C2D133161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236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477097-3E7B-D30F-D338-DF3B6541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10" y="3646225"/>
            <a:ext cx="349665" cy="3496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6FA528-0C29-7818-28D6-F195178B7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5" t="18700" r="18565" b="18700"/>
          <a:stretch/>
        </p:blipFill>
        <p:spPr>
          <a:xfrm>
            <a:off x="5966254" y="3615193"/>
            <a:ext cx="349665" cy="3496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6C1CA4-6219-6C54-4E7B-8C2DEB27E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9" t="18701" r="18642" b="18699"/>
          <a:stretch/>
        </p:blipFill>
        <p:spPr>
          <a:xfrm>
            <a:off x="9109030" y="3611300"/>
            <a:ext cx="349667" cy="3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logótipo&#10;&#10;Descrição gerada automaticamente">
            <a:extLst>
              <a:ext uri="{FF2B5EF4-FFF2-40B4-BE49-F238E27FC236}">
                <a16:creationId xmlns:a16="http://schemas.microsoft.com/office/drawing/2014/main" id="{8BF5138F-2691-0448-B98D-7D000354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14507" r="14426" b="14329"/>
          <a:stretch/>
        </p:blipFill>
        <p:spPr>
          <a:xfrm>
            <a:off x="5566488" y="1298237"/>
            <a:ext cx="406452" cy="40625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Imagem 8" descr="Uma imagem com logótipo&#10;&#10;Descrição gerada automaticamente">
            <a:extLst>
              <a:ext uri="{FF2B5EF4-FFF2-40B4-BE49-F238E27FC236}">
                <a16:creationId xmlns:a16="http://schemas.microsoft.com/office/drawing/2014/main" id="{00484A31-710E-E3CF-BF6C-2FCA59D8A5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t="14458" r="14545" b="14447"/>
          <a:stretch/>
        </p:blipFill>
        <p:spPr>
          <a:xfrm>
            <a:off x="4560528" y="1298237"/>
            <a:ext cx="406453" cy="407274"/>
          </a:xfrm>
          <a:prstGeom prst="rect">
            <a:avLst/>
          </a:prstGeom>
        </p:spPr>
      </p:pic>
      <p:pic>
        <p:nvPicPr>
          <p:cNvPr id="11" name="Imagem 10" descr="Uma imagem com logótipo&#10;&#10;Descrição gerada automaticamente">
            <a:extLst>
              <a:ext uri="{FF2B5EF4-FFF2-40B4-BE49-F238E27FC236}">
                <a16:creationId xmlns:a16="http://schemas.microsoft.com/office/drawing/2014/main" id="{371178C1-A046-8A46-F3BF-81D5F59F7E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4391" r="14376" b="14432"/>
          <a:stretch/>
        </p:blipFill>
        <p:spPr>
          <a:xfrm>
            <a:off x="3626144" y="1298237"/>
            <a:ext cx="406454" cy="4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4D3CBA-FB94-83F6-B8FA-59B4E072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18" y="1787702"/>
            <a:ext cx="369871" cy="3698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A521DD-6327-F94A-76A3-CC71951AA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8" y="1787703"/>
            <a:ext cx="369872" cy="3698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F34693D-B33F-1B03-A2BD-96ACD068F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01" y="1787702"/>
            <a:ext cx="369871" cy="36987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1FB39A3-887C-9ED9-309E-C8FFAFA38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9" y="2208388"/>
            <a:ext cx="369871" cy="3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11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</dc:creator>
  <cp:lastModifiedBy>Isabel</cp:lastModifiedBy>
  <cp:revision>10</cp:revision>
  <dcterms:created xsi:type="dcterms:W3CDTF">2023-04-05T17:26:42Z</dcterms:created>
  <dcterms:modified xsi:type="dcterms:W3CDTF">2023-04-11T09:44:28Z</dcterms:modified>
</cp:coreProperties>
</file>