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4139-111E-1DE0-51AD-961F1D2F9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5467AB-9E32-4C80-F75A-9098977A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852860-DE39-FC2B-EECA-8BE798E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063568-07E5-7C5D-F53E-5E1E98A0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FF4B5-439F-87E0-50FA-F69289FA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56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20D84-4915-2473-304F-F917A9C7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C746554-1E29-E70E-B45A-3EFCA671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FE2A15-9FB1-9F27-1B7B-0FD7E584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B2F163-D68C-9D32-DE72-90B6DC7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7A8519-83A9-982F-64C1-4E08448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43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ABC0A5-11CA-B69B-1C35-F57970FFB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87B42D3-2550-87C8-70D5-C91F4708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971D4A-8086-F70C-5BE6-ED39E848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E81274-3A26-1E7F-0ED8-9B7CEF50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FE01BB-4CBE-23BF-BB75-A0FCC46A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864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18115-55C6-26BA-2E15-C2E4CD94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DAD120-D166-EA5C-1D77-7FF2398B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1FF020-7BB2-C877-F75B-9F54E09B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D31361-C2A2-02C5-AD4E-0B2C30FE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D90E23-F223-26F3-25DA-340B985F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00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33ECF-AB4C-B8D9-D5BA-04C7B993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606952-AB4C-CBEB-284B-06A1F1B0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FCEAFF-BBED-4FBE-3152-EE0E33C7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E02C05-4449-62B8-CB2F-E464D43D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9BD0C9-A7A7-30CF-5716-E3212676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5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1164B-821C-8487-CE0F-0DFFAE87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2DEFB9-6C87-8B01-C2C1-8D8990B3B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720D6BB-85E8-CD51-B262-7B5910FFD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D9C8C2-FB09-CABD-696A-727F5D60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0416314-9843-4D43-95DD-EDA57868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B4128F-1868-B4D2-FE7A-B2517DBC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630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CC28E-0FB4-3EC9-03AE-03600C81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987D6C-5E07-A6A2-8C3E-23106EBE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6B7B32-83E8-8D19-DB81-2DB3613A6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CD37482-64F4-D9B4-0545-BE5BE5EC5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2EB048-9163-2D09-4DA1-668D316E1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FC481D9-2FC6-7A59-E521-70DF2B18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BCB8D38-77FC-808B-B4F6-3946A196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DFCAA02-6400-FA64-2184-9843DC04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2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8AD76-0951-9AD3-B310-72924357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3FDB630-F356-192E-4408-F492DB2B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55BF712-F99F-BAB9-1679-0ACD756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10206C-221D-A54E-B417-186DC633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425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100D28D-B09B-FB7F-B661-9812EBDD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78D789-C8AC-8060-9D51-1F84F241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AB8E01-2A36-D85B-74B6-CEF845A2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5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3BEA6-78FF-EBA7-ECF0-0EFD8B0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6ECD81-6919-4877-F988-2138C1BC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EFC25DB-3F7C-560D-1180-E9764B60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D0C642-33D2-C8BF-9031-D079C4FF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1C962A-7AC8-AF4D-A59A-91CFCCC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6DCAE05-766E-FA5F-FAD2-11F1A172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3F98B-D449-2139-D231-C882791A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BD3031F-9FFB-C4E5-A58C-848544088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378B2D-CC65-AD51-1E65-1893B33D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9ABED9-318C-06BC-BD62-DE6FD19F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01C9E5-49A4-FAB6-CFCA-A54CD228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4792494-59F9-5D08-8409-D568F6B6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3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7D5399B-2DE7-84DE-3E7F-E6376138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45ECA7-093F-1A11-8A81-8637D431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219399-5C0D-59C5-68FA-2E4985817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D6DE-BC12-4F21-BD8B-19F44D4D42BB}" type="datetimeFigureOut">
              <a:rPr lang="pt-PT" smtClean="0"/>
              <a:t>23/03/2023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E458AC-4970-F0AC-8B78-DB763178A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6DE63A-2F06-683E-40A4-47C4B9203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B47A-F22B-46BD-9309-3BB6EA958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05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8B4CBC2-4366-4006-3130-9DB20316B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9" t="9789" r="9789" b="9789"/>
          <a:stretch/>
        </p:blipFill>
        <p:spPr>
          <a:xfrm>
            <a:off x="353593" y="4576220"/>
            <a:ext cx="1800000" cy="180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4DEF8E1-E357-8692-EBFC-6B324FCC0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t="10066" r="10066" b="10066"/>
          <a:stretch/>
        </p:blipFill>
        <p:spPr>
          <a:xfrm>
            <a:off x="2555781" y="481780"/>
            <a:ext cx="1080000" cy="108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F184CA4-E106-5771-E40A-145C7BFE1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9" t="9789" r="9789" b="9789"/>
          <a:stretch/>
        </p:blipFill>
        <p:spPr>
          <a:xfrm>
            <a:off x="693384" y="481780"/>
            <a:ext cx="1080000" cy="108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E1BCC90-B3BC-C9DE-A92A-F5313F1F0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9" t="9789" r="9789" b="9789"/>
          <a:stretch/>
        </p:blipFill>
        <p:spPr>
          <a:xfrm>
            <a:off x="8238407" y="3111604"/>
            <a:ext cx="3600000" cy="36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F2E5ED9-6A66-9AE8-3A2B-1071F1AC98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t="10066" r="10066" b="10066"/>
          <a:stretch/>
        </p:blipFill>
        <p:spPr>
          <a:xfrm>
            <a:off x="3495078" y="4576220"/>
            <a:ext cx="1800000" cy="180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B0DF57A-C196-E8E6-4CB0-2595A9CB0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t="10066" r="10066" b="10066"/>
          <a:stretch/>
        </p:blipFill>
        <p:spPr>
          <a:xfrm>
            <a:off x="4418178" y="163858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95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</dc:creator>
  <cp:lastModifiedBy>Isabel</cp:lastModifiedBy>
  <cp:revision>1</cp:revision>
  <dcterms:created xsi:type="dcterms:W3CDTF">2023-03-23T14:33:00Z</dcterms:created>
  <dcterms:modified xsi:type="dcterms:W3CDTF">2023-03-23T15:30:31Z</dcterms:modified>
</cp:coreProperties>
</file>