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0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55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9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1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2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16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43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05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EB68C62-5BDC-4F42-BFA6-90DD5DB7337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08EAB-58C3-40EC-932E-9C0B46EE9CF4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69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F1BBAF-9133-4FF2-8E40-9DF96EC53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16" y="779696"/>
            <a:ext cx="4983230" cy="3133968"/>
          </a:xfrm>
        </p:spPr>
        <p:txBody>
          <a:bodyPr>
            <a:normAutofit fontScale="90000"/>
          </a:bodyPr>
          <a:lstStyle/>
          <a:p>
            <a:pPr algn="l"/>
            <a:r>
              <a:rPr lang="pt-BR" sz="6600" dirty="0">
                <a:solidFill>
                  <a:srgbClr val="1F2D29"/>
                </a:solidFill>
              </a:rPr>
              <a:t>Arte Digital - Círculo Cromático</a:t>
            </a:r>
            <a:br>
              <a:rPr lang="pt-BR" sz="6600" dirty="0">
                <a:solidFill>
                  <a:srgbClr val="1F2D29"/>
                </a:solidFill>
              </a:rPr>
            </a:br>
            <a:endParaRPr lang="pt-BR" sz="6600" dirty="0">
              <a:solidFill>
                <a:srgbClr val="1F2D2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519E3-3351-447A-A4CC-BA718FC4F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63" y="1962618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pt-BR" sz="1600" dirty="0" err="1">
                <a:solidFill>
                  <a:srgbClr val="1F2D29"/>
                </a:solidFill>
              </a:rPr>
              <a:t>Isabely</a:t>
            </a:r>
            <a:r>
              <a:rPr lang="pt-BR" sz="1600" dirty="0">
                <a:solidFill>
                  <a:srgbClr val="1F2D29"/>
                </a:solidFill>
              </a:rPr>
              <a:t> D’</a:t>
            </a:r>
            <a:r>
              <a:rPr lang="pt-BR" sz="1600" dirty="0" err="1">
                <a:solidFill>
                  <a:srgbClr val="1F2D29"/>
                </a:solidFill>
              </a:rPr>
              <a:t>joliz</a:t>
            </a:r>
            <a:r>
              <a:rPr lang="pt-BR" sz="1600" dirty="0">
                <a:solidFill>
                  <a:srgbClr val="1F2D29"/>
                </a:solidFill>
              </a:rPr>
              <a:t> Santos Rodrigues</a:t>
            </a:r>
          </a:p>
          <a:p>
            <a:pPr algn="l"/>
            <a:r>
              <a:rPr lang="pt-BR" sz="1600" dirty="0">
                <a:solidFill>
                  <a:srgbClr val="1F2D29"/>
                </a:solidFill>
              </a:rPr>
              <a:t>1°ano 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8B829222-70EA-42AE-9ADF-7604B5325161}"/>
              </a:ext>
            </a:extLst>
          </p:cNvPr>
          <p:cNvSpPr/>
          <p:nvPr/>
        </p:nvSpPr>
        <p:spPr>
          <a:xfrm>
            <a:off x="1609123" y="487441"/>
            <a:ext cx="5841547" cy="5841547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82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2C8C6-2E06-4B7B-80CA-6FE8F4E6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2DD7-D71A-4C61-B500-CE2A895E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86171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21F7483-7D35-4E23-8D26-9142E7DAD55A}"/>
              </a:ext>
            </a:extLst>
          </p:cNvPr>
          <p:cNvSpPr/>
          <p:nvPr/>
        </p:nvSpPr>
        <p:spPr>
          <a:xfrm>
            <a:off x="5196000" y="2958208"/>
            <a:ext cx="1800000" cy="180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D582EB-474F-4D16-B89E-BBC60B8653B9}"/>
              </a:ext>
            </a:extLst>
          </p:cNvPr>
          <p:cNvSpPr/>
          <p:nvPr/>
        </p:nvSpPr>
        <p:spPr>
          <a:xfrm>
            <a:off x="4656000" y="2418208"/>
            <a:ext cx="2880000" cy="28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26515B-712F-41B8-B794-3C970468AFEB}"/>
              </a:ext>
            </a:extLst>
          </p:cNvPr>
          <p:cNvSpPr/>
          <p:nvPr/>
        </p:nvSpPr>
        <p:spPr>
          <a:xfrm>
            <a:off x="4116000" y="1878208"/>
            <a:ext cx="3960000" cy="39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70709C2-E8DF-42D1-8F63-8E5F99DE86A6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096000" y="1878208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98A015-51A5-4E7B-AA16-88010049B4EA}"/>
              </a:ext>
            </a:extLst>
          </p:cNvPr>
          <p:cNvCxnSpPr>
            <a:cxnSpLocks/>
          </p:cNvCxnSpPr>
          <p:nvPr/>
        </p:nvCxnSpPr>
        <p:spPr>
          <a:xfrm rot="1800000">
            <a:off x="6096000" y="1878208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5B526FC-BED5-40CA-9F62-E0C0931FFC28}"/>
              </a:ext>
            </a:extLst>
          </p:cNvPr>
          <p:cNvCxnSpPr>
            <a:cxnSpLocks/>
          </p:cNvCxnSpPr>
          <p:nvPr/>
        </p:nvCxnSpPr>
        <p:spPr>
          <a:xfrm rot="3600000">
            <a:off x="6096000" y="1878209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C419041-DD1F-403A-9B8D-4E0C5FF95BCC}"/>
              </a:ext>
            </a:extLst>
          </p:cNvPr>
          <p:cNvCxnSpPr>
            <a:cxnSpLocks/>
          </p:cNvCxnSpPr>
          <p:nvPr/>
        </p:nvCxnSpPr>
        <p:spPr>
          <a:xfrm rot="5400000">
            <a:off x="6095999" y="1878210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0CAE2CD-E6B1-4917-88DA-8D6CFA6C37E4}"/>
              </a:ext>
            </a:extLst>
          </p:cNvPr>
          <p:cNvCxnSpPr>
            <a:cxnSpLocks/>
          </p:cNvCxnSpPr>
          <p:nvPr/>
        </p:nvCxnSpPr>
        <p:spPr>
          <a:xfrm rot="7200000">
            <a:off x="6095999" y="1878208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49A565E-6DAC-49FB-B43B-F3C00186A923}"/>
              </a:ext>
            </a:extLst>
          </p:cNvPr>
          <p:cNvCxnSpPr>
            <a:cxnSpLocks/>
          </p:cNvCxnSpPr>
          <p:nvPr/>
        </p:nvCxnSpPr>
        <p:spPr>
          <a:xfrm flipH="1" flipV="1">
            <a:off x="5124454" y="2143478"/>
            <a:ext cx="1961546" cy="3429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CCDF6-5386-48C2-BF3C-54337BA5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D33DF-E543-4EA7-B0BA-C4E100D58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841907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Arte Digital - Círculo Cromático </vt:lpstr>
      <vt:lpstr>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 - Círculo Cromático </dc:title>
  <dc:creator>LAB4</dc:creator>
  <cp:lastModifiedBy>LAB4</cp:lastModifiedBy>
  <cp:revision>2</cp:revision>
  <dcterms:created xsi:type="dcterms:W3CDTF">2023-03-10T14:01:14Z</dcterms:created>
  <dcterms:modified xsi:type="dcterms:W3CDTF">2023-03-10T14:10:10Z</dcterms:modified>
</cp:coreProperties>
</file>