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custDataLst>
    <p:tags r:id="rId5"/>
  </p:custData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957A0D-E3AF-45BC-9C9A-2ACDFCC0E0A4}" v="211" dt="2025-09-26T09:38:07.923"/>
    <p1510:client id="{D8CD10D4-55DE-4698-8A4D-7B60118D0C03}" v="18" dt="2025-09-26T10:03:24.998"/>
    <p1510:client id="{EF1AC1EC-E05B-4045-922E-D9E9F18AD977}" v="34" dt="2025-09-26T10:00:14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8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E715C-02A1-8354-90A4-1EC54DB16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44E394-80F4-A65F-48F0-91D633967E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2592E-7757-6207-F364-E3D1181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8B9EED-3104-9F4C-CC64-F064D8ED0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15DD1-113C-6593-A44D-1B34D89E0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404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9999-947B-A5F9-4797-18C078576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21ABC-7027-69E5-0810-BD6E2D416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9EDB-2E92-083F-AECE-BF370499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2606E-E12E-9387-3BE6-A9F39B69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7EC2E-0907-E41C-7E61-B842C738C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35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F253E-205E-9BBB-DD97-8FDB1547DF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EEC37-EB67-1BEB-27FB-9AEF957E0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C06A7-E2DE-47AD-9445-5B7F72B7C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64C29-5018-9467-25DC-BC743501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05C92-1730-D186-08A0-2C107411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745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E6C4C-C96F-94C1-5BC0-96F11DBF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5F43-EF9E-FBD2-5266-9E7927E1D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E54EF-1EF4-1327-2377-D302C5A40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A8B90-1FE4-0D6A-AC70-39FEEEADC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FF333-7A8E-4B6F-DCE5-0FEEB8903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3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41C1-8883-7280-4FB9-AB5249C2B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9FCF8-AD71-30E1-80F8-FE594FB0B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8FC7-B6B0-B52C-BEB1-D0C9D889E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C4B32-2432-24B8-5972-F8E0CB50A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28864-FD36-EB55-CB3B-156D6F9F3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1806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B3A4-748B-F771-8D3F-F002D15F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2BAEF-021C-405B-E128-6D5428965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C189E-E1C3-9E6E-ED8C-22448CDBA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BB344-2705-3CBA-9331-DB0FE29C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69FF-8B64-3A4E-8F17-475C57009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DCFE2-3BD3-CCA6-9BBF-ED4A6B5AD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81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62D0-34DA-5C68-26D7-EE6A11C58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14B8B-69FD-DD5F-C56D-00439C081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47BB63-1E56-4C3A-C016-2D3705463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E947E-7085-5979-7AAC-1AD117C87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3C772F-7D16-4513-088C-52116098DE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E9238A-C512-0931-914B-6AB3EDB1B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5CE794-B8DA-C94C-C342-542E3ECD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13125C-5133-74AF-D376-725FE33A5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95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67D97-1C46-C39A-A8C1-DD2066159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1A0B9-4B43-1067-E9AF-56F93F085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08520B-E790-CA4F-F768-BAE9BB46C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C023-02FE-B578-DB95-63A9FFAA6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0720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92711B-0F70-1187-74D2-21BB818E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0EE64A-BF54-9D34-E1E2-83F40249A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70552-48EE-BFA9-0F11-87C63B679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123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E5AF-6A3D-CE72-4F58-C0CFDE34B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72D15-BC71-079D-2DFF-EFF6F035B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C0F401-E060-43C1-A5BC-BBB4BBE1D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F6B57-3D2C-8714-F762-2D1C94DB3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7C1C6-8F39-771E-D76F-BF2856656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3C77D-80D0-33E6-FE16-85166961C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029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911BA-D319-827E-2802-2BC65D38D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A0CAF-A96F-4C94-5BC2-3E67F52CB1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CED47-9272-B797-D136-05512AFD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1E4A1D-7766-3D47-EE3A-3CB920C8C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D962-5A7F-9CEE-DF1D-32019B923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4AC23-E678-BE5A-5460-2913B1C3E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8096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3283D8-7530-FF46-6BB9-813F7FFDF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1F7DF-95A0-9360-CCD8-56A36CC22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5926-8532-530E-BCF4-24D3B1BDF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920533-404D-4452-B4A7-71DC1F051156}" type="datetimeFigureOut">
              <a:rPr lang="es-ES" smtClean="0"/>
              <a:t>26/09/2025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FA02D1-DD85-9861-D136-4895F4DBDF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BAFC5-AD3D-99CF-AFDA-8D26478C16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005CFD-DD06-4DAD-99AE-1410363DBBF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5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98483-1613-E435-CF33-4F9FF2700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anchor="b">
            <a:normAutofit/>
          </a:bodyPr>
          <a:lstStyle/>
          <a:p>
            <a:pPr algn="l"/>
            <a:r>
              <a:rPr lang="en-US" sz="5200"/>
              <a:t>MINI PROYECTO SQL</a:t>
            </a:r>
            <a:endParaRPr lang="es-E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3712F8-6015-12CF-58D0-FAA57AF69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518" y="5908241"/>
            <a:ext cx="9961336" cy="466704"/>
          </a:xfrm>
        </p:spPr>
        <p:txBody>
          <a:bodyPr>
            <a:normAutofit/>
          </a:bodyPr>
          <a:lstStyle/>
          <a:p>
            <a:pPr algn="l"/>
            <a:r>
              <a:rPr lang="en-US" sz="1800" dirty="0"/>
              <a:t>Adriana Aristegui, Jose María Alonso, Cristina </a:t>
            </a:r>
            <a:r>
              <a:rPr lang="en-US" sz="1800" dirty="0" err="1"/>
              <a:t>Cerdeiras</a:t>
            </a:r>
            <a:r>
              <a:rPr lang="en-US" sz="1800" dirty="0"/>
              <a:t>, Pablo Madrid e Isabel Zárate</a:t>
            </a:r>
            <a:endParaRPr lang="es-ES" sz="18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8EA0ED6E-CC94-71BA-6167-9E3FF39B5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5" name="Graphic 4" descr="Database">
            <a:extLst>
              <a:ext uri="{FF2B5EF4-FFF2-40B4-BE49-F238E27FC236}">
                <a16:creationId xmlns:a16="http://schemas.microsoft.com/office/drawing/2014/main" id="{BC1BC0C2-E329-42C9-B032-22AAD030D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219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E3EA53-DDA4-8359-CC3B-4B2B06A07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CREACIÓN BASE DE DATOS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D0C0AD-5D52-1877-DF97-4FDDFDB3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643466"/>
            <a:ext cx="6597778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12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7DBA5-752D-33A6-453F-AA5A3C04C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s-ES" sz="4800"/>
              <a:t>MOST IMPORTANT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4FA6-7169-6D81-A174-A1F78741F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Top 5 canciones más reproducidas → Q11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Número de usuarios suscritos a cada plan → Q14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Género musical más popular según reproducciones → Q23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Plan con mayor ingreso generado → Q29</a:t>
            </a:r>
            <a:endParaRPr lang="es-ES" sz="2400" dirty="0"/>
          </a:p>
          <a:p>
            <a:pPr marL="457200" indent="-457200">
              <a:buFont typeface="+mj-lt"/>
              <a:buAutoNum type="arabicPeriod"/>
            </a:pPr>
            <a:r>
              <a:rPr lang="es-ES" sz="2400" b="1" dirty="0"/>
              <a:t>Usuarios que escucharon canciones de al menos 3 artistas distintos → Q27</a:t>
            </a:r>
            <a:endParaRPr lang="es-ES" sz="2400" dirty="0"/>
          </a:p>
          <a:p>
            <a:endParaRPr lang="es-E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779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USTOMLAYOUT" val="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Microsoft Office PowerPoint</Application>
  <PresentationFormat>Widescreen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MINI PROYECTO SQL</vt:lpstr>
      <vt:lpstr>CREACIÓN BASE DE DATOS</vt:lpstr>
      <vt:lpstr>MOST IMPORTANT QUERIES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Cristina Cerdeiras Lasala</dc:creator>
  <cp:lastModifiedBy>Isabel Zarate Chaves</cp:lastModifiedBy>
  <cp:revision>2</cp:revision>
  <dcterms:created xsi:type="dcterms:W3CDTF">2025-09-26T08:25:09Z</dcterms:created>
  <dcterms:modified xsi:type="dcterms:W3CDTF">2025-09-26T10:03:25Z</dcterms:modified>
</cp:coreProperties>
</file>