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7" r:id="rId4"/>
    <p:sldId id="259" r:id="rId5"/>
    <p:sldId id="260" r:id="rId6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D0EFA9-57C0-4188-B1C6-56EB9958F127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77323E-F331-42C0-8ED8-298FE2B5981D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2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6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9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v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15C2D-4C5F-41A8-B554-C650AF34C482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7" name="linha" descr="Gráfico de linh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3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4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5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6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7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8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39326-9852-4665-8E10-5CCFE1522248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7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5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6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7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8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9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0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41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396C3-3492-4496-8698-79E4814AE53F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255" name="linha" descr="Gráfico de linh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v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7" name="Forma Liv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8" name="Forma Liv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9" name="Forma Liv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0" name="Forma Liv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1" name="Forma Liv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2" name="Forma Liv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3" name="Forma Liv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4" name="Forma Liv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5" name="Forma Liv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6" name="Forma Liv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7" name="Forma Liv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8" name="Forma Liv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69" name="Forma Liv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0" name="Forma Liv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1" name="Forma Liv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2" name="Forma Liv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3" name="Forma Liv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4" name="Forma Liv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5" name="Forma Liv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6" name="Forma Liv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7" name="Forma Liv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8" name="Forma Liv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79" name="Forma Liv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0" name="Forma Liv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1" name="Forma Liv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2" name="Forma Liv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3" name="Forma Liv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4" name="Forma Liv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5" name="Forma Liv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6" name="Forma Liv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7" name="Forma Liv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8" name="Forma Liv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89" name="Forma Liv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0" name="Forma Liv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1" name="Forma Liv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2" name="Forma Liv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3" name="Forma Liv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4" name="Forma Liv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5" name="Forma Liv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6" name="Forma Liv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7" name="Forma Liv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8" name="Forma Liv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99" name="Forma Liv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0" name="Forma Liv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1" name="Forma Liv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2" name="Forma Liv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3" name="Forma Liv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4" name="Forma Liv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5" name="Forma Liv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6" name="Forma Liv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7" name="Forma Liv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8" name="Forma Liv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09" name="Forma Liv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0" name="Forma Liv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1" name="Forma Liv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2" name="Forma Liv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3" name="Forma Liv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4" name="Forma Liv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5" name="Forma Liv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6" name="Forma Liv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7" name="Forma Liv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8" name="Forma Liv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19" name="Forma Liv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0" name="Forma Liv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1" name="Forma Liv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2" name="Forma Liv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3" name="Forma Liv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4" name="Forma Liv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5" name="Forma Liv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6" name="Forma Liv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7" name="Forma Liv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8" name="Forma Liv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29" name="Forma Liv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0" name="Forma Liv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1" name="Forma Liv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2" name="Forma Liv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3" name="Forma Liv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4" name="Forma Liv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5" name="Forma Liv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6" name="Forma Liv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7" name="Forma Liv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8" name="Forma Liv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39" name="Forma Liv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0" name="Forma Liv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1" name="Forma Liv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2" name="Forma Liv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3" name="Forma Liv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4" name="Forma Liv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5" name="Forma Liv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6" name="Forma Liv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7" name="Forma Liv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8" name="Forma Liv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49" name="Forma Liv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0" name="Forma Liv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1" name="Forma Liv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2" name="Forma Liv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3" name="Forma Liv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4" name="Forma Liv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5" name="Forma Liv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6" name="Forma Liv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7" name="Forma Liv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8" name="Forma Liv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59" name="Forma Liv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0" name="Forma Liv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1" name="Forma Liv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2" name="Forma Liv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3" name="Forma Liv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4" name="Forma Liv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5" name="Forma Liv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6" name="Forma Liv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7" name="Forma Liv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8" name="Forma Liv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69" name="Forma Liv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0" name="Forma Liv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1" name="Forma Liv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2" name="Forma Liv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3" name="Forma Liv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4" name="Forma Liv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5" name="Forma Liv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6" name="Forma Liv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7" name="Forma Liv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78" name="Forma Liv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F0D0AC-B9DC-491A-B40C-0529EC313878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8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34909-1BC5-45CA-8566-BEB9E3794744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60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v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1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2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3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4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48602-A83C-4B27-B476-20AF32AE1EED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5" name="Espaço Reservado para Conteúdo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grpSp>
        <p:nvGrpSpPr>
          <p:cNvPr id="156" name="linha" descr="Gráfico de linh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v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8" name="Forma Liv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59" name="Forma Liv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0" name="Forma Liv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1" name="Forma Liv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2" name="Forma Liv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3" name="Forma Liv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4" name="Forma Liv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5" name="Forma Liv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6" name="Forma Liv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7" name="Forma Liv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8" name="Forma Liv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69" name="Forma Liv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0" name="Forma Liv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1" name="Forma Liv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2" name="Forma Liv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3" name="Forma Liv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4" name="Forma Liv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5" name="Forma Liv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6" name="Forma Liv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7" name="Forma Liv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8" name="Forma Liv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79" name="Forma Liv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0" name="Forma Liv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1" name="Forma Liv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2" name="Forma Liv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3" name="Forma Liv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4" name="Forma Liv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5" name="Forma Liv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6" name="Forma Liv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7" name="Forma Liv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8" name="Forma Liv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89" name="Forma Liv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0" name="Forma Liv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1" name="Forma Liv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2" name="Forma Liv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3" name="Forma Liv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4" name="Forma Liv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5" name="Forma Liv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6" name="Forma Liv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7" name="Forma Liv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8" name="Forma Liv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199" name="Forma Liv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0" name="Forma Liv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1" name="Forma Liv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2" name="Forma Liv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3" name="Forma Liv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4" name="Forma Liv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5" name="Forma Liv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6" name="Forma Liv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7" name="Forma Liv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8" name="Forma Liv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09" name="Forma Liv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0" name="Forma Liv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1" name="Forma Liv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2" name="Forma Liv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3" name="Forma Liv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4" name="Forma Liv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5" name="Forma Liv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6" name="Forma Liv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7" name="Forma Liv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8" name="Forma Liv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19" name="Forma Liv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0" name="Forma Liv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1" name="Forma Liv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2" name="Forma Liv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3" name="Forma Liv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4" name="Forma Liv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5" name="Forma Liv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6" name="Forma Liv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7" name="Forma Liv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8" name="Forma Liv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29" name="Forma Liv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  <p:sp>
          <p:nvSpPr>
            <p:cNvPr id="230" name="Forma Liv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02F2C7-204F-4F9D-81F3-C7CE8047CD3A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526F9-43E7-4B77-89D8-9DEFDDBA71B5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grpSp>
        <p:nvGrpSpPr>
          <p:cNvPr id="615" name="quadro" descr="Gráfico de caixas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5CA678-7531-4BBD-B1E6-6A1CA37BCB1B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grpSp>
        <p:nvGrpSpPr>
          <p:cNvPr id="614" name="quadro" descr="Gráfico de caixas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v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v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v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v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v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v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v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v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v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v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v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v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v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v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v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v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v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v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v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v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v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v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v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v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v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v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v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v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v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v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v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v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v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v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v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v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v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v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v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v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v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v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v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v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v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v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v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v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v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v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v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v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v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v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v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v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v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v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v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v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v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v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v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v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v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v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v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v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v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v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v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v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v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v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v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v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v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v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v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v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v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v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v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v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v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v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v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v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v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v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v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v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v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v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v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v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v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v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v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v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v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v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v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v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v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v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v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v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v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v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v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v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v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v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v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v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v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v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v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v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v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v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v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v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v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v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v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v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v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v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v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v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v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v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v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v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v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v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v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v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v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v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v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v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v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v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v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v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v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v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v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v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v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v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pt-B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184FD6-C734-4162-88D8-0C01192F6E9B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9758D4F-735F-46FE-9FCB-4849D9F60668}" type="datetime1">
              <a:rPr lang="pt-BR" smtClean="0"/>
              <a:t>12/05/2019</a:t>
            </a:fld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32656"/>
            <a:ext cx="7052236" cy="1524000"/>
          </a:xfrm>
        </p:spPr>
        <p:txBody>
          <a:bodyPr rtlCol="0"/>
          <a:lstStyle/>
          <a:p>
            <a:pPr rtl="0"/>
            <a:r>
              <a:rPr lang="pt-BR" sz="8000" dirty="0">
                <a:latin typeface="Play" panose="00000500000000000000" pitchFamily="2" charset="0"/>
              </a:rPr>
              <a:t>Voe com </a:t>
            </a:r>
            <a:r>
              <a:rPr lang="pt-BR" sz="8000" dirty="0">
                <a:solidFill>
                  <a:srgbClr val="00B050"/>
                </a:solidFill>
                <a:latin typeface="Play" panose="00000500000000000000" pitchFamily="2" charset="0"/>
              </a:rPr>
              <a:t>Vue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419944"/>
          </a:xfrm>
        </p:spPr>
        <p:txBody>
          <a:bodyPr rtlCol="0">
            <a:normAutofit/>
          </a:bodyPr>
          <a:lstStyle/>
          <a:p>
            <a:pPr rtl="0"/>
            <a:r>
              <a:rPr lang="pt-BR" sz="3600" dirty="0">
                <a:latin typeface="Play" panose="00000500000000000000" pitchFamily="2" charset="0"/>
              </a:rPr>
              <a:t>Uma viagem pelo consumo de API’s com o simples e poderoso cliente Axios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894EDB-E982-473B-A9C9-726F55DE3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176" y="2132856"/>
            <a:ext cx="7052236" cy="27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4C0EC-E8A1-472E-8B79-A7ECFE10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Play" panose="00000500000000000000" pitchFamily="2" charset="0"/>
              </a:rPr>
              <a:t>Isac Petinate</a:t>
            </a:r>
          </a:p>
        </p:txBody>
      </p:sp>
      <p:pic>
        <p:nvPicPr>
          <p:cNvPr id="30" name="Espaço Reservado para Conteúdo 29">
            <a:extLst>
              <a:ext uri="{FF2B5EF4-FFF2-40B4-BE49-F238E27FC236}">
                <a16:creationId xmlns:a16="http://schemas.microsoft.com/office/drawing/2014/main" id="{3A171840-EDB2-4FAD-8935-E100A79CD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61" y="2529993"/>
            <a:ext cx="971015" cy="971015"/>
          </a:xfr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C615190-3005-4545-BD39-79BEA932CB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29" y="3592484"/>
            <a:ext cx="858281" cy="858281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197495-368D-4BAA-A098-0F1652D1A06F}"/>
              </a:ext>
            </a:extLst>
          </p:cNvPr>
          <p:cNvSpPr txBox="1"/>
          <p:nvPr/>
        </p:nvSpPr>
        <p:spPr>
          <a:xfrm>
            <a:off x="6618110" y="3809258"/>
            <a:ext cx="464843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latin typeface="Play" panose="00000500000000000000" pitchFamily="2" charset="0"/>
              </a:rPr>
              <a:t>https://github.com/IsacPetinate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D625209-A82C-49C4-AD9C-113FA5BFEF56}"/>
              </a:ext>
            </a:extLst>
          </p:cNvPr>
          <p:cNvSpPr txBox="1"/>
          <p:nvPr/>
        </p:nvSpPr>
        <p:spPr>
          <a:xfrm>
            <a:off x="6618110" y="2801261"/>
            <a:ext cx="50954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latin typeface="Play" panose="00000500000000000000" pitchFamily="2" charset="0"/>
              </a:rPr>
              <a:t>http://linkedin.com/in/isacpetinate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952D562E-C324-4147-89E1-9FD5D2939B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492896"/>
            <a:ext cx="3298613" cy="21968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4A83F3D7-E448-4F3E-A778-9F3D4323E1C1}"/>
              </a:ext>
            </a:extLst>
          </p:cNvPr>
          <p:cNvSpPr txBox="1"/>
          <p:nvPr/>
        </p:nvSpPr>
        <p:spPr>
          <a:xfrm>
            <a:off x="1578890" y="5327633"/>
            <a:ext cx="566765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Play" panose="00000500000000000000" pitchFamily="2" charset="0"/>
              </a:rPr>
              <a:t>Estudante de ADS na Fatec Jundiaí;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Play" panose="00000500000000000000" pitchFamily="2" charset="0"/>
              </a:rPr>
              <a:t>Desenvolvedor de Software;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Play" panose="00000500000000000000" pitchFamily="2" charset="0"/>
              </a:rPr>
              <a:t>Baixista da banda A Sétima Profecia.</a:t>
            </a:r>
          </a:p>
        </p:txBody>
      </p:sp>
    </p:spTree>
    <p:extLst>
      <p:ext uri="{BB962C8B-B14F-4D97-AF65-F5344CB8AC3E}">
        <p14:creationId xmlns:p14="http://schemas.microsoft.com/office/powerpoint/2010/main" val="148770413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EA9E2-C504-44CE-93E1-D2874859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Play" panose="00000500000000000000" pitchFamily="2" charset="0"/>
              </a:rPr>
              <a:t>O que é o Vue.js?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F2294-9E62-48DE-B9AE-CAC8DD309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38374"/>
            <a:ext cx="9144000" cy="3933826"/>
          </a:xfrm>
        </p:spPr>
        <p:txBody>
          <a:bodyPr>
            <a:noAutofit/>
          </a:bodyPr>
          <a:lstStyle/>
          <a:p>
            <a:r>
              <a:rPr lang="pt-BR" sz="3000" dirty="0">
                <a:latin typeface="Play" panose="00000500000000000000" pitchFamily="2" charset="0"/>
              </a:rPr>
              <a:t>Framework</a:t>
            </a:r>
          </a:p>
          <a:p>
            <a:r>
              <a:rPr lang="pt-BR" sz="3000" dirty="0">
                <a:latin typeface="Play" panose="00000500000000000000" pitchFamily="2" charset="0"/>
              </a:rPr>
              <a:t>Biblioteca</a:t>
            </a:r>
          </a:p>
          <a:p>
            <a:r>
              <a:rPr lang="pt-BR" sz="3000" dirty="0">
                <a:latin typeface="Play" panose="00000500000000000000" pitchFamily="2" charset="0"/>
              </a:rPr>
              <a:t>Progressivo</a:t>
            </a:r>
          </a:p>
          <a:p>
            <a:r>
              <a:rPr lang="pt-BR" sz="3000" dirty="0">
                <a:latin typeface="Play" panose="00000500000000000000" pitchFamily="2" charset="0"/>
              </a:rPr>
              <a:t>Reativo</a:t>
            </a:r>
          </a:p>
          <a:p>
            <a:r>
              <a:rPr lang="pt-BR" sz="3000" dirty="0">
                <a:latin typeface="Play" panose="00000500000000000000" pitchFamily="2" charset="0"/>
              </a:rPr>
              <a:t>SPA/PWA/MPA</a:t>
            </a:r>
          </a:p>
          <a:p>
            <a:r>
              <a:rPr lang="pt-BR" sz="3000" dirty="0">
                <a:latin typeface="Play" panose="00000500000000000000" pitchFamily="2" charset="0"/>
              </a:rPr>
              <a:t>Web Components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E9B04D-2C05-4B48-96FC-587858FD6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16" y="2238375"/>
            <a:ext cx="343029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7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0324C-B46B-494D-81AB-4E5E83F9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Play" panose="00000500000000000000" pitchFamily="2" charset="0"/>
              </a:rPr>
              <a:t>Ferramentas que irei utilizar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35D664-CE9C-4C25-B140-2D5B17F1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62" y="1875122"/>
            <a:ext cx="2118129" cy="21181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3B2778-6896-44C2-BEBC-C046DE2DF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56" y="2257772"/>
            <a:ext cx="1326409" cy="15155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F8B00A-0C78-4897-9D7A-3C3F52DFE762}"/>
              </a:ext>
            </a:extLst>
          </p:cNvPr>
          <p:cNvSpPr txBox="1"/>
          <p:nvPr/>
        </p:nvSpPr>
        <p:spPr>
          <a:xfrm>
            <a:off x="1621626" y="3950179"/>
            <a:ext cx="1066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00B050"/>
                </a:solidFill>
                <a:latin typeface="Play" panose="00000500000000000000" pitchFamily="2" charset="0"/>
              </a:rPr>
              <a:t>Vue.js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833B49-E24C-48A6-89B6-8946AD85C401}"/>
              </a:ext>
            </a:extLst>
          </p:cNvPr>
          <p:cNvSpPr txBox="1"/>
          <p:nvPr/>
        </p:nvSpPr>
        <p:spPr>
          <a:xfrm>
            <a:off x="3364010" y="3950179"/>
            <a:ext cx="12093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00B0F0"/>
                </a:solidFill>
                <a:latin typeface="Play" panose="00000500000000000000" pitchFamily="2" charset="0"/>
              </a:rPr>
              <a:t>Vuetify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89057AB-3F10-454F-B413-880424EE4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26" y="4572973"/>
            <a:ext cx="2791960" cy="11797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2CB55C9-333E-4B72-B3E6-76BE560471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41" y="2229307"/>
            <a:ext cx="1675734" cy="1675734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FAD476C-2120-420F-A321-B5AF6C12DDEB}"/>
              </a:ext>
            </a:extLst>
          </p:cNvPr>
          <p:cNvSpPr txBox="1"/>
          <p:nvPr/>
        </p:nvSpPr>
        <p:spPr>
          <a:xfrm>
            <a:off x="7055230" y="3950179"/>
            <a:ext cx="18283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00B0F0"/>
                </a:solidFill>
                <a:latin typeface="Play" panose="00000500000000000000" pitchFamily="2" charset="0"/>
              </a:rPr>
              <a:t>PowerShell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DDEBD96-C898-4D84-813F-2BD35E092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53" y="2199917"/>
            <a:ext cx="1675734" cy="167573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6219EF-1EDF-40C8-AD7E-A84B5D2BBE28}"/>
              </a:ext>
            </a:extLst>
          </p:cNvPr>
          <p:cNvSpPr txBox="1"/>
          <p:nvPr/>
        </p:nvSpPr>
        <p:spPr>
          <a:xfrm>
            <a:off x="9706068" y="3950179"/>
            <a:ext cx="135094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rgbClr val="00B0F0"/>
                </a:solidFill>
                <a:latin typeface="Play" panose="00000500000000000000" pitchFamily="2" charset="0"/>
              </a:rPr>
              <a:t>VS Code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C44839C-69BB-45A0-94DD-870CA36B0C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50" y="4449439"/>
            <a:ext cx="3012831" cy="157747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2F8A761-1544-4AAE-A7DE-8DC3E8A37C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09253" y="2922583"/>
            <a:ext cx="3402556" cy="265083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F831DA0-86E4-4A41-B456-E78666A438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541" y="4520330"/>
            <a:ext cx="1428950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213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1BA1B7-FC3E-4767-978F-EFDEA40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latin typeface="Play" panose="00000500000000000000" pitchFamily="2" charset="0"/>
              </a:rPr>
              <a:t>Vamos ver como funciona na prática?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80AC9E2-0D71-4EF5-854A-15AD4C6687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2564904"/>
            <a:ext cx="3728970" cy="25922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59FF88E-76F8-4C6B-9ACE-90CA85EF0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4318919"/>
            <a:ext cx="3960440" cy="2539082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D944D3A-970E-4135-8AFD-50922D510CCA}"/>
              </a:ext>
            </a:extLst>
          </p:cNvPr>
          <p:cNvSpPr/>
          <p:nvPr/>
        </p:nvSpPr>
        <p:spPr>
          <a:xfrm>
            <a:off x="6094412" y="2564904"/>
            <a:ext cx="57703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Play" panose="00000500000000000000" pitchFamily="2" charset="0"/>
              </a:rPr>
              <a:t>Workshop Vue - bit.ly/2LzhVi2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765C9C-9C5B-42F8-92FA-5A12ADEEBF26}"/>
              </a:ext>
            </a:extLst>
          </p:cNvPr>
          <p:cNvSpPr/>
          <p:nvPr/>
        </p:nvSpPr>
        <p:spPr>
          <a:xfrm>
            <a:off x="6094411" y="3198167"/>
            <a:ext cx="577037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Play" panose="00000500000000000000" pitchFamily="2" charset="0"/>
              </a:rPr>
              <a:t>Voe com Vue    - bit.ly/2W3neKy</a:t>
            </a:r>
          </a:p>
        </p:txBody>
      </p:sp>
    </p:spTree>
    <p:extLst>
      <p:ext uri="{BB962C8B-B14F-4D97-AF65-F5344CB8AC3E}">
        <p14:creationId xmlns:p14="http://schemas.microsoft.com/office/powerpoint/2010/main" val="199731647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adro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3_TF02804846_TF02804846.potx" id="{6015D36F-FE88-4299-9413-9A6625F0A96F}" vid="{686326CD-C078-4685-B568-5DB8C1FEF170}"/>
    </a:ext>
  </a:extLst>
</a:theme>
</file>

<file path=ppt/theme/theme2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educação em lousa (widescreen)</Template>
  <TotalTime>304</TotalTime>
  <Words>107</Words>
  <Application>Microsoft Office PowerPoint</Application>
  <PresentationFormat>Personalizar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Play</vt:lpstr>
      <vt:lpstr>Quadro 16x9</vt:lpstr>
      <vt:lpstr>Voe com Vue</vt:lpstr>
      <vt:lpstr>Isac Petinate</vt:lpstr>
      <vt:lpstr>O que é o Vue.js?</vt:lpstr>
      <vt:lpstr>Ferramentas que irei utilizar</vt:lpstr>
      <vt:lpstr>Vamos ver como funciona na prática?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Voe com Vue</dc:title>
  <dc:creator>Isac Daniel Petinate</dc:creator>
  <cp:lastModifiedBy>Isac Daniel Petinate</cp:lastModifiedBy>
  <cp:revision>17</cp:revision>
  <dcterms:created xsi:type="dcterms:W3CDTF">2019-05-06T16:47:15Z</dcterms:created>
  <dcterms:modified xsi:type="dcterms:W3CDTF">2019-05-13T00:28:40Z</dcterms:modified>
</cp:coreProperties>
</file>