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7" d="100"/>
          <a:sy n="77" d="100"/>
        </p:scale>
        <p:origin x="1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426733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1586618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201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254129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318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2284588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46752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402512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2851131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215895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145925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146972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144715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187589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72046-EC62-49F1-B7B1-7459B7CE3931}" type="datetimeFigureOut">
              <a:rPr lang="en-US" smtClean="0"/>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A663DA-B605-4871-AA56-65BF87E0BEA1}" type="slidenum">
              <a:rPr lang="en-US" smtClean="0"/>
              <a:t>‹#›</a:t>
            </a:fld>
            <a:endParaRPr lang="en-US" dirty="0"/>
          </a:p>
        </p:txBody>
      </p:sp>
    </p:spTree>
    <p:extLst>
      <p:ext uri="{BB962C8B-B14F-4D97-AF65-F5344CB8AC3E}">
        <p14:creationId xmlns:p14="http://schemas.microsoft.com/office/powerpoint/2010/main" val="364450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A663DA-B605-4871-AA56-65BF87E0BEA1}" type="slidenum">
              <a:rPr lang="en-US" smtClean="0"/>
              <a:t>‹#›</a:t>
            </a:fld>
            <a:endParaRPr lang="en-US" dirty="0"/>
          </a:p>
        </p:txBody>
      </p:sp>
      <p:sp>
        <p:nvSpPr>
          <p:cNvPr id="5" name="Date Placeholder 4"/>
          <p:cNvSpPr>
            <a:spLocks noGrp="1"/>
          </p:cNvSpPr>
          <p:nvPr>
            <p:ph type="dt" sz="half" idx="10"/>
          </p:nvPr>
        </p:nvSpPr>
        <p:spPr/>
        <p:txBody>
          <a:bodyPr/>
          <a:lstStyle/>
          <a:p>
            <a:fld id="{45D72046-EC62-49F1-B7B1-7459B7CE3931}" type="datetimeFigureOut">
              <a:rPr lang="en-US" smtClean="0"/>
              <a:t>11/18/2024</a:t>
            </a:fld>
            <a:endParaRPr lang="en-US" dirty="0"/>
          </a:p>
        </p:txBody>
      </p:sp>
    </p:spTree>
    <p:extLst>
      <p:ext uri="{BB962C8B-B14F-4D97-AF65-F5344CB8AC3E}">
        <p14:creationId xmlns:p14="http://schemas.microsoft.com/office/powerpoint/2010/main" val="348143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D72046-EC62-49F1-B7B1-7459B7CE3931}" type="datetimeFigureOut">
              <a:rPr lang="en-US" smtClean="0"/>
              <a:t>11/18/2024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A663DA-B605-4871-AA56-65BF87E0BEA1}" type="slidenum">
              <a:rPr lang="en-US" smtClean="0"/>
              <a:t>‹#›</a:t>
            </a:fld>
            <a:endParaRPr lang="en-US" dirty="0"/>
          </a:p>
        </p:txBody>
      </p:sp>
    </p:spTree>
    <p:extLst>
      <p:ext uri="{BB962C8B-B14F-4D97-AF65-F5344CB8AC3E}">
        <p14:creationId xmlns:p14="http://schemas.microsoft.com/office/powerpoint/2010/main" val="125599209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GROUP ELEVEN PRESENTATION</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solidFill>
                  <a:srgbClr val="FFC000"/>
                </a:solidFill>
              </a:rPr>
              <a:t>HOME SECURITY AUTOMATION</a:t>
            </a:r>
            <a:endParaRPr lang="en-US" dirty="0">
              <a:solidFill>
                <a:srgbClr val="FFC000"/>
              </a:solidFill>
            </a:endParaRPr>
          </a:p>
        </p:txBody>
      </p:sp>
    </p:spTree>
    <p:extLst>
      <p:ext uri="{BB962C8B-B14F-4D97-AF65-F5344CB8AC3E}">
        <p14:creationId xmlns:p14="http://schemas.microsoft.com/office/powerpoint/2010/main" val="127941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7077553" y="3960016"/>
            <a:ext cx="2981195" cy="1052186"/>
          </a:xfrm>
          <a:prstGeom prst="parallelogra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Path simulation</a:t>
            </a:r>
            <a:endParaRPr lang="en-US" dirty="0"/>
          </a:p>
        </p:txBody>
      </p:sp>
      <p:sp>
        <p:nvSpPr>
          <p:cNvPr id="3" name="Parallelogram 2"/>
          <p:cNvSpPr/>
          <p:nvPr/>
        </p:nvSpPr>
        <p:spPr>
          <a:xfrm>
            <a:off x="3770333" y="3960016"/>
            <a:ext cx="2981195" cy="1052186"/>
          </a:xfrm>
          <a:prstGeom prst="parallelogram">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Validating coverage: Ensure all critical areas are covered</a:t>
            </a:r>
            <a:endParaRPr lang="en-US" dirty="0"/>
          </a:p>
        </p:txBody>
      </p:sp>
      <p:sp>
        <p:nvSpPr>
          <p:cNvPr id="4" name="Parallelogram 3"/>
          <p:cNvSpPr/>
          <p:nvPr/>
        </p:nvSpPr>
        <p:spPr>
          <a:xfrm>
            <a:off x="3231715" y="2104372"/>
            <a:ext cx="3807912" cy="1302699"/>
          </a:xfrm>
          <a:prstGeom prst="parallelogram">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Check for redundancy: Remove redundant cameras that do not contribute to coverage</a:t>
            </a:r>
            <a:endParaRPr lang="en-US" dirty="0">
              <a:solidFill>
                <a:srgbClr val="002060"/>
              </a:solidFill>
            </a:endParaRPr>
          </a:p>
        </p:txBody>
      </p:sp>
      <p:sp>
        <p:nvSpPr>
          <p:cNvPr id="5" name="Down Arrow 4"/>
          <p:cNvSpPr/>
          <p:nvPr/>
        </p:nvSpPr>
        <p:spPr>
          <a:xfrm>
            <a:off x="5323562" y="0"/>
            <a:ext cx="162838" cy="526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own Arrow 5"/>
          <p:cNvSpPr/>
          <p:nvPr/>
        </p:nvSpPr>
        <p:spPr>
          <a:xfrm>
            <a:off x="5323561" y="1556401"/>
            <a:ext cx="162838" cy="526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own Arrow 6"/>
          <p:cNvSpPr/>
          <p:nvPr/>
        </p:nvSpPr>
        <p:spPr>
          <a:xfrm>
            <a:off x="5323561" y="3420497"/>
            <a:ext cx="162838" cy="526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own Arrow 7"/>
          <p:cNvSpPr/>
          <p:nvPr/>
        </p:nvSpPr>
        <p:spPr>
          <a:xfrm>
            <a:off x="5323561" y="5039054"/>
            <a:ext cx="162838" cy="526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866361" y="5591999"/>
            <a:ext cx="1077238" cy="60125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END</a:t>
            </a:r>
            <a:endParaRPr lang="en-US" dirty="0">
              <a:solidFill>
                <a:schemeClr val="bg1"/>
              </a:solidFill>
            </a:endParaRPr>
          </a:p>
        </p:txBody>
      </p:sp>
      <p:sp>
        <p:nvSpPr>
          <p:cNvPr id="10" name="Parallelogram 9"/>
          <p:cNvSpPr/>
          <p:nvPr/>
        </p:nvSpPr>
        <p:spPr>
          <a:xfrm>
            <a:off x="3732407" y="512667"/>
            <a:ext cx="2981195" cy="1052186"/>
          </a:xfrm>
          <a:prstGeom prst="parallelogram">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Optimizing initial placements</a:t>
            </a:r>
            <a:endParaRPr lang="en-US" dirty="0">
              <a:solidFill>
                <a:srgbClr val="002060"/>
              </a:solidFill>
            </a:endParaRPr>
          </a:p>
        </p:txBody>
      </p:sp>
      <p:sp>
        <p:nvSpPr>
          <p:cNvPr id="11" name="Parallelogram 10"/>
          <p:cNvSpPr/>
          <p:nvPr/>
        </p:nvSpPr>
        <p:spPr>
          <a:xfrm>
            <a:off x="0" y="526093"/>
            <a:ext cx="3375941" cy="1377863"/>
          </a:xfrm>
          <a:prstGeom prst="parallelogra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Iterative coverage check: Add additional cameras to cover remaining uncovered zones.</a:t>
            </a:r>
            <a:endParaRPr lang="en-US" dirty="0">
              <a:solidFill>
                <a:schemeClr val="bg1"/>
              </a:solidFill>
            </a:endParaRPr>
          </a:p>
        </p:txBody>
      </p:sp>
      <p:sp>
        <p:nvSpPr>
          <p:cNvPr id="12" name="Right Arrow 11"/>
          <p:cNvSpPr/>
          <p:nvPr/>
        </p:nvSpPr>
        <p:spPr>
          <a:xfrm rot="10800000" flipV="1">
            <a:off x="3231715" y="959219"/>
            <a:ext cx="601249" cy="143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arallelogram 12"/>
          <p:cNvSpPr/>
          <p:nvPr/>
        </p:nvSpPr>
        <p:spPr>
          <a:xfrm>
            <a:off x="7077553" y="512667"/>
            <a:ext cx="2981195" cy="1052186"/>
          </a:xfrm>
          <a:prstGeom prst="parallelogra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Begin by placing cameras at critical points.</a:t>
            </a:r>
            <a:endParaRPr lang="en-US" dirty="0"/>
          </a:p>
        </p:txBody>
      </p:sp>
      <p:sp>
        <p:nvSpPr>
          <p:cNvPr id="14" name="Right Arrow 13"/>
          <p:cNvSpPr/>
          <p:nvPr/>
        </p:nvSpPr>
        <p:spPr>
          <a:xfrm flipV="1">
            <a:off x="6607656" y="959219"/>
            <a:ext cx="601249" cy="143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flipV="1">
            <a:off x="6607656" y="4429943"/>
            <a:ext cx="601249" cy="166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ent-Up Arrow 15"/>
          <p:cNvSpPr/>
          <p:nvPr/>
        </p:nvSpPr>
        <p:spPr>
          <a:xfrm rot="5400000">
            <a:off x="2041764" y="1422104"/>
            <a:ext cx="915301" cy="187900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753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55" b="10320"/>
          <a:stretch/>
        </p:blipFill>
        <p:spPr>
          <a:xfrm>
            <a:off x="3369503" y="288099"/>
            <a:ext cx="4885150" cy="6150279"/>
          </a:xfrm>
          <a:prstGeom prst="rect">
            <a:avLst/>
          </a:prstGeom>
        </p:spPr>
      </p:pic>
    </p:spTree>
    <p:extLst>
      <p:ext uri="{BB962C8B-B14F-4D97-AF65-F5344CB8AC3E}">
        <p14:creationId xmlns:p14="http://schemas.microsoft.com/office/powerpoint/2010/main" val="90831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a:t>
            </a:r>
            <a:endParaRPr lang="en-US" dirty="0"/>
          </a:p>
        </p:txBody>
      </p:sp>
      <p:sp>
        <p:nvSpPr>
          <p:cNvPr id="3" name="Content Placeholder 2"/>
          <p:cNvSpPr>
            <a:spLocks noGrp="1"/>
          </p:cNvSpPr>
          <p:nvPr>
            <p:ph idx="1"/>
          </p:nvPr>
        </p:nvSpPr>
        <p:spPr/>
        <p:txBody>
          <a:bodyPr/>
          <a:lstStyle/>
          <a:p>
            <a:r>
              <a:rPr lang="en-US" dirty="0" smtClean="0"/>
              <a:t>OLIVIA NJERI</a:t>
            </a:r>
          </a:p>
          <a:p>
            <a:r>
              <a:rPr lang="en-US" dirty="0" smtClean="0"/>
              <a:t>OMONDI ISACK</a:t>
            </a:r>
          </a:p>
          <a:p>
            <a:r>
              <a:rPr lang="en-US" dirty="0" smtClean="0"/>
              <a:t>IMBALI BRUMEN</a:t>
            </a:r>
            <a:endParaRPr lang="en-US" dirty="0"/>
          </a:p>
        </p:txBody>
      </p:sp>
    </p:spTree>
    <p:extLst>
      <p:ext uri="{BB962C8B-B14F-4D97-AF65-F5344CB8AC3E}">
        <p14:creationId xmlns:p14="http://schemas.microsoft.com/office/powerpoint/2010/main" val="224369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SCENARIO</a:t>
            </a:r>
            <a:endParaRPr lang="en-US" dirty="0"/>
          </a:p>
        </p:txBody>
      </p:sp>
      <p:sp>
        <p:nvSpPr>
          <p:cNvPr id="3" name="Content Placeholder 2"/>
          <p:cNvSpPr>
            <a:spLocks noGrp="1"/>
          </p:cNvSpPr>
          <p:nvPr>
            <p:ph idx="1"/>
          </p:nvPr>
        </p:nvSpPr>
        <p:spPr/>
        <p:txBody>
          <a:bodyPr/>
          <a:lstStyle/>
          <a:p>
            <a:r>
              <a:rPr lang="en-US" dirty="0" smtClean="0"/>
              <a:t>A security officer is used in a home setup to offer security for the members and properties.</a:t>
            </a:r>
            <a:endParaRPr lang="en-US" dirty="0"/>
          </a:p>
        </p:txBody>
      </p:sp>
    </p:spTree>
    <p:extLst>
      <p:ext uri="{BB962C8B-B14F-4D97-AF65-F5344CB8AC3E}">
        <p14:creationId xmlns:p14="http://schemas.microsoft.com/office/powerpoint/2010/main" val="53874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Risk of attack : Incase of armed robbery, the security personnel is at risk.</a:t>
            </a:r>
          </a:p>
          <a:p>
            <a:r>
              <a:rPr lang="en-US" dirty="0" smtClean="0"/>
              <a:t>Fatigue: Human beings are prone to fatigue after a long work. An exhausted security officer may be unreliable after in security provision.</a:t>
            </a:r>
          </a:p>
          <a:p>
            <a:r>
              <a:rPr lang="en-US" dirty="0" smtClean="0"/>
              <a:t>Corruption:  A corrupt officer may allow in unauthorized people into a home posing threats to its security. The integrity of the  officer maybe doubted.</a:t>
            </a:r>
          </a:p>
          <a:p>
            <a:r>
              <a:rPr lang="en-US" dirty="0" smtClean="0"/>
              <a:t>Health reasons: Ill-health of a security personnel may inconvenience security provision as he or she maybe away to seek for treatment.</a:t>
            </a:r>
          </a:p>
          <a:p>
            <a:endParaRPr lang="en-US" dirty="0"/>
          </a:p>
        </p:txBody>
      </p:sp>
    </p:spTree>
    <p:extLst>
      <p:ext uri="{BB962C8B-B14F-4D97-AF65-F5344CB8AC3E}">
        <p14:creationId xmlns:p14="http://schemas.microsoft.com/office/powerpoint/2010/main" val="124467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SOLUTIONS</a:t>
            </a:r>
            <a:endParaRPr lang="en-US" dirty="0"/>
          </a:p>
        </p:txBody>
      </p:sp>
      <p:sp>
        <p:nvSpPr>
          <p:cNvPr id="3" name="Content Placeholder 2"/>
          <p:cNvSpPr>
            <a:spLocks noGrp="1"/>
          </p:cNvSpPr>
          <p:nvPr>
            <p:ph idx="1"/>
          </p:nvPr>
        </p:nvSpPr>
        <p:spPr/>
        <p:txBody>
          <a:bodyPr>
            <a:normAutofit/>
          </a:bodyPr>
          <a:lstStyle/>
          <a:p>
            <a:r>
              <a:rPr lang="en-US" dirty="0" smtClean="0"/>
              <a:t>Risk of attack: Use of CCTV cameras to monitor the area to replace a security officer as one can monitor everything from a safe room.</a:t>
            </a:r>
          </a:p>
          <a:p>
            <a:r>
              <a:rPr lang="en-US" dirty="0" smtClean="0"/>
              <a:t>Fatigue: Remote control and switches can be used in gates to spare a security personnel the need to open and close the gate every time one enters or exits.</a:t>
            </a:r>
          </a:p>
          <a:p>
            <a:r>
              <a:rPr lang="en-US" dirty="0" smtClean="0"/>
              <a:t>Corruption: Use of CCTV cameras is essential in this scenario as a member of the home can monitor authorized and unauthorized people entering the premises or have entered.</a:t>
            </a:r>
          </a:p>
          <a:p>
            <a:r>
              <a:rPr lang="en-US" dirty="0" smtClean="0"/>
              <a:t>Health reasons: Use of switches to control the gate from indoors, CCTV cameras are also essential as monitoring can be done any place by members as the cameras can be even connected to phones.</a:t>
            </a:r>
          </a:p>
          <a:p>
            <a:pPr marL="0" indent="0">
              <a:buNone/>
            </a:pPr>
            <a:r>
              <a:rPr lang="en-US" dirty="0"/>
              <a:t> </a:t>
            </a:r>
            <a:endParaRPr lang="en-US" dirty="0" smtClean="0"/>
          </a:p>
          <a:p>
            <a:endParaRPr lang="en-US" dirty="0" smtClean="0"/>
          </a:p>
          <a:p>
            <a:endParaRPr lang="en-US" dirty="0"/>
          </a:p>
        </p:txBody>
      </p:sp>
    </p:spTree>
    <p:extLst>
      <p:ext uri="{BB962C8B-B14F-4D97-AF65-F5344CB8AC3E}">
        <p14:creationId xmlns:p14="http://schemas.microsoft.com/office/powerpoint/2010/main" val="229693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DRAWBACKS OF THE SOLUTIONS AND SUGGESTIONS</a:t>
            </a:r>
            <a:endParaRPr lang="en-US" dirty="0"/>
          </a:p>
        </p:txBody>
      </p:sp>
      <p:sp>
        <p:nvSpPr>
          <p:cNvPr id="3" name="Content Placeholder 2"/>
          <p:cNvSpPr>
            <a:spLocks noGrp="1"/>
          </p:cNvSpPr>
          <p:nvPr>
            <p:ph idx="1"/>
          </p:nvPr>
        </p:nvSpPr>
        <p:spPr/>
        <p:txBody>
          <a:bodyPr/>
          <a:lstStyle/>
          <a:p>
            <a:r>
              <a:rPr lang="en-US" dirty="0" smtClean="0"/>
              <a:t>CCTV cameras maybe expensive to purchase and install and it electricity is required for monitoring thus in case of black out hinder monitoring.</a:t>
            </a:r>
          </a:p>
          <a:p>
            <a:r>
              <a:rPr lang="en-US" dirty="0" smtClean="0"/>
              <a:t>Remote controls in gates can only be  by family members especially the parents thus it is limited to visitors.</a:t>
            </a:r>
          </a:p>
          <a:p>
            <a:r>
              <a:rPr lang="en-US" dirty="0" smtClean="0"/>
              <a:t>Use of switches is for entrance controls only but one cannot  recognize who a person or people is or are.</a:t>
            </a:r>
          </a:p>
          <a:p>
            <a:r>
              <a:rPr lang="en-US" dirty="0" smtClean="0"/>
              <a:t>Security officers can be used as a supplementary option in case of black outs.</a:t>
            </a:r>
          </a:p>
          <a:p>
            <a:endParaRPr lang="en-US" dirty="0" smtClean="0"/>
          </a:p>
          <a:p>
            <a:endParaRPr lang="en-US" dirty="0"/>
          </a:p>
        </p:txBody>
      </p:sp>
    </p:spTree>
    <p:extLst>
      <p:ext uri="{BB962C8B-B14F-4D97-AF65-F5344CB8AC3E}">
        <p14:creationId xmlns:p14="http://schemas.microsoft.com/office/powerpoint/2010/main" val="1090337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PREFFERED SOLUTION</a:t>
            </a:r>
            <a:endParaRPr lang="en-US" dirty="0"/>
          </a:p>
        </p:txBody>
      </p:sp>
      <p:sp>
        <p:nvSpPr>
          <p:cNvPr id="3" name="Content Placeholder 2"/>
          <p:cNvSpPr>
            <a:spLocks noGrp="1"/>
          </p:cNvSpPr>
          <p:nvPr>
            <p:ph idx="1"/>
          </p:nvPr>
        </p:nvSpPr>
        <p:spPr/>
        <p:txBody>
          <a:bodyPr/>
          <a:lstStyle/>
          <a:p>
            <a:r>
              <a:rPr lang="en-US" dirty="0" smtClean="0"/>
              <a:t>Use of CCTV cameras</a:t>
            </a:r>
          </a:p>
          <a:p>
            <a:pPr marL="0" indent="0">
              <a:buNone/>
            </a:pPr>
            <a:r>
              <a:rPr lang="en-US" dirty="0" smtClean="0"/>
              <a:t>This is because: It cuts across all the challenges that maybe faced by a security personnel.</a:t>
            </a:r>
          </a:p>
          <a:p>
            <a:pPr marL="0" indent="0">
              <a:buNone/>
            </a:pPr>
            <a:r>
              <a:rPr lang="en-US" dirty="0" smtClean="0"/>
              <a:t>CCTV footages can be monitored after an event has occurred helping in investigation.</a:t>
            </a:r>
          </a:p>
          <a:p>
            <a:pPr marL="0" indent="0">
              <a:buNone/>
            </a:pPr>
            <a:r>
              <a:rPr lang="en-US" dirty="0" smtClean="0"/>
              <a:t>It provides a genuine information</a:t>
            </a:r>
          </a:p>
        </p:txBody>
      </p:sp>
    </p:spTree>
    <p:extLst>
      <p:ext uri="{BB962C8B-B14F-4D97-AF65-F5344CB8AC3E}">
        <p14:creationId xmlns:p14="http://schemas.microsoft.com/office/powerpoint/2010/main" val="16297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sp>
        <p:nvSpPr>
          <p:cNvPr id="3" name="Content Placeholder 2"/>
          <p:cNvSpPr>
            <a:spLocks noGrp="1"/>
          </p:cNvSpPr>
          <p:nvPr>
            <p:ph idx="1"/>
          </p:nvPr>
        </p:nvSpPr>
        <p:spPr/>
        <p:txBody>
          <a:bodyPr/>
          <a:lstStyle/>
          <a:p>
            <a:r>
              <a:rPr lang="en-US" dirty="0" smtClean="0"/>
              <a:t>The logical steps involved in CCTV camera installation include:</a:t>
            </a:r>
          </a:p>
          <a:p>
            <a:pPr marL="514350" indent="-514350">
              <a:buFont typeface="+mj-lt"/>
              <a:buAutoNum type="arabicPeriod"/>
            </a:pPr>
            <a:r>
              <a:rPr lang="en-US" dirty="0" smtClean="0"/>
              <a:t>Modelling the area; i.e. Mapping out the area, Defining view range and identifying obstacles.</a:t>
            </a:r>
          </a:p>
          <a:p>
            <a:pPr marL="514350" indent="-514350">
              <a:buFont typeface="+mj-lt"/>
              <a:buAutoNum type="arabicPeriod"/>
            </a:pPr>
            <a:r>
              <a:rPr lang="en-US" dirty="0" smtClean="0"/>
              <a:t>Generate possible camera locations, i.e. selecting key points, determining visibility, marking overlapping zones.</a:t>
            </a:r>
          </a:p>
          <a:p>
            <a:pPr marL="514350" indent="-514350">
              <a:buFont typeface="+mj-lt"/>
              <a:buAutoNum type="arabicPeriod"/>
            </a:pPr>
            <a:r>
              <a:rPr lang="en-US" dirty="0" smtClean="0"/>
              <a:t>Optimization – Initial placement, Iterative coverage check, Redundancy reduction.</a:t>
            </a:r>
          </a:p>
          <a:p>
            <a:pPr marL="514350" indent="-514350">
              <a:buFont typeface="+mj-lt"/>
              <a:buAutoNum type="arabicPeriod"/>
            </a:pPr>
            <a:r>
              <a:rPr lang="en-US" dirty="0" smtClean="0"/>
              <a:t>Final validation- Simulate blind spots, path simulation.</a:t>
            </a:r>
          </a:p>
          <a:p>
            <a:pPr marL="514350" indent="-514350">
              <a:buFont typeface="+mj-lt"/>
              <a:buAutoNum type="arabicPeriod"/>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844651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228" y="228436"/>
            <a:ext cx="10515600" cy="1325563"/>
          </a:xfrm>
        </p:spPr>
        <p:txBody>
          <a:bodyPr/>
          <a:lstStyle/>
          <a:p>
            <a:r>
              <a:rPr lang="en-US" dirty="0" smtClean="0">
                <a:solidFill>
                  <a:srgbClr val="FF0000"/>
                </a:solidFill>
              </a:rPr>
              <a:t>FLOWCHART</a:t>
            </a:r>
            <a:endParaRPr lang="en-US" dirty="0">
              <a:solidFill>
                <a:srgbClr val="FF0000"/>
              </a:solidFill>
            </a:endParaRPr>
          </a:p>
        </p:txBody>
      </p:sp>
      <p:sp>
        <p:nvSpPr>
          <p:cNvPr id="4" name="Rounded Rectangle 3"/>
          <p:cNvSpPr/>
          <p:nvPr/>
        </p:nvSpPr>
        <p:spPr>
          <a:xfrm>
            <a:off x="5285983" y="1525000"/>
            <a:ext cx="1077238" cy="60125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START</a:t>
            </a:r>
            <a:r>
              <a:rPr lang="en-US" dirty="0" smtClean="0">
                <a:solidFill>
                  <a:srgbClr val="FF0000"/>
                </a:solidFill>
              </a:rPr>
              <a:t>T</a:t>
            </a:r>
            <a:endParaRPr lang="en-US" dirty="0">
              <a:solidFill>
                <a:srgbClr val="FF0000"/>
              </a:solidFill>
            </a:endParaRPr>
          </a:p>
        </p:txBody>
      </p:sp>
      <p:sp>
        <p:nvSpPr>
          <p:cNvPr id="7" name="Down Arrow 6"/>
          <p:cNvSpPr/>
          <p:nvPr/>
        </p:nvSpPr>
        <p:spPr>
          <a:xfrm>
            <a:off x="5736920" y="2126250"/>
            <a:ext cx="175365" cy="616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arallelogram 7"/>
          <p:cNvSpPr/>
          <p:nvPr/>
        </p:nvSpPr>
        <p:spPr>
          <a:xfrm>
            <a:off x="4246322" y="2760032"/>
            <a:ext cx="2981195" cy="1052186"/>
          </a:xfrm>
          <a:prstGeom prst="parallelogram">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solidFill>
                  <a:srgbClr val="002060"/>
                </a:solidFill>
              </a:rPr>
              <a:t>Model the area</a:t>
            </a:r>
            <a:endParaRPr lang="en-US" dirty="0">
              <a:solidFill>
                <a:srgbClr val="002060"/>
              </a:solidFill>
            </a:endParaRPr>
          </a:p>
        </p:txBody>
      </p:sp>
      <p:sp>
        <p:nvSpPr>
          <p:cNvPr id="9" name="Parallelogram 8"/>
          <p:cNvSpPr/>
          <p:nvPr/>
        </p:nvSpPr>
        <p:spPr>
          <a:xfrm>
            <a:off x="7501705" y="2681583"/>
            <a:ext cx="2981195" cy="1052186"/>
          </a:xfrm>
          <a:prstGeom prst="parallelogra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the area</a:t>
            </a:r>
            <a:endParaRPr lang="en-US" dirty="0"/>
          </a:p>
        </p:txBody>
      </p:sp>
      <p:sp>
        <p:nvSpPr>
          <p:cNvPr id="10" name="Right Arrow 9"/>
          <p:cNvSpPr/>
          <p:nvPr/>
        </p:nvSpPr>
        <p:spPr>
          <a:xfrm>
            <a:off x="7077551" y="3207676"/>
            <a:ext cx="513568" cy="15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own Arrow 10"/>
          <p:cNvSpPr/>
          <p:nvPr/>
        </p:nvSpPr>
        <p:spPr>
          <a:xfrm>
            <a:off x="5749445" y="3812218"/>
            <a:ext cx="175365" cy="509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p:nvSpPr>
        <p:spPr>
          <a:xfrm>
            <a:off x="990939" y="2756739"/>
            <a:ext cx="2981195" cy="1052186"/>
          </a:xfrm>
          <a:prstGeom prst="parallelogram">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Mark obstacles</a:t>
            </a:r>
            <a:endParaRPr lang="en-US" dirty="0"/>
          </a:p>
        </p:txBody>
      </p:sp>
      <p:sp>
        <p:nvSpPr>
          <p:cNvPr id="15" name="Parallelogram 14"/>
          <p:cNvSpPr/>
          <p:nvPr/>
        </p:nvSpPr>
        <p:spPr>
          <a:xfrm>
            <a:off x="4246321" y="4355469"/>
            <a:ext cx="2981195" cy="1052186"/>
          </a:xfrm>
          <a:prstGeom prst="parallelogram">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Generating possible camera locations</a:t>
            </a:r>
            <a:endParaRPr lang="en-US" dirty="0">
              <a:solidFill>
                <a:srgbClr val="002060"/>
              </a:solidFill>
            </a:endParaRPr>
          </a:p>
        </p:txBody>
      </p:sp>
      <p:sp>
        <p:nvSpPr>
          <p:cNvPr id="16" name="Regular Pentagon 15"/>
          <p:cNvSpPr/>
          <p:nvPr/>
        </p:nvSpPr>
        <p:spPr>
          <a:xfrm rot="10800000">
            <a:off x="5285983" y="5916916"/>
            <a:ext cx="1077238" cy="695445"/>
          </a:xfrm>
          <a:prstGeom prst="pentagon">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a:off x="5736918" y="5407655"/>
            <a:ext cx="175365" cy="5092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Arrow 19"/>
          <p:cNvSpPr/>
          <p:nvPr/>
        </p:nvSpPr>
        <p:spPr>
          <a:xfrm rot="10800000">
            <a:off x="3852444" y="3207676"/>
            <a:ext cx="513568" cy="150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15181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412</TotalTime>
  <Words>516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GROUP ELEVEN PRESENTATION</vt:lpstr>
      <vt:lpstr>GROUP MEMBERS</vt:lpstr>
      <vt:lpstr>THE SCENARIO</vt:lpstr>
      <vt:lpstr>PROBLEMS</vt:lpstr>
      <vt:lpstr>POSSIBLE SOLUTIONS</vt:lpstr>
      <vt:lpstr>POSSIBLE DRAWBACKS OF THE SOLUTIONS AND SUGGESTIONS</vt:lpstr>
      <vt:lpstr>PREFFERED SOLUTION</vt:lpstr>
      <vt:lpstr>THE ALGORITHM</vt:lpstr>
      <vt:lpstr>FLOWCHART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ELEVEN</dc:title>
  <dc:creator>OMONDI ISAAC</dc:creator>
  <cp:lastModifiedBy>Admin</cp:lastModifiedBy>
  <cp:revision>31</cp:revision>
  <dcterms:created xsi:type="dcterms:W3CDTF">2024-11-11T06:18:31Z</dcterms:created>
  <dcterms:modified xsi:type="dcterms:W3CDTF">2024-11-18T05:24:39Z</dcterms:modified>
</cp:coreProperties>
</file>