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11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0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1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7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50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04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9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11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6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53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6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E844-45C3-488A-9B53-CC370F87F1C1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322F-5A62-4CC0-AA2A-2A26D56529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6439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4116" y="2097741"/>
            <a:ext cx="7627172" cy="1911872"/>
          </a:xfrm>
        </p:spPr>
        <p:txBody>
          <a:bodyPr>
            <a:noAutofit/>
          </a:bodyPr>
          <a:lstStyle/>
          <a:p>
            <a:pPr algn="l"/>
            <a:r>
              <a:rPr lang="es-CO" sz="1800" dirty="0" smtClean="0">
                <a:latin typeface="+mn-lt"/>
              </a:rPr>
              <a:t>El labio leporino y el paladar hendido son aberturas o hendiduras en el labio superior o en el techo de la boca (paladar). Un niño puede haber nacido con labio leporino, paladar hendido o ambas cosas. Puede que el labio leporino y el paladar hendido sean los únicos defectos de nacimiento, o puede que se presenten junto con otros defectos.</a:t>
            </a:r>
            <a:br>
              <a:rPr lang="es-CO" sz="1800" dirty="0" smtClean="0">
                <a:latin typeface="+mn-lt"/>
              </a:rPr>
            </a:br>
            <a:r>
              <a:rPr lang="es-CO" sz="1800" dirty="0" smtClean="0">
                <a:latin typeface="+mn-lt"/>
              </a:rPr>
              <a:t/>
            </a:r>
            <a:br>
              <a:rPr lang="es-CO" sz="1800" dirty="0" smtClean="0">
                <a:latin typeface="+mn-lt"/>
              </a:rPr>
            </a:br>
            <a:r>
              <a:rPr lang="es-CO" sz="1800" dirty="0" smtClean="0">
                <a:latin typeface="+mn-lt"/>
              </a:rPr>
              <a:t>Un labio leporino puede ser tan leve como apenas una marca en el labio. O tan grave como una abertura grande desde el labio hasta la nariz. </a:t>
            </a:r>
            <a:endParaRPr lang="es-CO" sz="1800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6" y="1770739"/>
            <a:ext cx="3550920" cy="35860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58061" y="494848"/>
            <a:ext cx="6067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ATENCIÓN A LA PRIMERA INFANCIA CON LABIO LEPORINO</a:t>
            </a:r>
            <a:endParaRPr lang="es-CO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838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36439" cy="685799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996466" y="172455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El labio leporino y el paladar hendido se producen cuando un bebé se desarrolla en el útero. Los investigadores no saben la causa exacta del labio leporino y el paladar hendido. Puede deberse a genes que los padres transmiten a sus hijos, así como a factores ambientales. Los factores ambientales incluyen tomar ciertos medicamentos durante el embarazo, fumar o beber alcohol durante el embarazo, infecciones, y muy poca vitamina B y ácido fólico durante el embarazo. Los padres que tienen labio leporino, paladar hendido, o ambas cosas, o que tienen otros hijos con el problema corren más riesgo de tener bebés con ese defecto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1" y="1831395"/>
            <a:ext cx="2779955" cy="292563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433482" y="580679"/>
            <a:ext cx="665898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¿Cuáles son las causas del labio leporino y el paladar hendido?</a:t>
            </a:r>
            <a:endParaRPr lang="es-CO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768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202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El labio leporino y el paladar hendido son aberturas o hendiduras en el labio superior o en el techo de la boca (paladar). Un niño puede haber nacido con labio leporino, paladar hendido o ambas cosas. Puede que el labio leporino y el paladar hendido sean los únicos defectos de nacimiento, o puede que se presenten junto con otros defectos.  Un labio leporino puede ser tan leve como apenas una marca en el labio. O tan grave como una abertura grande desde el labio hasta la nariz.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Cuando los pacientes nacidos con labio leporino y paladar hendido reciben un tratamiento oportuno y de calidad, presentan menos secuelas, lo que facilita un desarrollo normal y una buena integración en la sociedad. Una operación de paladar realizada por un cirujano plástico experimentado más un programa de estimulación del lenguaje contribuyen a un mejor desarrollo del lenguaje. Un buen desarrollo del lenguaje garantiza al niño una mejor capacidad de aprendizaje y socialización al incorporarse a la escuela.</dc:title>
  <dc:creator>ANDAP</dc:creator>
  <cp:lastModifiedBy>ANDAP</cp:lastModifiedBy>
  <cp:revision>3</cp:revision>
  <dcterms:created xsi:type="dcterms:W3CDTF">2023-08-26T13:56:56Z</dcterms:created>
  <dcterms:modified xsi:type="dcterms:W3CDTF">2023-08-26T14:14:18Z</dcterms:modified>
</cp:coreProperties>
</file>