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8E12-76D1-40F2-9805-985020576E7C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945C-CABF-45B2-8F5A-51658F7B5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746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8E12-76D1-40F2-9805-985020576E7C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945C-CABF-45B2-8F5A-51658F7B5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8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8E12-76D1-40F2-9805-985020576E7C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945C-CABF-45B2-8F5A-51658F7B5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353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8E12-76D1-40F2-9805-985020576E7C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945C-CABF-45B2-8F5A-51658F7B5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911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8E12-76D1-40F2-9805-985020576E7C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945C-CABF-45B2-8F5A-51658F7B5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296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8E12-76D1-40F2-9805-985020576E7C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945C-CABF-45B2-8F5A-51658F7B5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993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8E12-76D1-40F2-9805-985020576E7C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945C-CABF-45B2-8F5A-51658F7B5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666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8E12-76D1-40F2-9805-985020576E7C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945C-CABF-45B2-8F5A-51658F7B5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36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8E12-76D1-40F2-9805-985020576E7C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945C-CABF-45B2-8F5A-51658F7B5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874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8E12-76D1-40F2-9805-985020576E7C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945C-CABF-45B2-8F5A-51658F7B5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741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8E12-76D1-40F2-9805-985020576E7C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945C-CABF-45B2-8F5A-51658F7B5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762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18E12-76D1-40F2-9805-985020576E7C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5945C-CABF-45B2-8F5A-51658F7B5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814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9247" cy="6853928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930240" y="961889"/>
            <a:ext cx="2991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BULLYING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272392" y="2614436"/>
            <a:ext cx="59332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El bullying es el acoso escolar y toda forma de maltrato físico, verbal o psicológico que se produce entre escolares, de forma reiterada y a lo largo del tiempo. </a:t>
            </a:r>
          </a:p>
          <a:p>
            <a:pPr fontAlgn="base"/>
            <a:r>
              <a:rPr lang="es-CO" dirty="0"/>
              <a:t> </a:t>
            </a:r>
            <a:r>
              <a:rPr lang="es-CO" dirty="0" smtClean="0"/>
              <a:t>este tipo de violencia por lo general afecta a niños y niñas entre los 12 y 15 años de edad aunque puede extenderse a otras edades y lo podemos ver a través de  </a:t>
            </a:r>
            <a:r>
              <a:rPr lang="es-CO" dirty="0"/>
              <a:t>amenazas, insultos, empujones, golpes y otras </a:t>
            </a:r>
            <a:r>
              <a:rPr lang="es-CO" dirty="0" smtClean="0"/>
              <a:t>agresiones.</a:t>
            </a:r>
            <a:endParaRPr lang="es-CO" dirty="0"/>
          </a:p>
          <a:p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221" y="2701636"/>
            <a:ext cx="2277207" cy="211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25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2"/>
            <a:ext cx="12199247" cy="685392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197926" y="841663"/>
            <a:ext cx="7616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PERFIL DE UN ACOSADOR</a:t>
            </a:r>
          </a:p>
          <a:p>
            <a:endParaRPr lang="es-CO" sz="20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2000" dirty="0" smtClean="0">
                <a:latin typeface="+mj-lt"/>
              </a:rPr>
              <a:t>El acosador es alguien que necesita tener el dominio sobre otra persona para sentirse poderoso o </a:t>
            </a:r>
            <a:r>
              <a:rPr lang="es-CO" dirty="0" smtClean="0"/>
              <a:t> </a:t>
            </a:r>
            <a:r>
              <a:rPr lang="es-CO" dirty="0" smtClean="0">
                <a:latin typeface="+mj-lt"/>
              </a:rPr>
              <a:t>reconocido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dirty="0" smtClean="0">
                <a:latin typeface="+mj-lt"/>
              </a:rPr>
              <a:t>Manipula a su antojo a los demás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dirty="0" smtClean="0">
                <a:latin typeface="+mj-lt"/>
              </a:rPr>
              <a:t>No tiene respeto por las personas que lo rodean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dirty="0" smtClean="0">
                <a:latin typeface="+mj-lt"/>
              </a:rPr>
              <a:t>Por lo general tiene problemas de violencia en su casa 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4197926" y="3519319"/>
            <a:ext cx="40940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PERFIL DE UN ACOSADO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O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dirty="0" smtClean="0">
                <a:latin typeface="+mj-lt"/>
              </a:rPr>
              <a:t>Es fácil de manipular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dirty="0" smtClean="0">
                <a:latin typeface="+mj-lt"/>
              </a:rPr>
              <a:t>tiene baja autoestima y inseguridades de si mismo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dirty="0" smtClean="0">
                <a:latin typeface="+mj-lt"/>
              </a:rPr>
              <a:t>no se sabe defender por el mismo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dirty="0" smtClean="0">
                <a:latin typeface="+mj-lt"/>
              </a:rPr>
              <a:t>Es alguien sumiso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62" y="2470608"/>
            <a:ext cx="2548981" cy="22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46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9247" cy="6853928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561608" y="1163782"/>
            <a:ext cx="5153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Tipos de bullying</a:t>
            </a:r>
          </a:p>
          <a:p>
            <a:endParaRPr lang="es-CO" dirty="0"/>
          </a:p>
          <a:p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Bullying físico: </a:t>
            </a:r>
            <a:r>
              <a:rPr lang="es-CO" dirty="0" smtClean="0">
                <a:latin typeface="+mj-lt"/>
              </a:rPr>
              <a:t>es todo agresión física como golpes, empujones, palizas entre uno o varias personas </a:t>
            </a:r>
          </a:p>
          <a:p>
            <a:endParaRPr lang="es-CO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Bullying psicológico: </a:t>
            </a:r>
            <a:r>
              <a:rPr lang="es-CO" dirty="0" smtClean="0">
                <a:latin typeface="+mj-lt"/>
              </a:rPr>
              <a:t>es todo tipo de intimidación o amenaza emocional que debilita anímicamente a una persona dañando se autoestima. </a:t>
            </a:r>
          </a:p>
          <a:p>
            <a:endParaRPr lang="es-CO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Bullying verbal: </a:t>
            </a:r>
            <a:r>
              <a:rPr lang="es-CO" dirty="0" smtClean="0">
                <a:latin typeface="+mj-lt"/>
              </a:rPr>
              <a:t>implica el uso de palabras hirientes, burlas, insultos y gritos es uno de los mas frecuentes 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CO" dirty="0" smtClean="0">
                <a:latin typeface="+mj-lt"/>
              </a:rPr>
              <a:t> </a:t>
            </a:r>
            <a:endParaRPr lang="es-CO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CO" dirty="0"/>
          </a:p>
          <a:p>
            <a:endParaRPr lang="es-CO" dirty="0">
              <a:latin typeface="+mj-lt"/>
            </a:endParaRPr>
          </a:p>
        </p:txBody>
      </p:sp>
      <p:pic>
        <p:nvPicPr>
          <p:cNvPr id="4100" name="Picture 4" descr="Qué hacer en caso de bullying?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31" y="2432464"/>
            <a:ext cx="2458412" cy="270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5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862948" y="1091046"/>
            <a:ext cx="4603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QUE UTILIZAN EL BULLYING</a:t>
            </a:r>
          </a:p>
          <a:p>
            <a:pPr algn="ctr"/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O" dirty="0" smtClean="0">
                <a:latin typeface="+mj-lt"/>
              </a:rPr>
              <a:t>Algunos lo utilizan para atraer o mantener el poder social o para elevar su estado en su grupo de compañeros. Para encajar con los demás o excluir a alguien</a:t>
            </a:r>
            <a:endParaRPr lang="es-CO" dirty="0">
              <a:latin typeface="+mj-lt"/>
            </a:endParaRPr>
          </a:p>
          <a:p>
            <a:endParaRPr lang="es-CO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s-CO" dirty="0"/>
          </a:p>
        </p:txBody>
      </p:sp>
      <p:pic>
        <p:nvPicPr>
          <p:cNvPr id="1026" name="Picture 2" descr="Me están haciendo bully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210" y="3076035"/>
            <a:ext cx="5028911" cy="28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74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250</Words>
  <Application>Microsoft Office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ANDAP</dc:creator>
  <cp:lastModifiedBy>ANDAP</cp:lastModifiedBy>
  <cp:revision>11</cp:revision>
  <dcterms:created xsi:type="dcterms:W3CDTF">2023-09-02T15:06:35Z</dcterms:created>
  <dcterms:modified xsi:type="dcterms:W3CDTF">2023-09-02T17:40:21Z</dcterms:modified>
</cp:coreProperties>
</file>