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A185-5BBF-64FF-7ABF-C2A0703B5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07534-D5E6-E576-A760-75A57805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3E3C-4BAD-D664-322E-B40CDF25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9A40-ACB1-9162-2D01-8766002F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EDA1-E558-E384-CBF9-7412E13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29F0-8182-6640-F73E-E64D26F5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A0B22-EAAF-3284-9D32-AB760632C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2134-667B-CDE7-7A51-C3F1DEC5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0F91-7DFF-3521-02DF-F81930D5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E40E-1FB2-3CFE-E35D-06F1A40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0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AF36B-18F8-5F29-63BA-96809BBCD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A42D9-00F7-22CF-A51E-FDF39BBA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BF20-8D11-C65F-E7D0-B5B46B12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DB5-00A8-3707-F4BF-4806A6AE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BE78-6F4B-1328-3EC7-AF46D455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C43-802F-6238-396D-FCFFDFBB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14A3-5CED-8284-A3ED-446B43AC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9B53-DF20-173E-059C-06E60854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94C-E57D-187B-2D6D-D49F95D4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9347-BDA0-B237-0CFB-93631912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48C2-7AA0-E9C3-BD6E-68EBB770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1238-1AF0-00D9-8FAC-E70E8A2D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84BB0-95A3-7FD3-7875-3BD24C0D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5DA6-D347-0111-67BB-1C6209A3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EC72-D87A-9010-AB31-666E0562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1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F915-8FC2-E4D9-ECEC-86427378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217A-BED1-192C-43C4-391B8597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6FF22-37FE-5A16-053A-9BBA5460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39BA8-952F-79A4-32F3-F3B2272D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E00D-214F-824A-3044-FACA2778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3BA1-C279-B65A-A3FB-15723497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6DD-571F-0430-D084-A980443B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A6F4-8F21-D381-D5B6-EFB3EB76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0A53-2432-1A7F-C8B1-72784457D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29A25-A999-1D25-1673-2EB8F5CD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08BFE-BD53-86A6-9B58-F86D7AC6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ECD75-DB2A-04D8-7F0F-1CC30E79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ACAA8-BA61-E5EF-9CE1-4ADC7D39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73CC2-B4B7-CB18-B863-0ACDC9C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D732-9891-C468-F2DE-C86758B5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F07F8-41D1-9106-9BED-D5F1E6A2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AC737-C5AA-963F-8A65-9822BF69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34C80-6080-8F87-93E5-45B35513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58103-A5AD-CF25-2EAF-920FE542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6FE08-6D66-65B1-5DC2-8CF4007D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E90E6-7D94-BD64-05D0-947DB93A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8738-E527-7CF1-C322-628B7292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16D8-8795-89AE-BDAA-42A4D559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1A74C-D5A4-A5BF-3ADF-27AEC697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90C5-BF69-0854-67BB-F1C21711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AE5BE-8B73-DD26-2FE7-86B407AF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13271-CBCC-6156-B4D9-A0F09A4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3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49A5-05E7-637F-BA8E-1B11D81A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FA5C1-E22B-430B-8A65-C09C41002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5AB3-7381-C0F0-108F-4DFD4FD5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A4B3-A1E8-2957-DC33-2FDC7490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1DCF-B149-6CF9-13B4-BE497937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83CE-8292-B97A-E987-56A8C0AC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71002-86B9-AECD-2E01-FF8C7B5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5C58-4259-3CBE-FEAF-DEA9D996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8796-440E-BCCA-F9C9-0C623A2F4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A083-C245-40C6-B514-FF0478830710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7B95-D565-6495-EF5F-E46D0B8FB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7D0C-5737-2AB2-D11C-BDC14840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514C-8FB1-4645-BB11-38D207602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56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public.tableau.com/app/profile/sarah.green5372/viz/Task3_10a/Sheet1?publish=y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sarah.green5372/viz/Task3_10a/Sheet2?publish=y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arah.green5372/viz/TotalRevenueShare/AllRevshare?publish=y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arah.green5372/viz/TotalRevenueShare/Top10titles?publish=y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60879-65BD-D099-C7B2-8EB32DE5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0769"/>
            <a:ext cx="12192000" cy="16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13E63-403F-0BAD-F1F3-10176B011A4E}"/>
              </a:ext>
            </a:extLst>
          </p:cNvPr>
          <p:cNvSpPr txBox="1"/>
          <p:nvPr/>
        </p:nvSpPr>
        <p:spPr>
          <a:xfrm>
            <a:off x="384235" y="120052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Rockbuster</a:t>
            </a:r>
            <a:r>
              <a:rPr lang="en-GB" dirty="0"/>
              <a:t> Stealth LLC is a movie rental company that used to have stores around the world. Facing stiff competition from streaming services such as Netflix and Amazon Prime, the </a:t>
            </a:r>
            <a:r>
              <a:rPr lang="en-GB" dirty="0" err="1"/>
              <a:t>Rockbuster</a:t>
            </a:r>
            <a:r>
              <a:rPr lang="en-GB" dirty="0"/>
              <a:t> Stealth management team is planning to use its existing movie licenses to launch an online video rental service in order to stay competitive.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80897-086A-310E-704B-5401BF4D16BD}"/>
              </a:ext>
            </a:extLst>
          </p:cNvPr>
          <p:cNvSpPr txBox="1"/>
          <p:nvPr/>
        </p:nvSpPr>
        <p:spPr>
          <a:xfrm>
            <a:off x="5851585" y="39517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● Which movies contributed the most/least to revenue gain? </a:t>
            </a:r>
          </a:p>
          <a:p>
            <a:r>
              <a:rPr lang="en-GB" dirty="0"/>
              <a:t>● What was the average rental duration for all videos? </a:t>
            </a:r>
          </a:p>
          <a:p>
            <a:r>
              <a:rPr lang="en-GB" dirty="0"/>
              <a:t>● Which countries are </a:t>
            </a:r>
            <a:r>
              <a:rPr lang="en-GB" dirty="0" err="1"/>
              <a:t>Rockbuster</a:t>
            </a:r>
            <a:r>
              <a:rPr lang="en-GB" dirty="0"/>
              <a:t> customers based in? </a:t>
            </a:r>
          </a:p>
          <a:p>
            <a:r>
              <a:rPr lang="en-GB" dirty="0"/>
              <a:t>● Where are customers with a high lifetime value based? </a:t>
            </a:r>
          </a:p>
          <a:p>
            <a:r>
              <a:rPr lang="en-GB" dirty="0"/>
              <a:t>● Do sales figures vary between geographic regions? </a:t>
            </a:r>
          </a:p>
        </p:txBody>
      </p:sp>
    </p:spTree>
    <p:extLst>
      <p:ext uri="{BB962C8B-B14F-4D97-AF65-F5344CB8AC3E}">
        <p14:creationId xmlns:p14="http://schemas.microsoft.com/office/powerpoint/2010/main" val="377513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B5AC05-A30B-260B-2084-6DC09221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88" y="1154233"/>
            <a:ext cx="9167654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0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DEDC6-9D43-AD36-2855-50E17AD0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28" y="1276350"/>
            <a:ext cx="7692243" cy="5048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0D7A9-E46A-20C9-0E4E-E3CFB5FA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772" y="657120"/>
            <a:ext cx="1467055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B149F-BD06-B088-778C-E4B12926A89B}"/>
              </a:ext>
            </a:extLst>
          </p:cNvPr>
          <p:cNvSpPr txBox="1"/>
          <p:nvPr/>
        </p:nvSpPr>
        <p:spPr>
          <a:xfrm>
            <a:off x="11149507" y="648866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Source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6107C-A5A1-9355-C839-A7E1E7C0D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3" y="238029"/>
            <a:ext cx="3848637" cy="1390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8F2355-048B-93EA-714B-604DE71FBCE4}"/>
              </a:ext>
            </a:extLst>
          </p:cNvPr>
          <p:cNvSpPr txBox="1"/>
          <p:nvPr/>
        </p:nvSpPr>
        <p:spPr>
          <a:xfrm>
            <a:off x="536993" y="2442329"/>
            <a:ext cx="23442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Top 10 Countries by Revenue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India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China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Japan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Mexico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Brazil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Russian Federation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Philippines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Turkey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Indonesia</a:t>
            </a:r>
          </a:p>
        </p:txBody>
      </p:sp>
    </p:spTree>
    <p:extLst>
      <p:ext uri="{BB962C8B-B14F-4D97-AF65-F5344CB8AC3E}">
        <p14:creationId xmlns:p14="http://schemas.microsoft.com/office/powerpoint/2010/main" val="322564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C90D5-B01C-D926-0746-61E2410D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693"/>
            <a:ext cx="12192000" cy="439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375E8-1EF6-22C5-C471-D11CF9C6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6" y="376199"/>
            <a:ext cx="3562847" cy="543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66BFCE-321D-FE77-163B-1B32A2651F20}"/>
              </a:ext>
            </a:extLst>
          </p:cNvPr>
          <p:cNvSpPr txBox="1"/>
          <p:nvPr/>
        </p:nvSpPr>
        <p:spPr>
          <a:xfrm>
            <a:off x="621103" y="5490060"/>
            <a:ext cx="1157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our top 20 customers, we have 8 in 3 countries: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in the Philippines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in India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D773C-5A90-F56F-1C85-BB63EE0691F0}"/>
              </a:ext>
            </a:extLst>
          </p:cNvPr>
          <p:cNvSpPr txBox="1"/>
          <p:nvPr/>
        </p:nvSpPr>
        <p:spPr>
          <a:xfrm>
            <a:off x="11182350" y="644494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4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B94BE71-828E-66F4-6360-29AFA9B9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" y="44721"/>
            <a:ext cx="2339543" cy="701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D3069D-E11D-50C2-21DE-1E516606A50A}"/>
              </a:ext>
            </a:extLst>
          </p:cNvPr>
          <p:cNvSpPr txBox="1"/>
          <p:nvPr/>
        </p:nvSpPr>
        <p:spPr>
          <a:xfrm>
            <a:off x="11303212" y="552202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Source</a:t>
            </a:r>
            <a:endParaRPr lang="en-GB" sz="1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2D1AE6A-6B28-497E-58C0-65FEEC53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20" y="1212867"/>
            <a:ext cx="11784070" cy="40486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C4A8866-0CF8-70D1-226A-8504145FD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77" y="817397"/>
            <a:ext cx="278168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FE1FE-3627-69AA-2D61-2B568EBE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43" y="1099311"/>
            <a:ext cx="7274326" cy="5006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CD39BF-62EC-A562-91F7-D422A26B5BBC}"/>
              </a:ext>
            </a:extLst>
          </p:cNvPr>
          <p:cNvSpPr txBox="1"/>
          <p:nvPr/>
        </p:nvSpPr>
        <p:spPr>
          <a:xfrm>
            <a:off x="11303012" y="636093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Source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9198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07896A9-2FEA-F8F8-F4D3-8C835BFB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6" y="274014"/>
            <a:ext cx="5516610" cy="6490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39B98-8180-0003-7C32-BBE68D25466F}"/>
              </a:ext>
            </a:extLst>
          </p:cNvPr>
          <p:cNvSpPr txBox="1"/>
          <p:nvPr/>
        </p:nvSpPr>
        <p:spPr>
          <a:xfrm>
            <a:off x="776177" y="1477926"/>
            <a:ext cx="110194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on Asia and North America – 3 of our top 5 countries are located in Asia, and 2 in North America.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we are only focusing on our initial streaming launch in the above territories, we will not lose the income </a:t>
            </a:r>
          </a:p>
          <a:p>
            <a:r>
              <a:rPr lang="en-GB" dirty="0"/>
              <a:t>     stream from most of our top 20 customers, as they are in other territories.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the top category is Sport – look into partnerships with other entities to bring sport to streaming. Sport </a:t>
            </a:r>
          </a:p>
          <a:p>
            <a:r>
              <a:rPr lang="en-GB" dirty="0"/>
              <a:t>      is </a:t>
            </a:r>
            <a:r>
              <a:rPr lang="en-GB" dirty="0" err="1"/>
              <a:t>Rockbusters</a:t>
            </a:r>
            <a:r>
              <a:rPr lang="en-GB" dirty="0"/>
              <a:t> biggest earner, so we should expand on that.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 in more product within the genres Sci-Fi, Animation, Drama and Comedy, as they are in our top 5 earners.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there is no solid pattern with the Top 10 titles, we should look into signing a deal with the</a:t>
            </a:r>
          </a:p>
          <a:p>
            <a:r>
              <a:rPr lang="en-GB" dirty="0"/>
              <a:t>     directors or producers of these movies to create original content for the streaming service on launch.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average rental price of  1 video is $2.98. If we double to price for streaming we should aim to increase our</a:t>
            </a:r>
          </a:p>
          <a:p>
            <a:r>
              <a:rPr lang="en-GB" dirty="0"/>
              <a:t>      customer base by 1705% - from 599 customers to at least 10218.  </a:t>
            </a:r>
          </a:p>
        </p:txBody>
      </p:sp>
    </p:spTree>
    <p:extLst>
      <p:ext uri="{BB962C8B-B14F-4D97-AF65-F5344CB8AC3E}">
        <p14:creationId xmlns:p14="http://schemas.microsoft.com/office/powerpoint/2010/main" val="144985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351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Green</dc:creator>
  <cp:lastModifiedBy>Sarah Green</cp:lastModifiedBy>
  <cp:revision>2</cp:revision>
  <dcterms:created xsi:type="dcterms:W3CDTF">2022-12-05T20:28:45Z</dcterms:created>
  <dcterms:modified xsi:type="dcterms:W3CDTF">2022-12-08T11:09:43Z</dcterms:modified>
</cp:coreProperties>
</file>