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f03672b8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f03672b8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f03672b8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f03672b8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03672b8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f03672b8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03672b8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03672b8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03672b8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03672b8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f03672b8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f03672b8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f03672b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f03672b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f03672b8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f03672b8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f03672b8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f03672b8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f03672b8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f03672b8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03672b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03672b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03672b8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03672b8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f03672b8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f03672b8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f03672b8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f03672b8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03672b8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f03672b8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03672b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03672b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f03672b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f03672b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f03672b8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f03672b8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f03672b8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f03672b8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f03672b8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f03672b8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f03672b8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f03672b8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03672b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03672b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f03672b8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f03672b8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f03672b8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f03672b8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f03672b8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f03672b8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f03672b8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f03672b8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f03672b8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f03672b8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f03672b8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f03672b8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03672b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03672b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f03672b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f03672b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03672b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03672b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03672b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03672b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03672b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03672b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f03672b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f03672b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Isael Corona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cluster analysis I tested to have clusters of n=3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Considering the prior </a:t>
            </a:r>
            <a:r>
              <a:rPr lang="en"/>
              <a:t>frequency</a:t>
            </a:r>
            <a:r>
              <a:rPr lang="en"/>
              <a:t> and correlation analysis, I tested </a:t>
            </a:r>
            <a:r>
              <a:rPr lang="en"/>
              <a:t>multiple</a:t>
            </a:r>
            <a:r>
              <a:rPr lang="en"/>
              <a:t> variations of the top and low performing risk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did this to confirm my prior research, gain new insights and to to also try new combos for the risk tags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Encode_packed_collision, is_airdrop_scam and is_fake_token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1" y="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combo, I decided to test it because in the correlation analysis these were the tags that came up the 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they are also closely related as well in the cluster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histogram, when the 3 tags are put together they have a short distance  to the centroid of that cluster, implying they are closely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heat map when they are all clustered together they all have a huge presence, particularly is fake token at a .67 frequency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</a:t>
            </a:r>
            <a:r>
              <a:rPr lang="en"/>
              <a:t>airdrop</a:t>
            </a:r>
            <a:r>
              <a:rPr lang="en"/>
              <a:t> scam and encode packed collision aren’t to far </a:t>
            </a:r>
            <a:r>
              <a:rPr lang="en"/>
              <a:t>behind</a:t>
            </a:r>
            <a:r>
              <a:rPr lang="en"/>
              <a:t> at .5 and .62 </a:t>
            </a:r>
            <a:r>
              <a:rPr lang="en"/>
              <a:t>respectively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would say that these tags by cluster analysis can be put together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exploitation, bad_contract and external dependencies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61" y="15240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 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017800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combo, I decided to test it because in the frequency analysis these where the top 3 tags that came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5 clusters for this tag and each one yielded different results. For the histogram clusters 3 &amp; 5 have medium </a:t>
            </a:r>
            <a:r>
              <a:rPr lang="en"/>
              <a:t>distances and clusters 2 &amp; 4 have short distances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heat map analysis some tags were stronger than others in certain clusters such as external dependencies has a score of 1 in clusters 2 and 3 and Bad contract has a score of 1 in cluster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third cluster had had more of a well rounded results as bad contact had a result of .69 and exploitation at .86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would say these 3 tags are somewhat related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Centralized_medim_risk, owner_change_balance and external_dependencies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Smart Contract exploits have been an issue throughout recent years and has been done in several ways (risk tags)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some risk tags are more common than others and some risk tags are more likely to appear with other </a:t>
            </a:r>
            <a:r>
              <a:rPr lang="en"/>
              <a:t>risk</a:t>
            </a:r>
            <a:r>
              <a:rPr lang="en"/>
              <a:t> tags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my cluster analysis I will be checking which risk tags are likely appear together and see which ones are likely to be in a group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be using several methods to check for clusters to give several insights while considering the insights from the previous project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1" y="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combo, I wanted to look into it because these tags were also in the top 5 of the frequency analysis these tags were in positions 3-5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Histogram we have 4 clusters each of them having different results ranging from low to high distances </a:t>
            </a:r>
            <a:r>
              <a:rPr lang="en"/>
              <a:t>from</a:t>
            </a:r>
            <a:r>
              <a:rPr lang="en"/>
              <a:t> their centroid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in the heatmap, some of the tags are underperforming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tag has a score of 1 from the clusters 2-4 but the </a:t>
            </a:r>
            <a:r>
              <a:rPr lang="en"/>
              <a:t>additional</a:t>
            </a:r>
            <a:r>
              <a:rPr lang="en"/>
              <a:t> tags underperform in the clusters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would say that these 3 tags aren’t related for clustering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bad_contract, owner_change_balance, encode_packed_collision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61" y="15240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 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017800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decided to study this combo because I wanted to mix some high performing tags from the frequency analysis and 1 low performing tag that did well in the correlation analysis, encode packed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histogram we have 4 clusters </a:t>
            </a:r>
            <a:r>
              <a:rPr lang="en"/>
              <a:t>where</a:t>
            </a:r>
            <a:r>
              <a:rPr lang="en"/>
              <a:t> 3 of the clusters have a smaller distance to its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heat map </a:t>
            </a:r>
            <a:r>
              <a:rPr lang="en"/>
              <a:t>across</a:t>
            </a:r>
            <a:r>
              <a:rPr lang="en"/>
              <a:t> the several clusters we have some range where the tags have higher frequencies and some that have less of a frequency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particular in the third cluster encode packed collision has a score of 1 and owner change balance and bad contract have a score of .74 and .71 respectively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would say these 3 can be clustered together and have correlation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illegal_unicode, encode_packed_collision and is_airdrop_scam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1" y="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251"/>
            <a:ext cx="9144003" cy="35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combo, I decided to check 2 tags from the correlation that had some presence in the top 10 clusters with the most popular tag in the correlation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analysis we had 2 clusters and the second cluster has a small </a:t>
            </a:r>
            <a:r>
              <a:rPr lang="en"/>
              <a:t>distance</a:t>
            </a:r>
            <a:r>
              <a:rPr lang="en"/>
              <a:t> to its centroid implying closeness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In our heat map, we feel the </a:t>
            </a:r>
            <a:r>
              <a:rPr lang="en"/>
              <a:t>presence</a:t>
            </a:r>
            <a:r>
              <a:rPr lang="en"/>
              <a:t> of encode packed collision at .68 then airdrop scam at .55 and illegal unicode at .53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case these risk tags can be clustered and have similar traits and can appear together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for is_fake_token, shadowing_local and reentry_without_eth_transfer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20" y="0"/>
            <a:ext cx="6535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1" y="0"/>
            <a:ext cx="69082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 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following combo I decide to risk tags that came from the bottom 5 from the least appeared risk tags in the frequency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analysis we had 3 clusters and in the histogram the 2nd and 3rd clusters have short distances to their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heat graph in the second cluster reentry without eth transfer had a </a:t>
            </a:r>
            <a:r>
              <a:rPr lang="en"/>
              <a:t>strong</a:t>
            </a:r>
            <a:r>
              <a:rPr lang="en"/>
              <a:t> </a:t>
            </a:r>
            <a:r>
              <a:rPr lang="en"/>
              <a:t>presence</a:t>
            </a:r>
            <a:r>
              <a:rPr lang="en"/>
              <a:t> having a score of 1 and in the third cluster is fake token had the strongest presence at .71 then shadowing local at .64 and reentry at .54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tags can be clustered but it doesn’t have the strongest connection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83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588350"/>
            <a:ext cx="8520600" cy="4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</a:t>
            </a:r>
            <a:r>
              <a:rPr lang="en"/>
              <a:t>though</a:t>
            </a:r>
            <a:r>
              <a:rPr lang="en"/>
              <a:t> there was some similarities between the frequency/correlation analysis and the cluster analysis there were also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made the cluster analysis different from my precious work was that I tested 3 tags at a time vs in the correlation analysis we would check for 2 at a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 the most popular combo in my correlation analysis encode packed collision, airdrop scam and fake token did have similar results in the cluster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for combos the in the frequency analysis they didn’t have good results such as the central risk medium, owner change balance and external dependencies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250"/>
            <a:ext cx="9144003" cy="347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776"/>
            <a:ext cx="9144003" cy="35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830"/>
            <a:ext cx="9144003" cy="426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178"/>
            <a:ext cx="9144003" cy="25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5" y="1017795"/>
            <a:ext cx="9144003" cy="368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Tags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965"/>
            <a:ext cx="9144003" cy="399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