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100"/>
              <a:t>Introdução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rgbClr val="164F3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100"/>
              <a:t>Introdução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rgbClr val="164F3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100"/>
              <a:t>Introdução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796419" y="122"/>
            <a:ext cx="466725" cy="4943475"/>
          </a:xfrm>
          <a:custGeom>
            <a:avLst/>
            <a:gdLst/>
            <a:ahLst/>
            <a:cxnLst/>
            <a:rect l="l" t="t" r="r" b="b"/>
            <a:pathLst>
              <a:path w="466725" h="4943475">
                <a:moveTo>
                  <a:pt x="466724" y="4943234"/>
                </a:moveTo>
                <a:lnTo>
                  <a:pt x="0" y="4943234"/>
                </a:lnTo>
                <a:lnTo>
                  <a:pt x="0" y="0"/>
                </a:lnTo>
                <a:lnTo>
                  <a:pt x="466724" y="0"/>
                </a:lnTo>
                <a:lnTo>
                  <a:pt x="466724" y="4943234"/>
                </a:lnTo>
                <a:close/>
              </a:path>
            </a:pathLst>
          </a:custGeom>
          <a:solidFill>
            <a:srgbClr val="4E93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345179" y="8773783"/>
            <a:ext cx="4942205" cy="485775"/>
          </a:xfrm>
          <a:custGeom>
            <a:avLst/>
            <a:gdLst/>
            <a:ahLst/>
            <a:cxnLst/>
            <a:rect l="l" t="t" r="r" b="b"/>
            <a:pathLst>
              <a:path w="4942205" h="485775">
                <a:moveTo>
                  <a:pt x="0" y="485774"/>
                </a:moveTo>
                <a:lnTo>
                  <a:pt x="0" y="0"/>
                </a:lnTo>
                <a:lnTo>
                  <a:pt x="4941994" y="0"/>
                </a:lnTo>
                <a:lnTo>
                  <a:pt x="4941994" y="485774"/>
                </a:lnTo>
                <a:lnTo>
                  <a:pt x="0" y="485774"/>
                </a:lnTo>
                <a:close/>
              </a:path>
            </a:pathLst>
          </a:custGeom>
          <a:solidFill>
            <a:srgbClr val="4E93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28551" y="5343678"/>
            <a:ext cx="571500" cy="4943475"/>
          </a:xfrm>
          <a:custGeom>
            <a:avLst/>
            <a:gdLst/>
            <a:ahLst/>
            <a:cxnLst/>
            <a:rect l="l" t="t" r="r" b="b"/>
            <a:pathLst>
              <a:path w="571500" h="4943475">
                <a:moveTo>
                  <a:pt x="0" y="0"/>
                </a:moveTo>
                <a:lnTo>
                  <a:pt x="571499" y="0"/>
                </a:lnTo>
                <a:lnTo>
                  <a:pt x="571499" y="4943126"/>
                </a:lnTo>
                <a:lnTo>
                  <a:pt x="0" y="4943126"/>
                </a:lnTo>
                <a:lnTo>
                  <a:pt x="0" y="0"/>
                </a:lnTo>
                <a:close/>
              </a:path>
            </a:pathLst>
          </a:custGeom>
          <a:solidFill>
            <a:srgbClr val="4E93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5144" y="1028753"/>
            <a:ext cx="4942840" cy="504825"/>
          </a:xfrm>
          <a:custGeom>
            <a:avLst/>
            <a:gdLst/>
            <a:ahLst/>
            <a:cxnLst/>
            <a:rect l="l" t="t" r="r" b="b"/>
            <a:pathLst>
              <a:path w="4942840" h="504825">
                <a:moveTo>
                  <a:pt x="0" y="504824"/>
                </a:moveTo>
                <a:lnTo>
                  <a:pt x="0" y="0"/>
                </a:lnTo>
                <a:lnTo>
                  <a:pt x="4942314" y="0"/>
                </a:lnTo>
                <a:lnTo>
                  <a:pt x="4942314" y="504824"/>
                </a:lnTo>
                <a:lnTo>
                  <a:pt x="0" y="504824"/>
                </a:lnTo>
                <a:close/>
              </a:path>
            </a:pathLst>
          </a:custGeom>
          <a:solidFill>
            <a:srgbClr val="4E93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rgbClr val="164F3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100"/>
              <a:t>Introdução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100"/>
              <a:t>Introdução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3068" y="296653"/>
            <a:ext cx="17364710" cy="114300"/>
          </a:xfrm>
          <a:custGeom>
            <a:avLst/>
            <a:gdLst/>
            <a:ahLst/>
            <a:cxnLst/>
            <a:rect l="l" t="t" r="r" b="b"/>
            <a:pathLst>
              <a:path w="17364710" h="114300">
                <a:moveTo>
                  <a:pt x="0" y="0"/>
                </a:moveTo>
                <a:lnTo>
                  <a:pt x="17364167" y="0"/>
                </a:lnTo>
                <a:lnTo>
                  <a:pt x="17364167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4E93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54338" y="4425952"/>
            <a:ext cx="5779323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1" i="0">
                <a:solidFill>
                  <a:srgbClr val="164F33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64823" y="3298856"/>
            <a:ext cx="10958352" cy="3675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448108" y="9238953"/>
            <a:ext cx="1571625" cy="407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100"/>
              <a:t>Introdução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8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gritempo.gov.br/climaeagricultura/causa-e-" TargetMode="External"/><Relationship Id="rId3" Type="http://schemas.openxmlformats.org/officeDocument/2006/relationships/hyperlink" Target="http://www.facebook.com/policies/ads" TargetMode="Externa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96419" y="119"/>
            <a:ext cx="466725" cy="4943475"/>
          </a:xfrm>
          <a:custGeom>
            <a:avLst/>
            <a:gdLst/>
            <a:ahLst/>
            <a:cxnLst/>
            <a:rect l="l" t="t" r="r" b="b"/>
            <a:pathLst>
              <a:path w="466725" h="4943475">
                <a:moveTo>
                  <a:pt x="466724" y="4943234"/>
                </a:moveTo>
                <a:lnTo>
                  <a:pt x="0" y="4943234"/>
                </a:lnTo>
                <a:lnTo>
                  <a:pt x="0" y="0"/>
                </a:lnTo>
                <a:lnTo>
                  <a:pt x="466724" y="0"/>
                </a:lnTo>
                <a:lnTo>
                  <a:pt x="466724" y="4943234"/>
                </a:lnTo>
                <a:close/>
              </a:path>
            </a:pathLst>
          </a:custGeom>
          <a:solidFill>
            <a:srgbClr val="4E932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1874" y="3214687"/>
            <a:ext cx="6445249" cy="37464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3345179" y="8773779"/>
            <a:ext cx="4942205" cy="485775"/>
          </a:xfrm>
          <a:custGeom>
            <a:avLst/>
            <a:gdLst/>
            <a:ahLst/>
            <a:cxnLst/>
            <a:rect l="l" t="t" r="r" b="b"/>
            <a:pathLst>
              <a:path w="4942205" h="485775">
                <a:moveTo>
                  <a:pt x="0" y="485774"/>
                </a:moveTo>
                <a:lnTo>
                  <a:pt x="0" y="0"/>
                </a:lnTo>
                <a:lnTo>
                  <a:pt x="4941994" y="0"/>
                </a:lnTo>
                <a:lnTo>
                  <a:pt x="4941994" y="485774"/>
                </a:lnTo>
                <a:lnTo>
                  <a:pt x="0" y="485774"/>
                </a:lnTo>
                <a:close/>
              </a:path>
            </a:pathLst>
          </a:custGeom>
          <a:solidFill>
            <a:srgbClr val="4E93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28551" y="5343676"/>
            <a:ext cx="571500" cy="4943475"/>
          </a:xfrm>
          <a:custGeom>
            <a:avLst/>
            <a:gdLst/>
            <a:ahLst/>
            <a:cxnLst/>
            <a:rect l="l" t="t" r="r" b="b"/>
            <a:pathLst>
              <a:path w="571500" h="4943475">
                <a:moveTo>
                  <a:pt x="0" y="0"/>
                </a:moveTo>
                <a:lnTo>
                  <a:pt x="571499" y="0"/>
                </a:lnTo>
                <a:lnTo>
                  <a:pt x="571499" y="4943126"/>
                </a:lnTo>
                <a:lnTo>
                  <a:pt x="0" y="4943126"/>
                </a:lnTo>
                <a:lnTo>
                  <a:pt x="0" y="0"/>
                </a:lnTo>
                <a:close/>
              </a:path>
            </a:pathLst>
          </a:custGeom>
          <a:solidFill>
            <a:srgbClr val="4E932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5144" y="182734"/>
            <a:ext cx="4942840" cy="1434465"/>
            <a:chOff x="5144" y="182734"/>
            <a:chExt cx="4942840" cy="1434465"/>
          </a:xfrm>
        </p:grpSpPr>
        <p:sp>
          <p:nvSpPr>
            <p:cNvPr id="7" name="object 7"/>
            <p:cNvSpPr/>
            <p:nvPr/>
          </p:nvSpPr>
          <p:spPr>
            <a:xfrm>
              <a:off x="5144" y="1111978"/>
              <a:ext cx="4942840" cy="504825"/>
            </a:xfrm>
            <a:custGeom>
              <a:avLst/>
              <a:gdLst/>
              <a:ahLst/>
              <a:cxnLst/>
              <a:rect l="l" t="t" r="r" b="b"/>
              <a:pathLst>
                <a:path w="4942840" h="504825">
                  <a:moveTo>
                    <a:pt x="0" y="504824"/>
                  </a:moveTo>
                  <a:lnTo>
                    <a:pt x="0" y="0"/>
                  </a:lnTo>
                  <a:lnTo>
                    <a:pt x="4942314" y="0"/>
                  </a:lnTo>
                  <a:lnTo>
                    <a:pt x="4942314" y="504824"/>
                  </a:lnTo>
                  <a:lnTo>
                    <a:pt x="0" y="504824"/>
                  </a:lnTo>
                  <a:close/>
                </a:path>
              </a:pathLst>
            </a:custGeom>
            <a:solidFill>
              <a:srgbClr val="4E932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748" y="182734"/>
              <a:ext cx="2085974" cy="11810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834164" y="8092246"/>
            <a:ext cx="7014845" cy="1771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dirty="0" sz="2450" spc="-80" b="1">
                <a:solidFill>
                  <a:srgbClr val="164F33"/>
                </a:solidFill>
                <a:latin typeface="Tahoma"/>
                <a:cs typeface="Tahoma"/>
              </a:rPr>
              <a:t>Desenvolvimento</a:t>
            </a:r>
            <a:r>
              <a:rPr dirty="0" sz="2450" spc="-5" b="1">
                <a:solidFill>
                  <a:srgbClr val="164F33"/>
                </a:solidFill>
                <a:latin typeface="Tahoma"/>
                <a:cs typeface="Tahoma"/>
              </a:rPr>
              <a:t> </a:t>
            </a:r>
            <a:r>
              <a:rPr dirty="0" sz="2450" spc="-65" b="1">
                <a:solidFill>
                  <a:srgbClr val="164F33"/>
                </a:solidFill>
                <a:latin typeface="Tahoma"/>
                <a:cs typeface="Tahoma"/>
              </a:rPr>
              <a:t>de</a:t>
            </a:r>
            <a:r>
              <a:rPr dirty="0" sz="2450" spc="-5" b="1">
                <a:solidFill>
                  <a:srgbClr val="164F33"/>
                </a:solidFill>
                <a:latin typeface="Tahoma"/>
                <a:cs typeface="Tahoma"/>
              </a:rPr>
              <a:t> </a:t>
            </a:r>
            <a:r>
              <a:rPr dirty="0" sz="2450" spc="-45" b="1">
                <a:solidFill>
                  <a:srgbClr val="164F33"/>
                </a:solidFill>
                <a:latin typeface="Tahoma"/>
                <a:cs typeface="Tahoma"/>
              </a:rPr>
              <a:t>Software</a:t>
            </a:r>
            <a:r>
              <a:rPr dirty="0" sz="2450" spc="-5" b="1">
                <a:solidFill>
                  <a:srgbClr val="164F33"/>
                </a:solidFill>
                <a:latin typeface="Tahoma"/>
                <a:cs typeface="Tahoma"/>
              </a:rPr>
              <a:t> </a:t>
            </a:r>
            <a:r>
              <a:rPr dirty="0" sz="2450" spc="-65" b="1">
                <a:solidFill>
                  <a:srgbClr val="164F33"/>
                </a:solidFill>
                <a:latin typeface="Tahoma"/>
                <a:cs typeface="Tahoma"/>
              </a:rPr>
              <a:t>Multiplataforma </a:t>
            </a:r>
            <a:r>
              <a:rPr dirty="0" sz="2450" spc="-705" b="1">
                <a:solidFill>
                  <a:srgbClr val="164F33"/>
                </a:solidFill>
                <a:latin typeface="Tahoma"/>
                <a:cs typeface="Tahoma"/>
              </a:rPr>
              <a:t> </a:t>
            </a:r>
            <a:r>
              <a:rPr dirty="0" sz="2450" spc="-95" b="1">
                <a:solidFill>
                  <a:srgbClr val="164F33"/>
                </a:solidFill>
                <a:latin typeface="Tahoma"/>
                <a:cs typeface="Tahoma"/>
              </a:rPr>
              <a:t>Projeto</a:t>
            </a:r>
            <a:r>
              <a:rPr dirty="0" sz="2450" spc="-10" b="1">
                <a:solidFill>
                  <a:srgbClr val="164F33"/>
                </a:solidFill>
                <a:latin typeface="Tahoma"/>
                <a:cs typeface="Tahoma"/>
              </a:rPr>
              <a:t> </a:t>
            </a:r>
            <a:r>
              <a:rPr dirty="0" sz="2450" spc="-125" b="1">
                <a:solidFill>
                  <a:srgbClr val="164F33"/>
                </a:solidFill>
                <a:latin typeface="Tahoma"/>
                <a:cs typeface="Tahoma"/>
              </a:rPr>
              <a:t>Integrador:</a:t>
            </a:r>
            <a:r>
              <a:rPr dirty="0" sz="2450" spc="-10" b="1">
                <a:solidFill>
                  <a:srgbClr val="164F33"/>
                </a:solidFill>
                <a:latin typeface="Tahoma"/>
                <a:cs typeface="Tahoma"/>
              </a:rPr>
              <a:t> </a:t>
            </a:r>
            <a:r>
              <a:rPr dirty="0" sz="2450" spc="-55" b="1">
                <a:solidFill>
                  <a:srgbClr val="164F33"/>
                </a:solidFill>
                <a:latin typeface="Tahoma"/>
                <a:cs typeface="Tahoma"/>
              </a:rPr>
              <a:t>Engenharia</a:t>
            </a:r>
            <a:r>
              <a:rPr dirty="0" sz="2450" spc="-10" b="1">
                <a:solidFill>
                  <a:srgbClr val="164F33"/>
                </a:solidFill>
                <a:latin typeface="Tahoma"/>
                <a:cs typeface="Tahoma"/>
              </a:rPr>
              <a:t> </a:t>
            </a:r>
            <a:r>
              <a:rPr dirty="0" sz="2450" spc="-65" b="1">
                <a:solidFill>
                  <a:srgbClr val="164F33"/>
                </a:solidFill>
                <a:latin typeface="Tahoma"/>
                <a:cs typeface="Tahoma"/>
              </a:rPr>
              <a:t>de</a:t>
            </a:r>
            <a:r>
              <a:rPr dirty="0" sz="2450" spc="-10" b="1">
                <a:solidFill>
                  <a:srgbClr val="164F33"/>
                </a:solidFill>
                <a:latin typeface="Tahoma"/>
                <a:cs typeface="Tahoma"/>
              </a:rPr>
              <a:t> </a:t>
            </a:r>
            <a:r>
              <a:rPr dirty="0" sz="2450" spc="-45" b="1">
                <a:solidFill>
                  <a:srgbClr val="164F33"/>
                </a:solidFill>
                <a:latin typeface="Tahoma"/>
                <a:cs typeface="Tahoma"/>
              </a:rPr>
              <a:t>Software</a:t>
            </a:r>
            <a:r>
              <a:rPr dirty="0" sz="2450" spc="-10" b="1">
                <a:solidFill>
                  <a:srgbClr val="164F33"/>
                </a:solidFill>
                <a:latin typeface="Tahoma"/>
                <a:cs typeface="Tahoma"/>
              </a:rPr>
              <a:t> </a:t>
            </a:r>
            <a:r>
              <a:rPr dirty="0" sz="2450" spc="-525" b="1">
                <a:solidFill>
                  <a:srgbClr val="164F33"/>
                </a:solidFill>
                <a:latin typeface="Tahoma"/>
                <a:cs typeface="Tahoma"/>
              </a:rPr>
              <a:t>I</a:t>
            </a:r>
            <a:endParaRPr sz="2450">
              <a:latin typeface="Tahoma"/>
              <a:cs typeface="Tahoma"/>
            </a:endParaRPr>
          </a:p>
          <a:p>
            <a:pPr marL="2963545" marR="492125">
              <a:lnSpc>
                <a:spcPct val="116900"/>
              </a:lnSpc>
            </a:pPr>
            <a:r>
              <a:rPr dirty="0" sz="2450" spc="-50" b="1">
                <a:solidFill>
                  <a:srgbClr val="164F33"/>
                </a:solidFill>
                <a:latin typeface="Tahoma"/>
                <a:cs typeface="Tahoma"/>
              </a:rPr>
              <a:t>Design</a:t>
            </a:r>
            <a:r>
              <a:rPr dirty="0" sz="2450" spc="-20" b="1">
                <a:solidFill>
                  <a:srgbClr val="164F33"/>
                </a:solidFill>
                <a:latin typeface="Tahoma"/>
                <a:cs typeface="Tahoma"/>
              </a:rPr>
              <a:t> </a:t>
            </a:r>
            <a:r>
              <a:rPr dirty="0" sz="2450" spc="-55" b="1">
                <a:solidFill>
                  <a:srgbClr val="164F33"/>
                </a:solidFill>
                <a:latin typeface="Tahoma"/>
                <a:cs typeface="Tahoma"/>
              </a:rPr>
              <a:t>Digital </a:t>
            </a:r>
            <a:r>
              <a:rPr dirty="0" sz="2450" spc="-50" b="1">
                <a:solidFill>
                  <a:srgbClr val="164F33"/>
                </a:solidFill>
                <a:latin typeface="Tahoma"/>
                <a:cs typeface="Tahoma"/>
              </a:rPr>
              <a:t> </a:t>
            </a:r>
            <a:r>
              <a:rPr dirty="0" sz="2450" spc="-80" b="1">
                <a:solidFill>
                  <a:srgbClr val="164F33"/>
                </a:solidFill>
                <a:latin typeface="Tahoma"/>
                <a:cs typeface="Tahoma"/>
              </a:rPr>
              <a:t>Desenvolvimento</a:t>
            </a:r>
            <a:r>
              <a:rPr dirty="0" sz="2450" spc="-35" b="1">
                <a:solidFill>
                  <a:srgbClr val="164F33"/>
                </a:solidFill>
                <a:latin typeface="Tahoma"/>
                <a:cs typeface="Tahoma"/>
              </a:rPr>
              <a:t> </a:t>
            </a:r>
            <a:r>
              <a:rPr dirty="0" sz="2450" spc="40" b="1">
                <a:solidFill>
                  <a:srgbClr val="164F33"/>
                </a:solidFill>
                <a:latin typeface="Tahoma"/>
                <a:cs typeface="Tahoma"/>
              </a:rPr>
              <a:t>Web</a:t>
            </a:r>
            <a:r>
              <a:rPr dirty="0" sz="2450" spc="-30" b="1">
                <a:solidFill>
                  <a:srgbClr val="164F33"/>
                </a:solidFill>
                <a:latin typeface="Tahoma"/>
                <a:cs typeface="Tahoma"/>
              </a:rPr>
              <a:t> </a:t>
            </a:r>
            <a:r>
              <a:rPr dirty="0" sz="2450" spc="-525" b="1">
                <a:solidFill>
                  <a:srgbClr val="164F33"/>
                </a:solidFill>
                <a:latin typeface="Tahoma"/>
                <a:cs typeface="Tahoma"/>
              </a:rPr>
              <a:t>I</a:t>
            </a:r>
            <a:endParaRPr sz="2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86988" y="2817754"/>
            <a:ext cx="4899074" cy="41145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0485" y="524611"/>
            <a:ext cx="3568700" cy="18732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dirty="0" sz="5200" spc="210">
                <a:latin typeface="Trebuchet MS"/>
                <a:cs typeface="Trebuchet MS"/>
              </a:rPr>
              <a:t>Requisitos </a:t>
            </a:r>
            <a:r>
              <a:rPr dirty="0" sz="5200" spc="-1555">
                <a:latin typeface="Trebuchet MS"/>
                <a:cs typeface="Trebuchet MS"/>
              </a:rPr>
              <a:t> </a:t>
            </a:r>
            <a:r>
              <a:rPr dirty="0" sz="5200" spc="-190">
                <a:latin typeface="Trebuchet MS"/>
                <a:cs typeface="Trebuchet MS"/>
              </a:rPr>
              <a:t>F</a:t>
            </a:r>
            <a:r>
              <a:rPr dirty="0" sz="5200" spc="340">
                <a:latin typeface="Trebuchet MS"/>
                <a:cs typeface="Trebuchet MS"/>
              </a:rPr>
              <a:t>u</a:t>
            </a:r>
            <a:r>
              <a:rPr dirty="0" sz="5200" spc="340">
                <a:latin typeface="Trebuchet MS"/>
                <a:cs typeface="Trebuchet MS"/>
              </a:rPr>
              <a:t>n</a:t>
            </a:r>
            <a:r>
              <a:rPr dirty="0" sz="5200" spc="5">
                <a:latin typeface="Trebuchet MS"/>
                <a:cs typeface="Trebuchet MS"/>
              </a:rPr>
              <a:t>c</a:t>
            </a:r>
            <a:r>
              <a:rPr dirty="0" sz="5200" spc="35">
                <a:latin typeface="Trebuchet MS"/>
                <a:cs typeface="Trebuchet MS"/>
              </a:rPr>
              <a:t>i</a:t>
            </a:r>
            <a:r>
              <a:rPr dirty="0" sz="5200" spc="270">
                <a:latin typeface="Trebuchet MS"/>
                <a:cs typeface="Trebuchet MS"/>
              </a:rPr>
              <a:t>o</a:t>
            </a:r>
            <a:r>
              <a:rPr dirty="0" sz="5200" spc="340">
                <a:latin typeface="Trebuchet MS"/>
                <a:cs typeface="Trebuchet MS"/>
              </a:rPr>
              <a:t>n</a:t>
            </a:r>
            <a:r>
              <a:rPr dirty="0" sz="5200" spc="365">
                <a:latin typeface="Trebuchet MS"/>
                <a:cs typeface="Trebuchet MS"/>
              </a:rPr>
              <a:t>a</a:t>
            </a:r>
            <a:r>
              <a:rPr dirty="0" sz="5200" spc="35">
                <a:latin typeface="Trebuchet MS"/>
                <a:cs typeface="Trebuchet MS"/>
              </a:rPr>
              <a:t>i</a:t>
            </a:r>
            <a:r>
              <a:rPr dirty="0" sz="5200" spc="345">
                <a:latin typeface="Trebuchet MS"/>
                <a:cs typeface="Trebuchet MS"/>
              </a:rPr>
              <a:t>s</a:t>
            </a:r>
            <a:endParaRPr sz="5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143" y="4000502"/>
            <a:ext cx="95250" cy="952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55278" y="3851309"/>
            <a:ext cx="10520045" cy="36753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60" b="1">
                <a:latin typeface="Trebuchet MS"/>
                <a:cs typeface="Trebuchet MS"/>
              </a:rPr>
              <a:t>[RF001]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-100" b="1">
                <a:latin typeface="Trebuchet MS"/>
                <a:cs typeface="Trebuchet MS"/>
              </a:rPr>
              <a:t>-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80" b="1">
                <a:latin typeface="Trebuchet MS"/>
                <a:cs typeface="Trebuchet MS"/>
              </a:rPr>
              <a:t>Adicionar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80" b="1">
                <a:latin typeface="Trebuchet MS"/>
                <a:cs typeface="Trebuchet MS"/>
              </a:rPr>
              <a:t>notícias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90" b="1">
                <a:latin typeface="Trebuchet MS"/>
                <a:cs typeface="Trebuchet MS"/>
              </a:rPr>
              <a:t>relacionadas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130" b="1">
                <a:latin typeface="Trebuchet MS"/>
                <a:cs typeface="Trebuchet MS"/>
              </a:rPr>
              <a:t>ao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95" b="1">
                <a:latin typeface="Trebuchet MS"/>
                <a:cs typeface="Trebuchet MS"/>
              </a:rPr>
              <a:t>aquecimento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50" b="1">
                <a:latin typeface="Trebuchet MS"/>
                <a:cs typeface="Trebuchet MS"/>
              </a:rPr>
              <a:t>global;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00">
              <a:latin typeface="Trebuchet MS"/>
              <a:cs typeface="Trebuchet MS"/>
            </a:endParaRPr>
          </a:p>
          <a:p>
            <a:pPr marL="12700" marR="5080">
              <a:lnSpc>
                <a:spcPct val="164800"/>
              </a:lnSpc>
            </a:pPr>
            <a:r>
              <a:rPr dirty="0" sz="2200" spc="-60" b="1">
                <a:latin typeface="Trebuchet MS"/>
                <a:cs typeface="Trebuchet MS"/>
              </a:rPr>
              <a:t>[RF002]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-100" b="1">
                <a:latin typeface="Trebuchet MS"/>
                <a:cs typeface="Trebuchet MS"/>
              </a:rPr>
              <a:t>-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85" b="1">
                <a:latin typeface="Trebuchet MS"/>
                <a:cs typeface="Trebuchet MS"/>
              </a:rPr>
              <a:t>Calculadora</a:t>
            </a:r>
            <a:r>
              <a:rPr dirty="0" sz="2200" spc="-85" b="1">
                <a:latin typeface="Trebuchet MS"/>
                <a:cs typeface="Trebuchet MS"/>
              </a:rPr>
              <a:t> </a:t>
            </a:r>
            <a:r>
              <a:rPr dirty="0" sz="2200" spc="70" b="1">
                <a:latin typeface="Trebuchet MS"/>
                <a:cs typeface="Trebuchet MS"/>
              </a:rPr>
              <a:t>de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55" b="1">
                <a:latin typeface="Trebuchet MS"/>
                <a:cs typeface="Trebuchet MS"/>
              </a:rPr>
              <a:t>nível</a:t>
            </a:r>
            <a:r>
              <a:rPr dirty="0" sz="2200" spc="-85" b="1">
                <a:latin typeface="Trebuchet MS"/>
                <a:cs typeface="Trebuchet MS"/>
              </a:rPr>
              <a:t> </a:t>
            </a:r>
            <a:r>
              <a:rPr dirty="0" sz="2200" spc="70" b="1">
                <a:latin typeface="Trebuchet MS"/>
                <a:cs typeface="Trebuchet MS"/>
              </a:rPr>
              <a:t>de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80" b="1">
                <a:latin typeface="Trebuchet MS"/>
                <a:cs typeface="Trebuchet MS"/>
              </a:rPr>
              <a:t>agrotóxico</a:t>
            </a:r>
            <a:r>
              <a:rPr dirty="0" sz="2200" spc="-85" b="1">
                <a:latin typeface="Trebuchet MS"/>
                <a:cs typeface="Trebuchet MS"/>
              </a:rPr>
              <a:t> </a:t>
            </a:r>
            <a:r>
              <a:rPr dirty="0" sz="2200" spc="90" b="1">
                <a:latin typeface="Trebuchet MS"/>
                <a:cs typeface="Trebuchet MS"/>
              </a:rPr>
              <a:t>que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114" b="1">
                <a:latin typeface="Trebuchet MS"/>
                <a:cs typeface="Trebuchet MS"/>
              </a:rPr>
              <a:t>o</a:t>
            </a:r>
            <a:r>
              <a:rPr dirty="0" sz="2200" spc="-85" b="1">
                <a:latin typeface="Trebuchet MS"/>
                <a:cs typeface="Trebuchet MS"/>
              </a:rPr>
              <a:t> </a:t>
            </a:r>
            <a:r>
              <a:rPr dirty="0" sz="2200" spc="75" b="1">
                <a:latin typeface="Trebuchet MS"/>
                <a:cs typeface="Trebuchet MS"/>
              </a:rPr>
              <a:t>agricultor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110" b="1">
                <a:latin typeface="Trebuchet MS"/>
                <a:cs typeface="Trebuchet MS"/>
              </a:rPr>
              <a:t>adequado</a:t>
            </a:r>
            <a:r>
              <a:rPr dirty="0" sz="2200" spc="-85" b="1">
                <a:latin typeface="Trebuchet MS"/>
                <a:cs typeface="Trebuchet MS"/>
              </a:rPr>
              <a:t> </a:t>
            </a:r>
            <a:r>
              <a:rPr dirty="0" sz="2200" spc="114" b="1">
                <a:latin typeface="Trebuchet MS"/>
                <a:cs typeface="Trebuchet MS"/>
              </a:rPr>
              <a:t>para </a:t>
            </a:r>
            <a:r>
              <a:rPr dirty="0" sz="2200" spc="-650" b="1">
                <a:latin typeface="Trebuchet MS"/>
                <a:cs typeface="Trebuchet MS"/>
              </a:rPr>
              <a:t> </a:t>
            </a:r>
            <a:r>
              <a:rPr dirty="0" sz="2200" spc="100" b="1">
                <a:latin typeface="Trebuchet MS"/>
                <a:cs typeface="Trebuchet MS"/>
              </a:rPr>
              <a:t>cada</a:t>
            </a:r>
            <a:r>
              <a:rPr dirty="0" sz="2200" spc="-100" b="1">
                <a:latin typeface="Trebuchet MS"/>
                <a:cs typeface="Trebuchet MS"/>
              </a:rPr>
              <a:t> </a:t>
            </a:r>
            <a:r>
              <a:rPr dirty="0" sz="2200" spc="70" b="1">
                <a:latin typeface="Trebuchet MS"/>
                <a:cs typeface="Trebuchet MS"/>
              </a:rPr>
              <a:t>plantação;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>
              <a:latin typeface="Trebuchet MS"/>
              <a:cs typeface="Trebuchet MS"/>
            </a:endParaRPr>
          </a:p>
          <a:p>
            <a:pPr marL="12700" marR="387985">
              <a:lnSpc>
                <a:spcPct val="164800"/>
              </a:lnSpc>
            </a:pPr>
            <a:r>
              <a:rPr dirty="0" sz="2200" spc="-60" b="1">
                <a:latin typeface="Trebuchet MS"/>
                <a:cs typeface="Trebuchet MS"/>
              </a:rPr>
              <a:t>[RF003]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290" b="1">
                <a:latin typeface="Trebuchet MS"/>
                <a:cs typeface="Trebuchet MS"/>
              </a:rPr>
              <a:t>–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55" b="1">
                <a:latin typeface="Trebuchet MS"/>
                <a:cs typeface="Trebuchet MS"/>
              </a:rPr>
              <a:t>Solicitar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114" b="1">
                <a:latin typeface="Trebuchet MS"/>
                <a:cs typeface="Trebuchet MS"/>
              </a:rPr>
              <a:t>o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100" b="1">
                <a:latin typeface="Trebuchet MS"/>
                <a:cs typeface="Trebuchet MS"/>
              </a:rPr>
              <a:t>cadastro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70" b="1">
                <a:latin typeface="Trebuchet MS"/>
                <a:cs typeface="Trebuchet MS"/>
              </a:rPr>
              <a:t>de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110" b="1">
                <a:latin typeface="Trebuchet MS"/>
                <a:cs typeface="Trebuchet MS"/>
              </a:rPr>
              <a:t>usuários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114" b="1">
                <a:latin typeface="Trebuchet MS"/>
                <a:cs typeface="Trebuchet MS"/>
              </a:rPr>
              <a:t>para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40" b="1">
                <a:latin typeface="Trebuchet MS"/>
                <a:cs typeface="Trebuchet MS"/>
              </a:rPr>
              <a:t>receber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145" b="1">
                <a:latin typeface="Trebuchet MS"/>
                <a:cs typeface="Trebuchet MS"/>
              </a:rPr>
              <a:t>as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75" b="1">
                <a:latin typeface="Trebuchet MS"/>
                <a:cs typeface="Trebuchet MS"/>
              </a:rPr>
              <a:t>atualizações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70" b="1">
                <a:latin typeface="Trebuchet MS"/>
                <a:cs typeface="Trebuchet MS"/>
              </a:rPr>
              <a:t>de </a:t>
            </a:r>
            <a:r>
              <a:rPr dirty="0" sz="2200" spc="-650" b="1">
                <a:latin typeface="Trebuchet MS"/>
                <a:cs typeface="Trebuchet MS"/>
              </a:rPr>
              <a:t> </a:t>
            </a:r>
            <a:r>
              <a:rPr dirty="0" sz="2200" spc="50" b="1">
                <a:latin typeface="Trebuchet MS"/>
                <a:cs typeface="Trebuchet MS"/>
              </a:rPr>
              <a:t>notícias.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143" y="5105402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143" y="6762752"/>
            <a:ext cx="95250" cy="952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069046" y="1006123"/>
            <a:ext cx="736600" cy="753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750" spc="5" b="1">
                <a:solidFill>
                  <a:srgbClr val="164F33"/>
                </a:solidFill>
                <a:latin typeface="Trebuchet MS"/>
                <a:cs typeface="Trebuchet MS"/>
              </a:rPr>
              <a:t>1</a:t>
            </a:r>
            <a:r>
              <a:rPr dirty="0" sz="4750" spc="10" b="1">
                <a:solidFill>
                  <a:srgbClr val="164F33"/>
                </a:solidFill>
                <a:latin typeface="Trebuchet MS"/>
                <a:cs typeface="Trebuchet MS"/>
              </a:rPr>
              <a:t>0</a:t>
            </a:r>
            <a:endParaRPr sz="475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1097" y="9061691"/>
            <a:ext cx="3533775" cy="733425"/>
          </a:xfrm>
          <a:custGeom>
            <a:avLst/>
            <a:gdLst/>
            <a:ahLst/>
            <a:cxnLst/>
            <a:rect l="l" t="t" r="r" b="b"/>
            <a:pathLst>
              <a:path w="3533775" h="733425">
                <a:moveTo>
                  <a:pt x="3533774" y="733419"/>
                </a:moveTo>
                <a:lnTo>
                  <a:pt x="0" y="733419"/>
                </a:lnTo>
                <a:lnTo>
                  <a:pt x="0" y="0"/>
                </a:lnTo>
                <a:lnTo>
                  <a:pt x="3533774" y="0"/>
                </a:lnTo>
                <a:lnTo>
                  <a:pt x="3533774" y="733419"/>
                </a:lnTo>
                <a:close/>
              </a:path>
            </a:pathLst>
          </a:custGeom>
          <a:solidFill>
            <a:srgbClr val="A1BD9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970213" y="8698452"/>
          <a:ext cx="1386078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2179"/>
                <a:gridCol w="3360420"/>
                <a:gridCol w="3432809"/>
                <a:gridCol w="3572509"/>
              </a:tblGrid>
              <a:tr h="3394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733424">
                <a:tc>
                  <a:txBody>
                    <a:bodyPr/>
                    <a:lstStyle/>
                    <a:p>
                      <a:pPr algn="ctr" marL="23495">
                        <a:lnSpc>
                          <a:spcPts val="2600"/>
                        </a:lnSpc>
                      </a:pPr>
                      <a:r>
                        <a:rPr dirty="0" sz="2200" spc="7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Funções</a:t>
                      </a:r>
                      <a:r>
                        <a:rPr dirty="0" sz="2200" spc="-1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114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 marL="234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2200" spc="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Produto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4E932F"/>
                    </a:solidFill>
                  </a:tcPr>
                </a:tc>
                <a:tc>
                  <a:txBody>
                    <a:bodyPr/>
                    <a:lstStyle/>
                    <a:p>
                      <a:pPr marL="909319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dirty="0" sz="2200" spc="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Visão</a:t>
                      </a:r>
                      <a:r>
                        <a:rPr dirty="0" sz="2200" spc="-1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Geral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18161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200" spc="10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Informações</a:t>
                      </a:r>
                      <a:r>
                        <a:rPr dirty="0" sz="2200" spc="-1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2485"/>
                        </a:lnSpc>
                        <a:spcBef>
                          <a:spcPts val="440"/>
                        </a:spcBef>
                      </a:pPr>
                      <a:r>
                        <a:rPr dirty="0" sz="2200" spc="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Suporte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8580">
                        <a:lnSpc>
                          <a:spcPts val="2510"/>
                        </a:lnSpc>
                      </a:pPr>
                      <a:r>
                        <a:rPr dirty="0" sz="2200" spc="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Considerações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200" spc="6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Finais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A1BD98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100"/>
              <a:t>Introdução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010" y="524609"/>
            <a:ext cx="4974590" cy="18732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dirty="0" sz="5200" spc="210">
                <a:latin typeface="Trebuchet MS"/>
                <a:cs typeface="Trebuchet MS"/>
              </a:rPr>
              <a:t>Requisitos</a:t>
            </a:r>
            <a:r>
              <a:rPr dirty="0" sz="5200" spc="-270">
                <a:latin typeface="Trebuchet MS"/>
                <a:cs typeface="Trebuchet MS"/>
              </a:rPr>
              <a:t> </a:t>
            </a:r>
            <a:r>
              <a:rPr dirty="0" sz="5200" spc="459">
                <a:latin typeface="Trebuchet MS"/>
                <a:cs typeface="Trebuchet MS"/>
              </a:rPr>
              <a:t>Não </a:t>
            </a:r>
            <a:r>
              <a:rPr dirty="0" sz="5200" spc="-1550">
                <a:latin typeface="Trebuchet MS"/>
                <a:cs typeface="Trebuchet MS"/>
              </a:rPr>
              <a:t> </a:t>
            </a:r>
            <a:r>
              <a:rPr dirty="0" sz="5200" spc="190">
                <a:latin typeface="Trebuchet MS"/>
                <a:cs typeface="Trebuchet MS"/>
              </a:rPr>
              <a:t>Funcionais</a:t>
            </a:r>
            <a:endParaRPr sz="52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260" y="3188584"/>
            <a:ext cx="95250" cy="95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75395" y="3039390"/>
            <a:ext cx="6463665" cy="4780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60" b="1">
                <a:latin typeface="Trebuchet MS"/>
                <a:cs typeface="Trebuchet MS"/>
              </a:rPr>
              <a:t>[</a:t>
            </a:r>
            <a:r>
              <a:rPr dirty="0" sz="2200" spc="100" b="1">
                <a:latin typeface="Trebuchet MS"/>
                <a:cs typeface="Trebuchet MS"/>
              </a:rPr>
              <a:t>R</a:t>
            </a:r>
            <a:r>
              <a:rPr dirty="0" sz="2200" spc="315" b="1">
                <a:latin typeface="Trebuchet MS"/>
                <a:cs typeface="Trebuchet MS"/>
              </a:rPr>
              <a:t>N</a:t>
            </a:r>
            <a:r>
              <a:rPr dirty="0" sz="2200" spc="-85" b="1">
                <a:latin typeface="Trebuchet MS"/>
                <a:cs typeface="Trebuchet MS"/>
              </a:rPr>
              <a:t>F</a:t>
            </a:r>
            <a:r>
              <a:rPr dirty="0" sz="2200" spc="-40" b="1">
                <a:latin typeface="Trebuchet MS"/>
                <a:cs typeface="Trebuchet MS"/>
              </a:rPr>
              <a:t>001</a:t>
            </a:r>
            <a:r>
              <a:rPr dirty="0" sz="2200" spc="-160" b="1">
                <a:latin typeface="Trebuchet MS"/>
                <a:cs typeface="Trebuchet MS"/>
              </a:rPr>
              <a:t>]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-100" b="1">
                <a:latin typeface="Trebuchet MS"/>
                <a:cs typeface="Trebuchet MS"/>
              </a:rPr>
              <a:t>-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50" b="1">
                <a:latin typeface="Trebuchet MS"/>
                <a:cs typeface="Trebuchet MS"/>
              </a:rPr>
              <a:t>C</a:t>
            </a:r>
            <a:r>
              <a:rPr dirty="0" sz="2200" spc="110" b="1">
                <a:latin typeface="Trebuchet MS"/>
                <a:cs typeface="Trebuchet MS"/>
              </a:rPr>
              <a:t>o</a:t>
            </a:r>
            <a:r>
              <a:rPr dirty="0" sz="2200" spc="140" b="1">
                <a:latin typeface="Trebuchet MS"/>
                <a:cs typeface="Trebuchet MS"/>
              </a:rPr>
              <a:t>n</a:t>
            </a:r>
            <a:r>
              <a:rPr dirty="0" sz="2200" spc="30" b="1">
                <a:latin typeface="Trebuchet MS"/>
                <a:cs typeface="Trebuchet MS"/>
              </a:rPr>
              <a:t>e</a:t>
            </a:r>
            <a:r>
              <a:rPr dirty="0" sz="2200" spc="50" b="1">
                <a:latin typeface="Trebuchet MS"/>
                <a:cs typeface="Trebuchet MS"/>
              </a:rPr>
              <a:t>x</a:t>
            </a:r>
            <a:r>
              <a:rPr dirty="0" sz="2200" spc="150" b="1">
                <a:latin typeface="Trebuchet MS"/>
                <a:cs typeface="Trebuchet MS"/>
              </a:rPr>
              <a:t>ã</a:t>
            </a:r>
            <a:r>
              <a:rPr dirty="0" sz="2200" spc="114" b="1">
                <a:latin typeface="Trebuchet MS"/>
                <a:cs typeface="Trebuchet MS"/>
              </a:rPr>
              <a:t>o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c</a:t>
            </a:r>
            <a:r>
              <a:rPr dirty="0" sz="2200" spc="110" b="1">
                <a:latin typeface="Trebuchet MS"/>
                <a:cs typeface="Trebuchet MS"/>
              </a:rPr>
              <a:t>o</a:t>
            </a:r>
            <a:r>
              <a:rPr dirty="0" sz="2200" spc="265" b="1">
                <a:latin typeface="Trebuchet MS"/>
                <a:cs typeface="Trebuchet MS"/>
              </a:rPr>
              <a:t>m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155" b="1">
                <a:latin typeface="Trebuchet MS"/>
                <a:cs typeface="Trebuchet MS"/>
              </a:rPr>
              <a:t>a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114" b="1">
                <a:latin typeface="Trebuchet MS"/>
                <a:cs typeface="Trebuchet MS"/>
              </a:rPr>
              <a:t>I</a:t>
            </a:r>
            <a:r>
              <a:rPr dirty="0" sz="2200" spc="140" b="1">
                <a:latin typeface="Trebuchet MS"/>
                <a:cs typeface="Trebuchet MS"/>
              </a:rPr>
              <a:t>n</a:t>
            </a:r>
            <a:r>
              <a:rPr dirty="0" sz="2200" spc="75" b="1">
                <a:latin typeface="Trebuchet MS"/>
                <a:cs typeface="Trebuchet MS"/>
              </a:rPr>
              <a:t>t</a:t>
            </a:r>
            <a:r>
              <a:rPr dirty="0" sz="2200" spc="30" b="1">
                <a:latin typeface="Trebuchet MS"/>
                <a:cs typeface="Trebuchet MS"/>
              </a:rPr>
              <a:t>e</a:t>
            </a:r>
            <a:r>
              <a:rPr dirty="0" sz="2200" spc="50" b="1">
                <a:latin typeface="Trebuchet MS"/>
                <a:cs typeface="Trebuchet MS"/>
              </a:rPr>
              <a:t>r</a:t>
            </a:r>
            <a:r>
              <a:rPr dirty="0" sz="2200" spc="140" b="1">
                <a:latin typeface="Trebuchet MS"/>
                <a:cs typeface="Trebuchet MS"/>
              </a:rPr>
              <a:t>n</a:t>
            </a:r>
            <a:r>
              <a:rPr dirty="0" sz="2200" spc="30" b="1">
                <a:latin typeface="Trebuchet MS"/>
                <a:cs typeface="Trebuchet MS"/>
              </a:rPr>
              <a:t>e</a:t>
            </a:r>
            <a:r>
              <a:rPr dirty="0" sz="2200" spc="75" b="1">
                <a:latin typeface="Trebuchet MS"/>
                <a:cs typeface="Trebuchet MS"/>
              </a:rPr>
              <a:t>t</a:t>
            </a:r>
            <a:r>
              <a:rPr dirty="0" sz="2200" spc="-170" b="1">
                <a:latin typeface="Trebuchet MS"/>
                <a:cs typeface="Trebuchet MS"/>
              </a:rPr>
              <a:t>;</a:t>
            </a:r>
            <a:endParaRPr sz="2200">
              <a:latin typeface="Trebuchet MS"/>
              <a:cs typeface="Trebuchet MS"/>
            </a:endParaRPr>
          </a:p>
          <a:p>
            <a:pPr marL="12700" marR="5080">
              <a:lnSpc>
                <a:spcPct val="329500"/>
              </a:lnSpc>
            </a:pPr>
            <a:r>
              <a:rPr dirty="0" sz="2200" spc="-160" b="1">
                <a:latin typeface="Trebuchet MS"/>
                <a:cs typeface="Trebuchet MS"/>
              </a:rPr>
              <a:t>[</a:t>
            </a:r>
            <a:r>
              <a:rPr dirty="0" sz="2200" spc="100" b="1">
                <a:latin typeface="Trebuchet MS"/>
                <a:cs typeface="Trebuchet MS"/>
              </a:rPr>
              <a:t>R</a:t>
            </a:r>
            <a:r>
              <a:rPr dirty="0" sz="2200" spc="315" b="1">
                <a:latin typeface="Trebuchet MS"/>
                <a:cs typeface="Trebuchet MS"/>
              </a:rPr>
              <a:t>N</a:t>
            </a:r>
            <a:r>
              <a:rPr dirty="0" sz="2200" spc="-85" b="1">
                <a:latin typeface="Trebuchet MS"/>
                <a:cs typeface="Trebuchet MS"/>
              </a:rPr>
              <a:t>F</a:t>
            </a:r>
            <a:r>
              <a:rPr dirty="0" sz="2200" spc="-40" b="1">
                <a:latin typeface="Trebuchet MS"/>
                <a:cs typeface="Trebuchet MS"/>
              </a:rPr>
              <a:t>002</a:t>
            </a:r>
            <a:r>
              <a:rPr dirty="0" sz="2200" spc="-160" b="1">
                <a:latin typeface="Trebuchet MS"/>
                <a:cs typeface="Trebuchet MS"/>
              </a:rPr>
              <a:t>]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-100" b="1">
                <a:latin typeface="Trebuchet MS"/>
                <a:cs typeface="Trebuchet MS"/>
              </a:rPr>
              <a:t>-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160" b="1">
                <a:latin typeface="Trebuchet MS"/>
                <a:cs typeface="Trebuchet MS"/>
              </a:rPr>
              <a:t>B</a:t>
            </a:r>
            <a:r>
              <a:rPr dirty="0" sz="2200" spc="150" b="1">
                <a:latin typeface="Trebuchet MS"/>
                <a:cs typeface="Trebuchet MS"/>
              </a:rPr>
              <a:t>a</a:t>
            </a:r>
            <a:r>
              <a:rPr dirty="0" sz="2200" spc="140" b="1">
                <a:latin typeface="Trebuchet MS"/>
                <a:cs typeface="Trebuchet MS"/>
              </a:rPr>
              <a:t>n</a:t>
            </a:r>
            <a:r>
              <a:rPr dirty="0" sz="2200" b="1">
                <a:latin typeface="Trebuchet MS"/>
                <a:cs typeface="Trebuchet MS"/>
              </a:rPr>
              <a:t>c</a:t>
            </a:r>
            <a:r>
              <a:rPr dirty="0" sz="2200" spc="114" b="1">
                <a:latin typeface="Trebuchet MS"/>
                <a:cs typeface="Trebuchet MS"/>
              </a:rPr>
              <a:t>o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105" b="1">
                <a:latin typeface="Trebuchet MS"/>
                <a:cs typeface="Trebuchet MS"/>
              </a:rPr>
              <a:t>d</a:t>
            </a:r>
            <a:r>
              <a:rPr dirty="0" sz="2200" spc="35" b="1">
                <a:latin typeface="Trebuchet MS"/>
                <a:cs typeface="Trebuchet MS"/>
              </a:rPr>
              <a:t>e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204" b="1">
                <a:latin typeface="Trebuchet MS"/>
                <a:cs typeface="Trebuchet MS"/>
              </a:rPr>
              <a:t>D</a:t>
            </a:r>
            <a:r>
              <a:rPr dirty="0" sz="2200" spc="150" b="1">
                <a:latin typeface="Trebuchet MS"/>
                <a:cs typeface="Trebuchet MS"/>
              </a:rPr>
              <a:t>a</a:t>
            </a:r>
            <a:r>
              <a:rPr dirty="0" sz="2200" spc="105" b="1">
                <a:latin typeface="Trebuchet MS"/>
                <a:cs typeface="Trebuchet MS"/>
              </a:rPr>
              <a:t>d</a:t>
            </a:r>
            <a:r>
              <a:rPr dirty="0" sz="2200" spc="110" b="1">
                <a:latin typeface="Trebuchet MS"/>
                <a:cs typeface="Trebuchet MS"/>
              </a:rPr>
              <a:t>o</a:t>
            </a:r>
            <a:r>
              <a:rPr dirty="0" sz="2200" spc="145" b="1">
                <a:latin typeface="Trebuchet MS"/>
                <a:cs typeface="Trebuchet MS"/>
              </a:rPr>
              <a:t>s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140" b="1">
                <a:latin typeface="Trebuchet MS"/>
                <a:cs typeface="Trebuchet MS"/>
              </a:rPr>
              <a:t>n</a:t>
            </a:r>
            <a:r>
              <a:rPr dirty="0" sz="2200" spc="155" b="1">
                <a:latin typeface="Trebuchet MS"/>
                <a:cs typeface="Trebuchet MS"/>
              </a:rPr>
              <a:t>a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315" b="1">
                <a:latin typeface="Trebuchet MS"/>
                <a:cs typeface="Trebuchet MS"/>
              </a:rPr>
              <a:t>N</a:t>
            </a:r>
            <a:r>
              <a:rPr dirty="0" sz="2200" spc="140" b="1">
                <a:latin typeface="Trebuchet MS"/>
                <a:cs typeface="Trebuchet MS"/>
              </a:rPr>
              <a:t>u</a:t>
            </a:r>
            <a:r>
              <a:rPr dirty="0" sz="2200" spc="85" b="1">
                <a:latin typeface="Trebuchet MS"/>
                <a:cs typeface="Trebuchet MS"/>
              </a:rPr>
              <a:t>v</a:t>
            </a:r>
            <a:r>
              <a:rPr dirty="0" sz="2200" spc="30" b="1">
                <a:latin typeface="Trebuchet MS"/>
                <a:cs typeface="Trebuchet MS"/>
              </a:rPr>
              <a:t>e</a:t>
            </a:r>
            <a:r>
              <a:rPr dirty="0" sz="2200" spc="260" b="1">
                <a:latin typeface="Trebuchet MS"/>
                <a:cs typeface="Trebuchet MS"/>
              </a:rPr>
              <a:t>m</a:t>
            </a:r>
            <a:r>
              <a:rPr dirty="0" sz="2200" spc="-150" b="1">
                <a:latin typeface="Trebuchet MS"/>
                <a:cs typeface="Trebuchet MS"/>
              </a:rPr>
              <a:t>;  </a:t>
            </a:r>
            <a:r>
              <a:rPr dirty="0" sz="2200" spc="-160" b="1">
                <a:latin typeface="Trebuchet MS"/>
                <a:cs typeface="Trebuchet MS"/>
              </a:rPr>
              <a:t>[</a:t>
            </a:r>
            <a:r>
              <a:rPr dirty="0" sz="2200" spc="100" b="1">
                <a:latin typeface="Trebuchet MS"/>
                <a:cs typeface="Trebuchet MS"/>
              </a:rPr>
              <a:t>R</a:t>
            </a:r>
            <a:r>
              <a:rPr dirty="0" sz="2200" spc="315" b="1">
                <a:latin typeface="Trebuchet MS"/>
                <a:cs typeface="Trebuchet MS"/>
              </a:rPr>
              <a:t>N</a:t>
            </a:r>
            <a:r>
              <a:rPr dirty="0" sz="2200" spc="-85" b="1">
                <a:latin typeface="Trebuchet MS"/>
                <a:cs typeface="Trebuchet MS"/>
              </a:rPr>
              <a:t>F</a:t>
            </a:r>
            <a:r>
              <a:rPr dirty="0" sz="2200" spc="-40" b="1">
                <a:latin typeface="Trebuchet MS"/>
                <a:cs typeface="Trebuchet MS"/>
              </a:rPr>
              <a:t>003</a:t>
            </a:r>
            <a:r>
              <a:rPr dirty="0" sz="2200" spc="-160" b="1">
                <a:latin typeface="Trebuchet MS"/>
                <a:cs typeface="Trebuchet MS"/>
              </a:rPr>
              <a:t>]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-100" b="1">
                <a:latin typeface="Trebuchet MS"/>
                <a:cs typeface="Trebuchet MS"/>
              </a:rPr>
              <a:t>-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85" b="1">
                <a:latin typeface="Trebuchet MS"/>
                <a:cs typeface="Trebuchet MS"/>
              </a:rPr>
              <a:t>P</a:t>
            </a:r>
            <a:r>
              <a:rPr dirty="0" sz="2200" spc="20" b="1">
                <a:latin typeface="Trebuchet MS"/>
                <a:cs typeface="Trebuchet MS"/>
              </a:rPr>
              <a:t>l</a:t>
            </a:r>
            <a:r>
              <a:rPr dirty="0" sz="2200" spc="150" b="1">
                <a:latin typeface="Trebuchet MS"/>
                <a:cs typeface="Trebuchet MS"/>
              </a:rPr>
              <a:t>a</a:t>
            </a:r>
            <a:r>
              <a:rPr dirty="0" sz="2200" spc="75" b="1">
                <a:latin typeface="Trebuchet MS"/>
                <a:cs typeface="Trebuchet MS"/>
              </a:rPr>
              <a:t>t</a:t>
            </a:r>
            <a:r>
              <a:rPr dirty="0" sz="2200" spc="150" b="1">
                <a:latin typeface="Trebuchet MS"/>
                <a:cs typeface="Trebuchet MS"/>
              </a:rPr>
              <a:t>a</a:t>
            </a:r>
            <a:r>
              <a:rPr dirty="0" sz="2200" spc="30" b="1">
                <a:latin typeface="Trebuchet MS"/>
                <a:cs typeface="Trebuchet MS"/>
              </a:rPr>
              <a:t>f</a:t>
            </a:r>
            <a:r>
              <a:rPr dirty="0" sz="2200" spc="110" b="1">
                <a:latin typeface="Trebuchet MS"/>
                <a:cs typeface="Trebuchet MS"/>
              </a:rPr>
              <a:t>o</a:t>
            </a:r>
            <a:r>
              <a:rPr dirty="0" sz="2200" spc="50" b="1">
                <a:latin typeface="Trebuchet MS"/>
                <a:cs typeface="Trebuchet MS"/>
              </a:rPr>
              <a:t>r</a:t>
            </a:r>
            <a:r>
              <a:rPr dirty="0" sz="2200" spc="260" b="1">
                <a:latin typeface="Trebuchet MS"/>
                <a:cs typeface="Trebuchet MS"/>
              </a:rPr>
              <a:t>m</a:t>
            </a:r>
            <a:r>
              <a:rPr dirty="0" sz="2200" spc="155" b="1">
                <a:latin typeface="Trebuchet MS"/>
                <a:cs typeface="Trebuchet MS"/>
              </a:rPr>
              <a:t>a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105" b="1">
                <a:latin typeface="Trebuchet MS"/>
                <a:cs typeface="Trebuchet MS"/>
              </a:rPr>
              <a:t>d</a:t>
            </a:r>
            <a:r>
              <a:rPr dirty="0" sz="2200" spc="35" b="1">
                <a:latin typeface="Trebuchet MS"/>
                <a:cs typeface="Trebuchet MS"/>
              </a:rPr>
              <a:t>e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150" b="1">
                <a:latin typeface="Trebuchet MS"/>
                <a:cs typeface="Trebuchet MS"/>
              </a:rPr>
              <a:t>a</a:t>
            </a:r>
            <a:r>
              <a:rPr dirty="0" sz="2200" b="1">
                <a:latin typeface="Trebuchet MS"/>
                <a:cs typeface="Trebuchet MS"/>
              </a:rPr>
              <a:t>c</a:t>
            </a:r>
            <a:r>
              <a:rPr dirty="0" sz="2200" spc="30" b="1">
                <a:latin typeface="Trebuchet MS"/>
                <a:cs typeface="Trebuchet MS"/>
              </a:rPr>
              <a:t>e</a:t>
            </a:r>
            <a:r>
              <a:rPr dirty="0" sz="2200" spc="140" b="1">
                <a:latin typeface="Trebuchet MS"/>
                <a:cs typeface="Trebuchet MS"/>
              </a:rPr>
              <a:t>ss</a:t>
            </a:r>
            <a:r>
              <a:rPr dirty="0" sz="2200" spc="114" b="1">
                <a:latin typeface="Trebuchet MS"/>
                <a:cs typeface="Trebuchet MS"/>
              </a:rPr>
              <a:t>o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140" b="1">
                <a:latin typeface="Trebuchet MS"/>
                <a:cs typeface="Trebuchet MS"/>
              </a:rPr>
              <a:t>n</a:t>
            </a:r>
            <a:r>
              <a:rPr dirty="0" sz="2200" spc="150" b="1">
                <a:latin typeface="Trebuchet MS"/>
                <a:cs typeface="Trebuchet MS"/>
              </a:rPr>
              <a:t>a</a:t>
            </a:r>
            <a:r>
              <a:rPr dirty="0" sz="2200" spc="85" b="1">
                <a:latin typeface="Trebuchet MS"/>
                <a:cs typeface="Trebuchet MS"/>
              </a:rPr>
              <a:t>v</a:t>
            </a:r>
            <a:r>
              <a:rPr dirty="0" sz="2200" spc="30" b="1">
                <a:latin typeface="Trebuchet MS"/>
                <a:cs typeface="Trebuchet MS"/>
              </a:rPr>
              <a:t>e</a:t>
            </a:r>
            <a:r>
              <a:rPr dirty="0" sz="2200" spc="130" b="1">
                <a:latin typeface="Trebuchet MS"/>
                <a:cs typeface="Trebuchet MS"/>
              </a:rPr>
              <a:t>g</a:t>
            </a:r>
            <a:r>
              <a:rPr dirty="0" sz="2200" spc="150" b="1">
                <a:latin typeface="Trebuchet MS"/>
                <a:cs typeface="Trebuchet MS"/>
              </a:rPr>
              <a:t>a</a:t>
            </a:r>
            <a:r>
              <a:rPr dirty="0" sz="2200" spc="105" b="1">
                <a:latin typeface="Trebuchet MS"/>
                <a:cs typeface="Trebuchet MS"/>
              </a:rPr>
              <a:t>d</a:t>
            </a:r>
            <a:r>
              <a:rPr dirty="0" sz="2200" spc="110" b="1">
                <a:latin typeface="Trebuchet MS"/>
                <a:cs typeface="Trebuchet MS"/>
              </a:rPr>
              <a:t>o</a:t>
            </a:r>
            <a:r>
              <a:rPr dirty="0" sz="2200" spc="50" b="1">
                <a:latin typeface="Trebuchet MS"/>
                <a:cs typeface="Trebuchet MS"/>
              </a:rPr>
              <a:t>r</a:t>
            </a:r>
            <a:r>
              <a:rPr dirty="0" sz="2200" spc="30" b="1">
                <a:latin typeface="Trebuchet MS"/>
                <a:cs typeface="Trebuchet MS"/>
              </a:rPr>
              <a:t>e</a:t>
            </a:r>
            <a:r>
              <a:rPr dirty="0" sz="2200" spc="140" b="1">
                <a:latin typeface="Trebuchet MS"/>
                <a:cs typeface="Trebuchet MS"/>
              </a:rPr>
              <a:t>s</a:t>
            </a:r>
            <a:r>
              <a:rPr dirty="0" sz="2200" spc="-150" b="1">
                <a:latin typeface="Trebuchet MS"/>
                <a:cs typeface="Trebuchet MS"/>
              </a:rPr>
              <a:t>;  </a:t>
            </a:r>
            <a:r>
              <a:rPr dirty="0" sz="2200" spc="-15" b="1">
                <a:latin typeface="Trebuchet MS"/>
                <a:cs typeface="Trebuchet MS"/>
              </a:rPr>
              <a:t>[RNF004]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-100" b="1">
                <a:latin typeface="Trebuchet MS"/>
                <a:cs typeface="Trebuchet MS"/>
              </a:rPr>
              <a:t>-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85" b="1">
                <a:latin typeface="Trebuchet MS"/>
                <a:cs typeface="Trebuchet MS"/>
              </a:rPr>
              <a:t>Código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150" b="1">
                <a:latin typeface="Trebuchet MS"/>
                <a:cs typeface="Trebuchet MS"/>
              </a:rPr>
              <a:t>em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135" b="1">
                <a:latin typeface="Trebuchet MS"/>
                <a:cs typeface="Trebuchet MS"/>
              </a:rPr>
              <a:t>HTML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-105" b="1">
                <a:latin typeface="Trebuchet MS"/>
                <a:cs typeface="Trebuchet MS"/>
              </a:rPr>
              <a:t>5,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70" b="1">
                <a:latin typeface="Trebuchet MS"/>
                <a:cs typeface="Trebuchet MS"/>
              </a:rPr>
              <a:t>CSS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35" b="1">
                <a:latin typeface="Trebuchet MS"/>
                <a:cs typeface="Trebuchet MS"/>
              </a:rPr>
              <a:t>e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80" b="1">
                <a:latin typeface="Trebuchet MS"/>
                <a:cs typeface="Trebuchet MS"/>
              </a:rPr>
              <a:t>Bootstrap; </a:t>
            </a:r>
            <a:r>
              <a:rPr dirty="0" sz="2200" spc="-650" b="1">
                <a:latin typeface="Trebuchet MS"/>
                <a:cs typeface="Trebuchet MS"/>
              </a:rPr>
              <a:t> </a:t>
            </a:r>
            <a:r>
              <a:rPr dirty="0" sz="2200" spc="-160" b="1">
                <a:latin typeface="Trebuchet MS"/>
                <a:cs typeface="Trebuchet MS"/>
              </a:rPr>
              <a:t>[</a:t>
            </a:r>
            <a:r>
              <a:rPr dirty="0" sz="2200" spc="100" b="1">
                <a:latin typeface="Trebuchet MS"/>
                <a:cs typeface="Trebuchet MS"/>
              </a:rPr>
              <a:t>R</a:t>
            </a:r>
            <a:r>
              <a:rPr dirty="0" sz="2200" spc="315" b="1">
                <a:latin typeface="Trebuchet MS"/>
                <a:cs typeface="Trebuchet MS"/>
              </a:rPr>
              <a:t>N</a:t>
            </a:r>
            <a:r>
              <a:rPr dirty="0" sz="2200" spc="-85" b="1">
                <a:latin typeface="Trebuchet MS"/>
                <a:cs typeface="Trebuchet MS"/>
              </a:rPr>
              <a:t>F</a:t>
            </a:r>
            <a:r>
              <a:rPr dirty="0" sz="2200" spc="-40" b="1">
                <a:latin typeface="Trebuchet MS"/>
                <a:cs typeface="Trebuchet MS"/>
              </a:rPr>
              <a:t>005</a:t>
            </a:r>
            <a:r>
              <a:rPr dirty="0" sz="2200" spc="-160" b="1">
                <a:latin typeface="Trebuchet MS"/>
                <a:cs typeface="Trebuchet MS"/>
              </a:rPr>
              <a:t>]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-100" b="1">
                <a:latin typeface="Trebuchet MS"/>
                <a:cs typeface="Trebuchet MS"/>
              </a:rPr>
              <a:t>-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-80" b="1">
                <a:latin typeface="Trebuchet MS"/>
                <a:cs typeface="Trebuchet MS"/>
              </a:rPr>
              <a:t>T</a:t>
            </a:r>
            <a:r>
              <a:rPr dirty="0" sz="2200" spc="30" b="1">
                <a:latin typeface="Trebuchet MS"/>
                <a:cs typeface="Trebuchet MS"/>
              </a:rPr>
              <a:t>e</a:t>
            </a:r>
            <a:r>
              <a:rPr dirty="0" sz="2200" spc="20" b="1">
                <a:latin typeface="Trebuchet MS"/>
                <a:cs typeface="Trebuchet MS"/>
              </a:rPr>
              <a:t>l</a:t>
            </a:r>
            <a:r>
              <a:rPr dirty="0" sz="2200" spc="155" b="1">
                <a:latin typeface="Trebuchet MS"/>
                <a:cs typeface="Trebuchet MS"/>
              </a:rPr>
              <a:t>a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50" b="1">
                <a:latin typeface="Trebuchet MS"/>
                <a:cs typeface="Trebuchet MS"/>
              </a:rPr>
              <a:t>r</a:t>
            </a:r>
            <a:r>
              <a:rPr dirty="0" sz="2200" spc="30" b="1">
                <a:latin typeface="Trebuchet MS"/>
                <a:cs typeface="Trebuchet MS"/>
              </a:rPr>
              <a:t>e</a:t>
            </a:r>
            <a:r>
              <a:rPr dirty="0" sz="2200" spc="140" b="1">
                <a:latin typeface="Trebuchet MS"/>
                <a:cs typeface="Trebuchet MS"/>
              </a:rPr>
              <a:t>s</a:t>
            </a:r>
            <a:r>
              <a:rPr dirty="0" sz="2200" spc="105" b="1">
                <a:latin typeface="Trebuchet MS"/>
                <a:cs typeface="Trebuchet MS"/>
              </a:rPr>
              <a:t>p</a:t>
            </a:r>
            <a:r>
              <a:rPr dirty="0" sz="2200" spc="110" b="1">
                <a:latin typeface="Trebuchet MS"/>
                <a:cs typeface="Trebuchet MS"/>
              </a:rPr>
              <a:t>o</a:t>
            </a:r>
            <a:r>
              <a:rPr dirty="0" sz="2200" spc="140" b="1">
                <a:latin typeface="Trebuchet MS"/>
                <a:cs typeface="Trebuchet MS"/>
              </a:rPr>
              <a:t>n</a:t>
            </a:r>
            <a:r>
              <a:rPr dirty="0" sz="2200" spc="140" b="1">
                <a:latin typeface="Trebuchet MS"/>
                <a:cs typeface="Trebuchet MS"/>
              </a:rPr>
              <a:t>s</a:t>
            </a:r>
            <a:r>
              <a:rPr dirty="0" sz="2200" spc="15" b="1">
                <a:latin typeface="Trebuchet MS"/>
                <a:cs typeface="Trebuchet MS"/>
              </a:rPr>
              <a:t>i</a:t>
            </a:r>
            <a:r>
              <a:rPr dirty="0" sz="2200" spc="85" b="1">
                <a:latin typeface="Trebuchet MS"/>
                <a:cs typeface="Trebuchet MS"/>
              </a:rPr>
              <a:t>v</a:t>
            </a:r>
            <a:r>
              <a:rPr dirty="0" sz="2200" spc="150" b="1">
                <a:latin typeface="Trebuchet MS"/>
                <a:cs typeface="Trebuchet MS"/>
              </a:rPr>
              <a:t>a</a:t>
            </a:r>
            <a:r>
              <a:rPr dirty="0" sz="2200" spc="-170" b="1">
                <a:latin typeface="Trebuchet MS"/>
                <a:cs typeface="Trebuchet MS"/>
              </a:rPr>
              <a:t>;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260" y="4293484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260" y="5398384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260" y="6503283"/>
            <a:ext cx="95250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260" y="7608183"/>
            <a:ext cx="95250" cy="952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91721" y="3188584"/>
            <a:ext cx="95250" cy="952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534856" y="3039390"/>
            <a:ext cx="6181725" cy="4227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60" b="1">
                <a:latin typeface="Trebuchet MS"/>
                <a:cs typeface="Trebuchet MS"/>
              </a:rPr>
              <a:t>[</a:t>
            </a:r>
            <a:r>
              <a:rPr dirty="0" sz="2200" spc="100" b="1">
                <a:latin typeface="Trebuchet MS"/>
                <a:cs typeface="Trebuchet MS"/>
              </a:rPr>
              <a:t>R</a:t>
            </a:r>
            <a:r>
              <a:rPr dirty="0" sz="2200" spc="315" b="1">
                <a:latin typeface="Trebuchet MS"/>
                <a:cs typeface="Trebuchet MS"/>
              </a:rPr>
              <a:t>N</a:t>
            </a:r>
            <a:r>
              <a:rPr dirty="0" sz="2200" spc="-85" b="1">
                <a:latin typeface="Trebuchet MS"/>
                <a:cs typeface="Trebuchet MS"/>
              </a:rPr>
              <a:t>F</a:t>
            </a:r>
            <a:r>
              <a:rPr dirty="0" sz="2200" spc="-40" b="1">
                <a:latin typeface="Trebuchet MS"/>
                <a:cs typeface="Trebuchet MS"/>
              </a:rPr>
              <a:t>006</a:t>
            </a:r>
            <a:r>
              <a:rPr dirty="0" sz="2200" spc="-160" b="1">
                <a:latin typeface="Trebuchet MS"/>
                <a:cs typeface="Trebuchet MS"/>
              </a:rPr>
              <a:t>]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-100" b="1">
                <a:latin typeface="Trebuchet MS"/>
                <a:cs typeface="Trebuchet MS"/>
              </a:rPr>
              <a:t>-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85" b="1">
                <a:latin typeface="Trebuchet MS"/>
                <a:cs typeface="Trebuchet MS"/>
              </a:rPr>
              <a:t>P</a:t>
            </a:r>
            <a:r>
              <a:rPr dirty="0" sz="2200" spc="150" b="1">
                <a:latin typeface="Trebuchet MS"/>
                <a:cs typeface="Trebuchet MS"/>
              </a:rPr>
              <a:t>a</a:t>
            </a:r>
            <a:r>
              <a:rPr dirty="0" sz="2200" spc="105" b="1">
                <a:latin typeface="Trebuchet MS"/>
                <a:cs typeface="Trebuchet MS"/>
              </a:rPr>
              <a:t>d</a:t>
            </a:r>
            <a:r>
              <a:rPr dirty="0" sz="2200" spc="50" b="1">
                <a:latin typeface="Trebuchet MS"/>
                <a:cs typeface="Trebuchet MS"/>
              </a:rPr>
              <a:t>r</a:t>
            </a:r>
            <a:r>
              <a:rPr dirty="0" sz="2200" spc="150" b="1">
                <a:latin typeface="Trebuchet MS"/>
                <a:cs typeface="Trebuchet MS"/>
              </a:rPr>
              <a:t>ã</a:t>
            </a:r>
            <a:r>
              <a:rPr dirty="0" sz="2200" spc="114" b="1">
                <a:latin typeface="Trebuchet MS"/>
                <a:cs typeface="Trebuchet MS"/>
              </a:rPr>
              <a:t>o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105" b="1">
                <a:latin typeface="Trebuchet MS"/>
                <a:cs typeface="Trebuchet MS"/>
              </a:rPr>
              <a:t>d</a:t>
            </a:r>
            <a:r>
              <a:rPr dirty="0" sz="2200" spc="155" b="1">
                <a:latin typeface="Trebuchet MS"/>
                <a:cs typeface="Trebuchet MS"/>
              </a:rPr>
              <a:t>a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150" b="1">
                <a:latin typeface="Trebuchet MS"/>
                <a:cs typeface="Trebuchet MS"/>
              </a:rPr>
              <a:t>á</a:t>
            </a:r>
            <a:r>
              <a:rPr dirty="0" sz="2200" spc="50" b="1">
                <a:latin typeface="Trebuchet MS"/>
                <a:cs typeface="Trebuchet MS"/>
              </a:rPr>
              <a:t>r</a:t>
            </a:r>
            <a:r>
              <a:rPr dirty="0" sz="2200" spc="30" b="1">
                <a:latin typeface="Trebuchet MS"/>
                <a:cs typeface="Trebuchet MS"/>
              </a:rPr>
              <a:t>e</a:t>
            </a:r>
            <a:r>
              <a:rPr dirty="0" sz="2200" spc="155" b="1">
                <a:latin typeface="Trebuchet MS"/>
                <a:cs typeface="Trebuchet MS"/>
              </a:rPr>
              <a:t>a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105" b="1">
                <a:latin typeface="Trebuchet MS"/>
                <a:cs typeface="Trebuchet MS"/>
              </a:rPr>
              <a:t>d</a:t>
            </a:r>
            <a:r>
              <a:rPr dirty="0" sz="2200" spc="35" b="1">
                <a:latin typeface="Trebuchet MS"/>
                <a:cs typeface="Trebuchet MS"/>
              </a:rPr>
              <a:t>e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c</a:t>
            </a:r>
            <a:r>
              <a:rPr dirty="0" sz="2200" spc="150" b="1">
                <a:latin typeface="Trebuchet MS"/>
                <a:cs typeface="Trebuchet MS"/>
              </a:rPr>
              <a:t>a</a:t>
            </a:r>
            <a:r>
              <a:rPr dirty="0" sz="2200" spc="105" b="1">
                <a:latin typeface="Trebuchet MS"/>
                <a:cs typeface="Trebuchet MS"/>
              </a:rPr>
              <a:t>d</a:t>
            </a:r>
            <a:r>
              <a:rPr dirty="0" sz="2200" spc="150" b="1">
                <a:latin typeface="Trebuchet MS"/>
                <a:cs typeface="Trebuchet MS"/>
              </a:rPr>
              <a:t>a</a:t>
            </a:r>
            <a:r>
              <a:rPr dirty="0" sz="2200" spc="140" b="1">
                <a:latin typeface="Trebuchet MS"/>
                <a:cs typeface="Trebuchet MS"/>
              </a:rPr>
              <a:t>s</a:t>
            </a:r>
            <a:r>
              <a:rPr dirty="0" sz="2200" spc="75" b="1">
                <a:latin typeface="Trebuchet MS"/>
                <a:cs typeface="Trebuchet MS"/>
              </a:rPr>
              <a:t>t</a:t>
            </a:r>
            <a:r>
              <a:rPr dirty="0" sz="2200" spc="50" b="1">
                <a:latin typeface="Trebuchet MS"/>
                <a:cs typeface="Trebuchet MS"/>
              </a:rPr>
              <a:t>r</a:t>
            </a:r>
            <a:r>
              <a:rPr dirty="0" sz="2200" spc="114" b="1">
                <a:latin typeface="Trebuchet MS"/>
                <a:cs typeface="Trebuchet MS"/>
              </a:rPr>
              <a:t>o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105" b="1">
                <a:latin typeface="Trebuchet MS"/>
                <a:cs typeface="Trebuchet MS"/>
              </a:rPr>
              <a:t>d</a:t>
            </a:r>
            <a:r>
              <a:rPr dirty="0" sz="2200" spc="114" b="1">
                <a:latin typeface="Trebuchet MS"/>
                <a:cs typeface="Trebuchet MS"/>
              </a:rPr>
              <a:t>o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dirty="0" sz="2200" spc="70" b="1">
                <a:latin typeface="Trebuchet MS"/>
                <a:cs typeface="Trebuchet MS"/>
              </a:rPr>
              <a:t>usuário;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00">
              <a:latin typeface="Trebuchet MS"/>
              <a:cs typeface="Trebuchet MS"/>
            </a:endParaRPr>
          </a:p>
          <a:p>
            <a:pPr marL="12700" marR="720725">
              <a:lnSpc>
                <a:spcPct val="164800"/>
              </a:lnSpc>
            </a:pPr>
            <a:r>
              <a:rPr dirty="0" sz="2200" spc="-15" b="1">
                <a:latin typeface="Trebuchet MS"/>
                <a:cs typeface="Trebuchet MS"/>
              </a:rPr>
              <a:t>[RNF007]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-100" b="1">
                <a:latin typeface="Trebuchet MS"/>
                <a:cs typeface="Trebuchet MS"/>
              </a:rPr>
              <a:t>-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70" b="1">
                <a:latin typeface="Trebuchet MS"/>
                <a:cs typeface="Trebuchet MS"/>
              </a:rPr>
              <a:t>Confidencialidade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120" b="1">
                <a:latin typeface="Trebuchet MS"/>
                <a:cs typeface="Trebuchet MS"/>
              </a:rPr>
              <a:t>dos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125" b="1">
                <a:latin typeface="Trebuchet MS"/>
                <a:cs typeface="Trebuchet MS"/>
              </a:rPr>
              <a:t>dados </a:t>
            </a:r>
            <a:r>
              <a:rPr dirty="0" sz="2200" spc="-650" b="1">
                <a:latin typeface="Trebuchet MS"/>
                <a:cs typeface="Trebuchet MS"/>
              </a:rPr>
              <a:t> </a:t>
            </a:r>
            <a:r>
              <a:rPr dirty="0" sz="2200" spc="85" b="1">
                <a:latin typeface="Trebuchet MS"/>
                <a:cs typeface="Trebuchet MS"/>
              </a:rPr>
              <a:t>cadastrados;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>
              <a:latin typeface="Trebuchet MS"/>
              <a:cs typeface="Trebuchet MS"/>
            </a:endParaRPr>
          </a:p>
          <a:p>
            <a:pPr marL="12700" marR="5080">
              <a:lnSpc>
                <a:spcPct val="164800"/>
              </a:lnSpc>
            </a:pPr>
            <a:r>
              <a:rPr dirty="0" sz="2200" spc="-15" b="1">
                <a:latin typeface="Trebuchet MS"/>
                <a:cs typeface="Trebuchet MS"/>
              </a:rPr>
              <a:t>[RNF008]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-100" b="1">
                <a:latin typeface="Trebuchet MS"/>
                <a:cs typeface="Trebuchet MS"/>
              </a:rPr>
              <a:t>-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55" b="1">
                <a:latin typeface="Trebuchet MS"/>
                <a:cs typeface="Trebuchet MS"/>
              </a:rPr>
              <a:t>Referenciar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125" b="1">
                <a:latin typeface="Trebuchet MS"/>
                <a:cs typeface="Trebuchet MS"/>
              </a:rPr>
              <a:t>dados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90" b="1">
                <a:latin typeface="Trebuchet MS"/>
                <a:cs typeface="Trebuchet MS"/>
              </a:rPr>
              <a:t>que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135" b="1">
                <a:latin typeface="Trebuchet MS"/>
                <a:cs typeface="Trebuchet MS"/>
              </a:rPr>
              <a:t>não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135" b="1">
                <a:latin typeface="Trebuchet MS"/>
                <a:cs typeface="Trebuchet MS"/>
              </a:rPr>
              <a:t>são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70" b="1">
                <a:latin typeface="Trebuchet MS"/>
                <a:cs typeface="Trebuchet MS"/>
              </a:rPr>
              <a:t>de </a:t>
            </a:r>
            <a:r>
              <a:rPr dirty="0" sz="2200" spc="-650" b="1">
                <a:latin typeface="Trebuchet MS"/>
                <a:cs typeface="Trebuchet MS"/>
              </a:rPr>
              <a:t> </a:t>
            </a:r>
            <a:r>
              <a:rPr dirty="0" sz="2200" spc="100" b="1">
                <a:latin typeface="Trebuchet MS"/>
                <a:cs typeface="Trebuchet MS"/>
              </a:rPr>
              <a:t>autoria</a:t>
            </a:r>
            <a:r>
              <a:rPr dirty="0" sz="2200" spc="-100" b="1">
                <a:latin typeface="Trebuchet MS"/>
                <a:cs typeface="Trebuchet MS"/>
              </a:rPr>
              <a:t> </a:t>
            </a:r>
            <a:r>
              <a:rPr dirty="0" sz="2200" spc="50" b="1">
                <a:latin typeface="Trebuchet MS"/>
                <a:cs typeface="Trebuchet MS"/>
              </a:rPr>
              <a:t>própria.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91721" y="4845934"/>
            <a:ext cx="95250" cy="952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91721" y="6503283"/>
            <a:ext cx="95250" cy="9524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9158253" y="1029707"/>
            <a:ext cx="0" cy="7172959"/>
          </a:xfrm>
          <a:custGeom>
            <a:avLst/>
            <a:gdLst/>
            <a:ahLst/>
            <a:cxnLst/>
            <a:rect l="l" t="t" r="r" b="b"/>
            <a:pathLst>
              <a:path w="0" h="7172959">
                <a:moveTo>
                  <a:pt x="0" y="7172392"/>
                </a:moveTo>
                <a:lnTo>
                  <a:pt x="0" y="0"/>
                </a:lnTo>
              </a:path>
            </a:pathLst>
          </a:custGeom>
          <a:ln w="28570">
            <a:solidFill>
              <a:srgbClr val="4E93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7069046" y="1006120"/>
            <a:ext cx="736600" cy="753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750" spc="5" b="1">
                <a:solidFill>
                  <a:srgbClr val="164F33"/>
                </a:solidFill>
                <a:latin typeface="Trebuchet MS"/>
                <a:cs typeface="Trebuchet MS"/>
              </a:rPr>
              <a:t>1</a:t>
            </a:r>
            <a:r>
              <a:rPr dirty="0" sz="4750" spc="10" b="1">
                <a:solidFill>
                  <a:srgbClr val="164F33"/>
                </a:solidFill>
                <a:latin typeface="Trebuchet MS"/>
                <a:cs typeface="Trebuchet MS"/>
              </a:rPr>
              <a:t>1</a:t>
            </a:r>
            <a:endParaRPr sz="475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1097" y="9061687"/>
            <a:ext cx="3533775" cy="733425"/>
          </a:xfrm>
          <a:custGeom>
            <a:avLst/>
            <a:gdLst/>
            <a:ahLst/>
            <a:cxnLst/>
            <a:rect l="l" t="t" r="r" b="b"/>
            <a:pathLst>
              <a:path w="3533775" h="733425">
                <a:moveTo>
                  <a:pt x="3533774" y="733419"/>
                </a:moveTo>
                <a:lnTo>
                  <a:pt x="0" y="733419"/>
                </a:lnTo>
                <a:lnTo>
                  <a:pt x="0" y="0"/>
                </a:lnTo>
                <a:lnTo>
                  <a:pt x="3533774" y="0"/>
                </a:lnTo>
                <a:lnTo>
                  <a:pt x="3533774" y="733419"/>
                </a:lnTo>
                <a:close/>
              </a:path>
            </a:pathLst>
          </a:custGeom>
          <a:solidFill>
            <a:srgbClr val="A1BD9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970213" y="8698452"/>
          <a:ext cx="1386078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2179"/>
                <a:gridCol w="3360420"/>
                <a:gridCol w="3432809"/>
                <a:gridCol w="3572509"/>
              </a:tblGrid>
              <a:tr h="339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733424">
                <a:tc>
                  <a:txBody>
                    <a:bodyPr/>
                    <a:lstStyle/>
                    <a:p>
                      <a:pPr algn="ctr" marL="23495">
                        <a:lnSpc>
                          <a:spcPts val="2600"/>
                        </a:lnSpc>
                      </a:pPr>
                      <a:r>
                        <a:rPr dirty="0" sz="2200" spc="7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Funções</a:t>
                      </a:r>
                      <a:r>
                        <a:rPr dirty="0" sz="2200" spc="-1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114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 marL="234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2200" spc="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Produto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4E932F"/>
                    </a:solidFill>
                  </a:tcPr>
                </a:tc>
                <a:tc>
                  <a:txBody>
                    <a:bodyPr/>
                    <a:lstStyle/>
                    <a:p>
                      <a:pPr marL="909319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dirty="0" sz="2200" spc="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Visão</a:t>
                      </a:r>
                      <a:r>
                        <a:rPr dirty="0" sz="2200" spc="-1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Geral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18161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200" spc="10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Informações</a:t>
                      </a:r>
                      <a:r>
                        <a:rPr dirty="0" sz="2200" spc="-1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2485"/>
                        </a:lnSpc>
                        <a:spcBef>
                          <a:spcPts val="440"/>
                        </a:spcBef>
                      </a:pPr>
                      <a:r>
                        <a:rPr dirty="0" sz="2200" spc="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Suporte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8580">
                        <a:lnSpc>
                          <a:spcPts val="2510"/>
                        </a:lnSpc>
                      </a:pPr>
                      <a:r>
                        <a:rPr dirty="0" sz="2200" spc="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Considerações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200" spc="6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Finais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A1BD98"/>
                    </a:solidFill>
                  </a:tcPr>
                </a:tc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100"/>
              <a:t>Introdução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185" y="3087377"/>
            <a:ext cx="7991474" cy="34099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69871" y="3287490"/>
            <a:ext cx="4715152" cy="275210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0485" y="656093"/>
            <a:ext cx="3367404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270">
                <a:latin typeface="Trebuchet MS"/>
                <a:cs typeface="Trebuchet MS"/>
              </a:rPr>
              <a:t>I</a:t>
            </a:r>
            <a:r>
              <a:rPr dirty="0" sz="5200" spc="340">
                <a:latin typeface="Trebuchet MS"/>
                <a:cs typeface="Trebuchet MS"/>
              </a:rPr>
              <a:t>n</a:t>
            </a:r>
            <a:r>
              <a:rPr dirty="0" sz="5200" spc="190">
                <a:latin typeface="Trebuchet MS"/>
                <a:cs typeface="Trebuchet MS"/>
              </a:rPr>
              <a:t>t</a:t>
            </a:r>
            <a:r>
              <a:rPr dirty="0" sz="5200" spc="75">
                <a:latin typeface="Trebuchet MS"/>
                <a:cs typeface="Trebuchet MS"/>
              </a:rPr>
              <a:t>e</a:t>
            </a:r>
            <a:r>
              <a:rPr dirty="0" sz="5200" spc="130">
                <a:latin typeface="Trebuchet MS"/>
                <a:cs typeface="Trebuchet MS"/>
              </a:rPr>
              <a:t>r</a:t>
            </a:r>
            <a:r>
              <a:rPr dirty="0" sz="5200" spc="85">
                <a:latin typeface="Trebuchet MS"/>
                <a:cs typeface="Trebuchet MS"/>
              </a:rPr>
              <a:t>f</a:t>
            </a:r>
            <a:r>
              <a:rPr dirty="0" sz="5200" spc="365">
                <a:latin typeface="Trebuchet MS"/>
                <a:cs typeface="Trebuchet MS"/>
              </a:rPr>
              <a:t>a</a:t>
            </a:r>
            <a:r>
              <a:rPr dirty="0" sz="5200" spc="5">
                <a:latin typeface="Trebuchet MS"/>
                <a:cs typeface="Trebuchet MS"/>
              </a:rPr>
              <a:t>c</a:t>
            </a:r>
            <a:r>
              <a:rPr dirty="0" sz="5200" spc="75">
                <a:latin typeface="Trebuchet MS"/>
                <a:cs typeface="Trebuchet MS"/>
              </a:rPr>
              <a:t>e</a:t>
            </a:r>
            <a:r>
              <a:rPr dirty="0" sz="5200" spc="345">
                <a:latin typeface="Trebuchet MS"/>
                <a:cs typeface="Trebuchet MS"/>
              </a:rPr>
              <a:t>s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69046" y="1006120"/>
            <a:ext cx="736600" cy="753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750" spc="5" b="1">
                <a:solidFill>
                  <a:srgbClr val="164F33"/>
                </a:solidFill>
                <a:latin typeface="Trebuchet MS"/>
                <a:cs typeface="Trebuchet MS"/>
              </a:rPr>
              <a:t>1</a:t>
            </a:r>
            <a:r>
              <a:rPr dirty="0" sz="4750" spc="10" b="1">
                <a:solidFill>
                  <a:srgbClr val="164F33"/>
                </a:solidFill>
                <a:latin typeface="Trebuchet MS"/>
                <a:cs typeface="Trebuchet MS"/>
              </a:rPr>
              <a:t>2</a:t>
            </a:r>
            <a:endParaRPr sz="47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0902" y="2477214"/>
            <a:ext cx="3417570" cy="354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50" spc="-80" b="1">
                <a:solidFill>
                  <a:srgbClr val="164F33"/>
                </a:solidFill>
                <a:latin typeface="Trebuchet MS"/>
                <a:cs typeface="Trebuchet MS"/>
              </a:rPr>
              <a:t>F</a:t>
            </a:r>
            <a:r>
              <a:rPr dirty="0" sz="2150" spc="10" b="1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dirty="0" sz="2150" spc="130" b="1">
                <a:solidFill>
                  <a:srgbClr val="164F33"/>
                </a:solidFill>
                <a:latin typeface="Trebuchet MS"/>
                <a:cs typeface="Trebuchet MS"/>
              </a:rPr>
              <a:t>g</a:t>
            </a:r>
            <a:r>
              <a:rPr dirty="0" sz="2150" spc="140" b="1">
                <a:solidFill>
                  <a:srgbClr val="164F33"/>
                </a:solidFill>
                <a:latin typeface="Trebuchet MS"/>
                <a:cs typeface="Trebuchet MS"/>
              </a:rPr>
              <a:t>u</a:t>
            </a:r>
            <a:r>
              <a:rPr dirty="0" sz="2150" spc="55" b="1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dirty="0" sz="2150" spc="155" b="1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-35" b="1">
                <a:solidFill>
                  <a:srgbClr val="164F33"/>
                </a:solidFill>
                <a:latin typeface="Trebuchet MS"/>
                <a:cs typeface="Trebuchet MS"/>
              </a:rPr>
              <a:t>5</a:t>
            </a:r>
            <a:r>
              <a:rPr dirty="0" sz="2150" spc="-175" b="1">
                <a:solidFill>
                  <a:srgbClr val="164F33"/>
                </a:solidFill>
                <a:latin typeface="Trebuchet MS"/>
                <a:cs typeface="Trebuchet MS"/>
              </a:rPr>
              <a:t>: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85" b="1">
                <a:solidFill>
                  <a:srgbClr val="164F33"/>
                </a:solidFill>
                <a:latin typeface="Trebuchet MS"/>
                <a:cs typeface="Trebuchet MS"/>
              </a:rPr>
              <a:t>P</a:t>
            </a:r>
            <a:r>
              <a:rPr dirty="0" sz="2150" spc="150" b="1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dirty="0" sz="2150" spc="15" b="1">
                <a:solidFill>
                  <a:srgbClr val="164F33"/>
                </a:solidFill>
                <a:latin typeface="Trebuchet MS"/>
                <a:cs typeface="Trebuchet MS"/>
              </a:rPr>
              <a:t>l</a:t>
            </a:r>
            <a:r>
              <a:rPr dirty="0" sz="2150" spc="30" b="1">
                <a:solidFill>
                  <a:srgbClr val="164F33"/>
                </a:solidFill>
                <a:latin typeface="Trebuchet MS"/>
                <a:cs typeface="Trebuchet MS"/>
              </a:rPr>
              <a:t>e</a:t>
            </a:r>
            <a:r>
              <a:rPr dirty="0" sz="2150" spc="75" b="1">
                <a:solidFill>
                  <a:srgbClr val="164F33"/>
                </a:solidFill>
                <a:latin typeface="Trebuchet MS"/>
                <a:cs typeface="Trebuchet MS"/>
              </a:rPr>
              <a:t>t</a:t>
            </a:r>
            <a:r>
              <a:rPr dirty="0" sz="2150" spc="155" b="1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110" b="1">
                <a:solidFill>
                  <a:srgbClr val="164F33"/>
                </a:solidFill>
                <a:latin typeface="Trebuchet MS"/>
                <a:cs typeface="Trebuchet MS"/>
              </a:rPr>
              <a:t>d</a:t>
            </a:r>
            <a:r>
              <a:rPr dirty="0" sz="2150" spc="35" b="1">
                <a:solidFill>
                  <a:srgbClr val="164F33"/>
                </a:solidFill>
                <a:latin typeface="Trebuchet MS"/>
                <a:cs typeface="Trebuchet MS"/>
              </a:rPr>
              <a:t>e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b="1">
                <a:solidFill>
                  <a:srgbClr val="164F33"/>
                </a:solidFill>
                <a:latin typeface="Trebuchet MS"/>
                <a:cs typeface="Trebuchet MS"/>
              </a:rPr>
              <a:t>c</a:t>
            </a:r>
            <a:r>
              <a:rPr dirty="0" sz="2150" spc="110" b="1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dirty="0" sz="2150" spc="55" b="1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dirty="0" sz="2150" spc="30" b="1">
                <a:solidFill>
                  <a:srgbClr val="164F33"/>
                </a:solidFill>
                <a:latin typeface="Trebuchet MS"/>
                <a:cs typeface="Trebuchet MS"/>
              </a:rPr>
              <a:t>e</a:t>
            </a:r>
            <a:r>
              <a:rPr dirty="0" sz="2150" spc="140" b="1">
                <a:solidFill>
                  <a:srgbClr val="164F33"/>
                </a:solidFill>
                <a:latin typeface="Trebuchet MS"/>
                <a:cs typeface="Trebuchet MS"/>
              </a:rPr>
              <a:t>s</a:t>
            </a:r>
            <a:r>
              <a:rPr dirty="0" sz="2150" spc="-175" b="1">
                <a:solidFill>
                  <a:srgbClr val="164F33"/>
                </a:solidFill>
                <a:latin typeface="Trebuchet MS"/>
                <a:cs typeface="Trebuchet MS"/>
              </a:rPr>
              <a:t>.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22153" y="6858318"/>
            <a:ext cx="3955415" cy="354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50" spc="20" b="1">
                <a:solidFill>
                  <a:srgbClr val="164F33"/>
                </a:solidFill>
                <a:latin typeface="Trebuchet MS"/>
                <a:cs typeface="Trebuchet MS"/>
              </a:rPr>
              <a:t>Fonte:</a:t>
            </a:r>
            <a:r>
              <a:rPr dirty="0" sz="2150" spc="-105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95" b="1">
                <a:solidFill>
                  <a:srgbClr val="164F33"/>
                </a:solidFill>
                <a:latin typeface="Trebuchet MS"/>
                <a:cs typeface="Trebuchet MS"/>
              </a:rPr>
              <a:t>Autoria</a:t>
            </a:r>
            <a:r>
              <a:rPr dirty="0" sz="2150" spc="-105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85" b="1">
                <a:solidFill>
                  <a:srgbClr val="164F33"/>
                </a:solidFill>
                <a:latin typeface="Trebuchet MS"/>
                <a:cs typeface="Trebuchet MS"/>
              </a:rPr>
              <a:t>própria</a:t>
            </a:r>
            <a:r>
              <a:rPr dirty="0" sz="2150" spc="-10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-45" b="1">
                <a:solidFill>
                  <a:srgbClr val="164F33"/>
                </a:solidFill>
                <a:latin typeface="Trebuchet MS"/>
                <a:cs typeface="Trebuchet MS"/>
              </a:rPr>
              <a:t>(2022)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58253" y="1029709"/>
            <a:ext cx="0" cy="7172959"/>
          </a:xfrm>
          <a:custGeom>
            <a:avLst/>
            <a:gdLst/>
            <a:ahLst/>
            <a:cxnLst/>
            <a:rect l="l" t="t" r="r" b="b"/>
            <a:pathLst>
              <a:path w="0" h="7172959">
                <a:moveTo>
                  <a:pt x="0" y="7172392"/>
                </a:moveTo>
                <a:lnTo>
                  <a:pt x="0" y="0"/>
                </a:lnTo>
              </a:path>
            </a:pathLst>
          </a:custGeom>
          <a:ln w="28570">
            <a:solidFill>
              <a:srgbClr val="4E93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536898" y="2477214"/>
            <a:ext cx="3789679" cy="354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50" spc="-80" b="1">
                <a:solidFill>
                  <a:srgbClr val="164F33"/>
                </a:solidFill>
                <a:latin typeface="Trebuchet MS"/>
                <a:cs typeface="Trebuchet MS"/>
              </a:rPr>
              <a:t>F</a:t>
            </a:r>
            <a:r>
              <a:rPr dirty="0" sz="2150" spc="10" b="1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dirty="0" sz="2150" spc="130" b="1">
                <a:solidFill>
                  <a:srgbClr val="164F33"/>
                </a:solidFill>
                <a:latin typeface="Trebuchet MS"/>
                <a:cs typeface="Trebuchet MS"/>
              </a:rPr>
              <a:t>g</a:t>
            </a:r>
            <a:r>
              <a:rPr dirty="0" sz="2150" spc="140" b="1">
                <a:solidFill>
                  <a:srgbClr val="164F33"/>
                </a:solidFill>
                <a:latin typeface="Trebuchet MS"/>
                <a:cs typeface="Trebuchet MS"/>
              </a:rPr>
              <a:t>u</a:t>
            </a:r>
            <a:r>
              <a:rPr dirty="0" sz="2150" spc="55" b="1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dirty="0" sz="2150" spc="155" b="1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-35" b="1">
                <a:solidFill>
                  <a:srgbClr val="164F33"/>
                </a:solidFill>
                <a:latin typeface="Trebuchet MS"/>
                <a:cs typeface="Trebuchet MS"/>
              </a:rPr>
              <a:t>6</a:t>
            </a:r>
            <a:r>
              <a:rPr dirty="0" sz="2150" spc="-175" b="1">
                <a:solidFill>
                  <a:srgbClr val="164F33"/>
                </a:solidFill>
                <a:latin typeface="Trebuchet MS"/>
                <a:cs typeface="Trebuchet MS"/>
              </a:rPr>
              <a:t>: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25" b="1">
                <a:solidFill>
                  <a:srgbClr val="164F33"/>
                </a:solidFill>
                <a:latin typeface="Trebuchet MS"/>
                <a:cs typeface="Trebuchet MS"/>
              </a:rPr>
              <a:t>L</a:t>
            </a:r>
            <a:r>
              <a:rPr dirty="0" sz="2150" spc="110" b="1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dirty="0" sz="2150" spc="130" b="1">
                <a:solidFill>
                  <a:srgbClr val="164F33"/>
                </a:solidFill>
                <a:latin typeface="Trebuchet MS"/>
                <a:cs typeface="Trebuchet MS"/>
              </a:rPr>
              <a:t>g</a:t>
            </a:r>
            <a:r>
              <a:rPr dirty="0" sz="2150" spc="110" b="1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dirty="0" sz="2150" spc="75" b="1">
                <a:solidFill>
                  <a:srgbClr val="164F33"/>
                </a:solidFill>
                <a:latin typeface="Trebuchet MS"/>
                <a:cs typeface="Trebuchet MS"/>
              </a:rPr>
              <a:t>t</a:t>
            </a:r>
            <a:r>
              <a:rPr dirty="0" sz="2150" spc="10" b="1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dirty="0" sz="2150" spc="105" b="1">
                <a:solidFill>
                  <a:srgbClr val="164F33"/>
                </a:solidFill>
                <a:latin typeface="Trebuchet MS"/>
                <a:cs typeface="Trebuchet MS"/>
              </a:rPr>
              <a:t>p</a:t>
            </a:r>
            <a:r>
              <a:rPr dirty="0" sz="2150" spc="114" b="1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110" b="1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dirty="0" sz="2150" spc="140" b="1">
                <a:solidFill>
                  <a:srgbClr val="164F33"/>
                </a:solidFill>
                <a:latin typeface="Trebuchet MS"/>
                <a:cs typeface="Trebuchet MS"/>
              </a:rPr>
              <a:t>n</a:t>
            </a:r>
            <a:r>
              <a:rPr dirty="0" sz="2150" spc="35" b="1">
                <a:solidFill>
                  <a:srgbClr val="164F33"/>
                </a:solidFill>
                <a:latin typeface="Trebuchet MS"/>
                <a:cs typeface="Trebuchet MS"/>
              </a:rPr>
              <a:t>f</a:t>
            </a:r>
            <a:r>
              <a:rPr dirty="0" sz="2150" spc="110" b="1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dirty="0" sz="2150" spc="120" b="1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dirty="0" sz="2150" spc="130" b="1">
                <a:solidFill>
                  <a:srgbClr val="164F33"/>
                </a:solidFill>
                <a:latin typeface="Trebuchet MS"/>
                <a:cs typeface="Trebuchet MS"/>
              </a:rPr>
              <a:t>g</a:t>
            </a:r>
            <a:r>
              <a:rPr dirty="0" sz="2150" spc="55" b="1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dirty="0" sz="2150" spc="110" b="1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dirty="0" sz="2150" spc="-175" b="1">
                <a:solidFill>
                  <a:srgbClr val="164F33"/>
                </a:solidFill>
                <a:latin typeface="Trebuchet MS"/>
                <a:cs typeface="Trebuchet MS"/>
              </a:rPr>
              <a:t>.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39294" y="6788052"/>
            <a:ext cx="3955415" cy="354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50" spc="20" b="1">
                <a:solidFill>
                  <a:srgbClr val="164F33"/>
                </a:solidFill>
                <a:latin typeface="Trebuchet MS"/>
                <a:cs typeface="Trebuchet MS"/>
              </a:rPr>
              <a:t>Fonte:</a:t>
            </a:r>
            <a:r>
              <a:rPr dirty="0" sz="2150" spc="-105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95" b="1">
                <a:solidFill>
                  <a:srgbClr val="164F33"/>
                </a:solidFill>
                <a:latin typeface="Trebuchet MS"/>
                <a:cs typeface="Trebuchet MS"/>
              </a:rPr>
              <a:t>Autoria</a:t>
            </a:r>
            <a:r>
              <a:rPr dirty="0" sz="2150" spc="-105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85" b="1">
                <a:solidFill>
                  <a:srgbClr val="164F33"/>
                </a:solidFill>
                <a:latin typeface="Trebuchet MS"/>
                <a:cs typeface="Trebuchet MS"/>
              </a:rPr>
              <a:t>própria</a:t>
            </a:r>
            <a:r>
              <a:rPr dirty="0" sz="2150" spc="-10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-45" b="1">
                <a:solidFill>
                  <a:srgbClr val="164F33"/>
                </a:solidFill>
                <a:latin typeface="Trebuchet MS"/>
                <a:cs typeface="Trebuchet MS"/>
              </a:rPr>
              <a:t>(2022)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1097" y="9061687"/>
            <a:ext cx="3533775" cy="733425"/>
          </a:xfrm>
          <a:custGeom>
            <a:avLst/>
            <a:gdLst/>
            <a:ahLst/>
            <a:cxnLst/>
            <a:rect l="l" t="t" r="r" b="b"/>
            <a:pathLst>
              <a:path w="3533775" h="733425">
                <a:moveTo>
                  <a:pt x="3533774" y="733419"/>
                </a:moveTo>
                <a:lnTo>
                  <a:pt x="0" y="733419"/>
                </a:lnTo>
                <a:lnTo>
                  <a:pt x="0" y="0"/>
                </a:lnTo>
                <a:lnTo>
                  <a:pt x="3533774" y="0"/>
                </a:lnTo>
                <a:lnTo>
                  <a:pt x="3533774" y="733419"/>
                </a:lnTo>
                <a:close/>
              </a:path>
            </a:pathLst>
          </a:custGeom>
          <a:solidFill>
            <a:srgbClr val="A1BD9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970213" y="8698453"/>
          <a:ext cx="1386078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2179"/>
                <a:gridCol w="3360420"/>
                <a:gridCol w="3432809"/>
                <a:gridCol w="3572509"/>
              </a:tblGrid>
              <a:tr h="3394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733424">
                <a:tc>
                  <a:txBody>
                    <a:bodyPr/>
                    <a:lstStyle/>
                    <a:p>
                      <a:pPr algn="ctr" marL="23495">
                        <a:lnSpc>
                          <a:spcPts val="2600"/>
                        </a:lnSpc>
                      </a:pPr>
                      <a:r>
                        <a:rPr dirty="0" sz="2200" spc="7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Funções</a:t>
                      </a:r>
                      <a:r>
                        <a:rPr dirty="0" sz="2200" spc="-1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114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 marL="234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2200" spc="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Produto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4E932F"/>
                    </a:solidFill>
                  </a:tcPr>
                </a:tc>
                <a:tc>
                  <a:txBody>
                    <a:bodyPr/>
                    <a:lstStyle/>
                    <a:p>
                      <a:pPr marL="909319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dirty="0" sz="2200" spc="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Visão</a:t>
                      </a:r>
                      <a:r>
                        <a:rPr dirty="0" sz="2200" spc="-1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Geral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18161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200" spc="10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Informações</a:t>
                      </a:r>
                      <a:r>
                        <a:rPr dirty="0" sz="2200" spc="-1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2485"/>
                        </a:lnSpc>
                        <a:spcBef>
                          <a:spcPts val="440"/>
                        </a:spcBef>
                      </a:pPr>
                      <a:r>
                        <a:rPr dirty="0" sz="2200" spc="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Suporte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8580">
                        <a:lnSpc>
                          <a:spcPts val="2510"/>
                        </a:lnSpc>
                      </a:pPr>
                      <a:r>
                        <a:rPr dirty="0" sz="2200" spc="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Considerações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200" spc="6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Finais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A1BD98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100"/>
              <a:t>Introdução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8253" y="1029708"/>
            <a:ext cx="0" cy="7172959"/>
          </a:xfrm>
          <a:custGeom>
            <a:avLst/>
            <a:gdLst/>
            <a:ahLst/>
            <a:cxnLst/>
            <a:rect l="l" t="t" r="r" b="b"/>
            <a:pathLst>
              <a:path w="0" h="7172959">
                <a:moveTo>
                  <a:pt x="0" y="7172392"/>
                </a:moveTo>
                <a:lnTo>
                  <a:pt x="0" y="0"/>
                </a:lnTo>
              </a:path>
            </a:pathLst>
          </a:custGeom>
          <a:ln w="28570">
            <a:solidFill>
              <a:srgbClr val="4E932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3859" y="2080237"/>
            <a:ext cx="5495924" cy="6248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01475" y="949087"/>
            <a:ext cx="3657599" cy="73723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0485" y="656093"/>
            <a:ext cx="3367404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270">
                <a:latin typeface="Trebuchet MS"/>
                <a:cs typeface="Trebuchet MS"/>
              </a:rPr>
              <a:t>I</a:t>
            </a:r>
            <a:r>
              <a:rPr dirty="0" sz="5200" spc="340">
                <a:latin typeface="Trebuchet MS"/>
                <a:cs typeface="Trebuchet MS"/>
              </a:rPr>
              <a:t>n</a:t>
            </a:r>
            <a:r>
              <a:rPr dirty="0" sz="5200" spc="190">
                <a:latin typeface="Trebuchet MS"/>
                <a:cs typeface="Trebuchet MS"/>
              </a:rPr>
              <a:t>t</a:t>
            </a:r>
            <a:r>
              <a:rPr dirty="0" sz="5200" spc="75">
                <a:latin typeface="Trebuchet MS"/>
                <a:cs typeface="Trebuchet MS"/>
              </a:rPr>
              <a:t>e</a:t>
            </a:r>
            <a:r>
              <a:rPr dirty="0" sz="5200" spc="130">
                <a:latin typeface="Trebuchet MS"/>
                <a:cs typeface="Trebuchet MS"/>
              </a:rPr>
              <a:t>r</a:t>
            </a:r>
            <a:r>
              <a:rPr dirty="0" sz="5200" spc="85">
                <a:latin typeface="Trebuchet MS"/>
                <a:cs typeface="Trebuchet MS"/>
              </a:rPr>
              <a:t>f</a:t>
            </a:r>
            <a:r>
              <a:rPr dirty="0" sz="5200" spc="365">
                <a:latin typeface="Trebuchet MS"/>
                <a:cs typeface="Trebuchet MS"/>
              </a:rPr>
              <a:t>a</a:t>
            </a:r>
            <a:r>
              <a:rPr dirty="0" sz="5200" spc="5">
                <a:latin typeface="Trebuchet MS"/>
                <a:cs typeface="Trebuchet MS"/>
              </a:rPr>
              <a:t>c</a:t>
            </a:r>
            <a:r>
              <a:rPr dirty="0" sz="5200" spc="75">
                <a:latin typeface="Trebuchet MS"/>
                <a:cs typeface="Trebuchet MS"/>
              </a:rPr>
              <a:t>e</a:t>
            </a:r>
            <a:r>
              <a:rPr dirty="0" sz="5200" spc="345">
                <a:latin typeface="Trebuchet MS"/>
                <a:cs typeface="Trebuchet MS"/>
              </a:rPr>
              <a:t>s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69046" y="1006122"/>
            <a:ext cx="736600" cy="753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750" spc="5" b="1">
                <a:solidFill>
                  <a:srgbClr val="164F33"/>
                </a:solidFill>
                <a:latin typeface="Trebuchet MS"/>
                <a:cs typeface="Trebuchet MS"/>
              </a:rPr>
              <a:t>1</a:t>
            </a:r>
            <a:r>
              <a:rPr dirty="0" sz="4750" spc="10" b="1">
                <a:solidFill>
                  <a:srgbClr val="164F33"/>
                </a:solidFill>
                <a:latin typeface="Trebuchet MS"/>
                <a:cs typeface="Trebuchet MS"/>
              </a:rPr>
              <a:t>3</a:t>
            </a:r>
            <a:endParaRPr sz="47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9775" y="1658984"/>
            <a:ext cx="2092325" cy="354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50" spc="-80" b="1">
                <a:solidFill>
                  <a:srgbClr val="164F33"/>
                </a:solidFill>
                <a:latin typeface="Trebuchet MS"/>
                <a:cs typeface="Trebuchet MS"/>
              </a:rPr>
              <a:t>F</a:t>
            </a:r>
            <a:r>
              <a:rPr dirty="0" sz="2150" spc="10" b="1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dirty="0" sz="2150" spc="130" b="1">
                <a:solidFill>
                  <a:srgbClr val="164F33"/>
                </a:solidFill>
                <a:latin typeface="Trebuchet MS"/>
                <a:cs typeface="Trebuchet MS"/>
              </a:rPr>
              <a:t>g</a:t>
            </a:r>
            <a:r>
              <a:rPr dirty="0" sz="2150" spc="140" b="1">
                <a:solidFill>
                  <a:srgbClr val="164F33"/>
                </a:solidFill>
                <a:latin typeface="Trebuchet MS"/>
                <a:cs typeface="Trebuchet MS"/>
              </a:rPr>
              <a:t>u</a:t>
            </a:r>
            <a:r>
              <a:rPr dirty="0" sz="2150" spc="55" b="1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dirty="0" sz="2150" spc="155" b="1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-35" b="1">
                <a:solidFill>
                  <a:srgbClr val="164F33"/>
                </a:solidFill>
                <a:latin typeface="Trebuchet MS"/>
                <a:cs typeface="Trebuchet MS"/>
              </a:rPr>
              <a:t>7</a:t>
            </a:r>
            <a:r>
              <a:rPr dirty="0" sz="2150" spc="-175" b="1">
                <a:solidFill>
                  <a:srgbClr val="164F33"/>
                </a:solidFill>
                <a:latin typeface="Trebuchet MS"/>
                <a:cs typeface="Trebuchet MS"/>
              </a:rPr>
              <a:t>: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-50" b="1" i="1">
                <a:solidFill>
                  <a:srgbClr val="164F33"/>
                </a:solidFill>
                <a:latin typeface="Arial"/>
                <a:cs typeface="Arial"/>
              </a:rPr>
              <a:t>H</a:t>
            </a:r>
            <a:r>
              <a:rPr dirty="0" sz="2150" spc="-60" b="1" i="1">
                <a:solidFill>
                  <a:srgbClr val="164F33"/>
                </a:solidFill>
                <a:latin typeface="Arial"/>
                <a:cs typeface="Arial"/>
              </a:rPr>
              <a:t>o</a:t>
            </a:r>
            <a:r>
              <a:rPr dirty="0" sz="2150" spc="35" b="1" i="1">
                <a:solidFill>
                  <a:srgbClr val="164F33"/>
                </a:solidFill>
                <a:latin typeface="Arial"/>
                <a:cs typeface="Arial"/>
              </a:rPr>
              <a:t>m</a:t>
            </a:r>
            <a:r>
              <a:rPr dirty="0" sz="2150" b="1" i="1">
                <a:solidFill>
                  <a:srgbClr val="164F33"/>
                </a:solidFill>
                <a:latin typeface="Arial"/>
                <a:cs typeface="Arial"/>
              </a:rPr>
              <a:t>e</a:t>
            </a:r>
            <a:r>
              <a:rPr dirty="0" sz="2150" spc="-175" b="1">
                <a:solidFill>
                  <a:srgbClr val="164F33"/>
                </a:solidFill>
                <a:latin typeface="Trebuchet MS"/>
                <a:cs typeface="Trebuchet MS"/>
              </a:rPr>
              <a:t>.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62698" y="500851"/>
            <a:ext cx="2460625" cy="354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50" spc="-80" b="1">
                <a:solidFill>
                  <a:srgbClr val="164F33"/>
                </a:solidFill>
                <a:latin typeface="Trebuchet MS"/>
                <a:cs typeface="Trebuchet MS"/>
              </a:rPr>
              <a:t>F</a:t>
            </a:r>
            <a:r>
              <a:rPr dirty="0" sz="2150" spc="10" b="1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dirty="0" sz="2150" spc="130" b="1">
                <a:solidFill>
                  <a:srgbClr val="164F33"/>
                </a:solidFill>
                <a:latin typeface="Trebuchet MS"/>
                <a:cs typeface="Trebuchet MS"/>
              </a:rPr>
              <a:t>g</a:t>
            </a:r>
            <a:r>
              <a:rPr dirty="0" sz="2150" spc="140" b="1">
                <a:solidFill>
                  <a:srgbClr val="164F33"/>
                </a:solidFill>
                <a:latin typeface="Trebuchet MS"/>
                <a:cs typeface="Trebuchet MS"/>
              </a:rPr>
              <a:t>u</a:t>
            </a:r>
            <a:r>
              <a:rPr dirty="0" sz="2150" spc="55" b="1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dirty="0" sz="2150" spc="155" b="1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-35" b="1">
                <a:solidFill>
                  <a:srgbClr val="164F33"/>
                </a:solidFill>
                <a:latin typeface="Trebuchet MS"/>
                <a:cs typeface="Trebuchet MS"/>
              </a:rPr>
              <a:t>8</a:t>
            </a:r>
            <a:r>
              <a:rPr dirty="0" sz="2150" spc="-175" b="1">
                <a:solidFill>
                  <a:srgbClr val="164F33"/>
                </a:solidFill>
                <a:latin typeface="Trebuchet MS"/>
                <a:cs typeface="Trebuchet MS"/>
              </a:rPr>
              <a:t>: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310" b="1">
                <a:solidFill>
                  <a:srgbClr val="164F33"/>
                </a:solidFill>
                <a:latin typeface="Trebuchet MS"/>
                <a:cs typeface="Trebuchet MS"/>
              </a:rPr>
              <a:t>N</a:t>
            </a:r>
            <a:r>
              <a:rPr dirty="0" sz="2150" spc="110" b="1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dirty="0" sz="2150" spc="75" b="1">
                <a:solidFill>
                  <a:srgbClr val="164F33"/>
                </a:solidFill>
                <a:latin typeface="Trebuchet MS"/>
                <a:cs typeface="Trebuchet MS"/>
              </a:rPr>
              <a:t>t</a:t>
            </a:r>
            <a:r>
              <a:rPr dirty="0" sz="2150" spc="10" b="1">
                <a:solidFill>
                  <a:srgbClr val="164F33"/>
                </a:solidFill>
                <a:latin typeface="Trebuchet MS"/>
                <a:cs typeface="Trebuchet MS"/>
              </a:rPr>
              <a:t>í</a:t>
            </a:r>
            <a:r>
              <a:rPr dirty="0" sz="2150" b="1">
                <a:solidFill>
                  <a:srgbClr val="164F33"/>
                </a:solidFill>
                <a:latin typeface="Trebuchet MS"/>
                <a:cs typeface="Trebuchet MS"/>
              </a:rPr>
              <a:t>c</a:t>
            </a:r>
            <a:r>
              <a:rPr dirty="0" sz="2150" spc="10" b="1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dirty="0" sz="2150" spc="150" b="1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dirty="0" sz="2150" spc="140" b="1">
                <a:solidFill>
                  <a:srgbClr val="164F33"/>
                </a:solidFill>
                <a:latin typeface="Trebuchet MS"/>
                <a:cs typeface="Trebuchet MS"/>
              </a:rPr>
              <a:t>s</a:t>
            </a:r>
            <a:r>
              <a:rPr dirty="0" sz="2150" spc="-175" b="1">
                <a:solidFill>
                  <a:srgbClr val="164F33"/>
                </a:solidFill>
                <a:latin typeface="Trebuchet MS"/>
                <a:cs typeface="Trebuchet MS"/>
              </a:rPr>
              <a:t>.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98167" y="8381114"/>
            <a:ext cx="3955415" cy="354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50" spc="20" b="1">
                <a:solidFill>
                  <a:srgbClr val="164F33"/>
                </a:solidFill>
                <a:latin typeface="Trebuchet MS"/>
                <a:cs typeface="Trebuchet MS"/>
              </a:rPr>
              <a:t>Fonte:</a:t>
            </a:r>
            <a:r>
              <a:rPr dirty="0" sz="2150" spc="-105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95" b="1">
                <a:solidFill>
                  <a:srgbClr val="164F33"/>
                </a:solidFill>
                <a:latin typeface="Trebuchet MS"/>
                <a:cs typeface="Trebuchet MS"/>
              </a:rPr>
              <a:t>Autoria</a:t>
            </a:r>
            <a:r>
              <a:rPr dirty="0" sz="2150" spc="-105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85" b="1">
                <a:solidFill>
                  <a:srgbClr val="164F33"/>
                </a:solidFill>
                <a:latin typeface="Trebuchet MS"/>
                <a:cs typeface="Trebuchet MS"/>
              </a:rPr>
              <a:t>própria</a:t>
            </a:r>
            <a:r>
              <a:rPr dirty="0" sz="2150" spc="-10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-45" b="1">
                <a:solidFill>
                  <a:srgbClr val="164F33"/>
                </a:solidFill>
                <a:latin typeface="Trebuchet MS"/>
                <a:cs typeface="Trebuchet MS"/>
              </a:rPr>
              <a:t>(2022)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00613" y="8381114"/>
            <a:ext cx="3955415" cy="354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50" spc="20" b="1">
                <a:solidFill>
                  <a:srgbClr val="164F33"/>
                </a:solidFill>
                <a:latin typeface="Trebuchet MS"/>
                <a:cs typeface="Trebuchet MS"/>
              </a:rPr>
              <a:t>Fonte:</a:t>
            </a:r>
            <a:r>
              <a:rPr dirty="0" sz="2150" spc="-105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95" b="1">
                <a:solidFill>
                  <a:srgbClr val="164F33"/>
                </a:solidFill>
                <a:latin typeface="Trebuchet MS"/>
                <a:cs typeface="Trebuchet MS"/>
              </a:rPr>
              <a:t>Autoria</a:t>
            </a:r>
            <a:r>
              <a:rPr dirty="0" sz="2150" spc="-105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85" b="1">
                <a:solidFill>
                  <a:srgbClr val="164F33"/>
                </a:solidFill>
                <a:latin typeface="Trebuchet MS"/>
                <a:cs typeface="Trebuchet MS"/>
              </a:rPr>
              <a:t>própria</a:t>
            </a:r>
            <a:r>
              <a:rPr dirty="0" sz="2150" spc="-10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-45" b="1">
                <a:solidFill>
                  <a:srgbClr val="164F33"/>
                </a:solidFill>
                <a:latin typeface="Trebuchet MS"/>
                <a:cs typeface="Trebuchet MS"/>
              </a:rPr>
              <a:t>(2022)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1097" y="9061687"/>
            <a:ext cx="3533775" cy="733425"/>
          </a:xfrm>
          <a:custGeom>
            <a:avLst/>
            <a:gdLst/>
            <a:ahLst/>
            <a:cxnLst/>
            <a:rect l="l" t="t" r="r" b="b"/>
            <a:pathLst>
              <a:path w="3533775" h="733425">
                <a:moveTo>
                  <a:pt x="3533774" y="733419"/>
                </a:moveTo>
                <a:lnTo>
                  <a:pt x="0" y="733419"/>
                </a:lnTo>
                <a:lnTo>
                  <a:pt x="0" y="0"/>
                </a:lnTo>
                <a:lnTo>
                  <a:pt x="3533774" y="0"/>
                </a:lnTo>
                <a:lnTo>
                  <a:pt x="3533774" y="733419"/>
                </a:lnTo>
                <a:close/>
              </a:path>
            </a:pathLst>
          </a:custGeom>
          <a:solidFill>
            <a:srgbClr val="A1BD9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970213" y="8698454"/>
          <a:ext cx="1386078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2179"/>
                <a:gridCol w="3360420"/>
                <a:gridCol w="3432809"/>
                <a:gridCol w="3572509"/>
              </a:tblGrid>
              <a:tr h="3394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733424">
                <a:tc>
                  <a:txBody>
                    <a:bodyPr/>
                    <a:lstStyle/>
                    <a:p>
                      <a:pPr algn="ctr" marL="23495">
                        <a:lnSpc>
                          <a:spcPts val="2600"/>
                        </a:lnSpc>
                      </a:pPr>
                      <a:r>
                        <a:rPr dirty="0" sz="2200" spc="7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Funções</a:t>
                      </a:r>
                      <a:r>
                        <a:rPr dirty="0" sz="2200" spc="-1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114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 marL="234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2200" spc="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Produto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4E932F"/>
                    </a:solidFill>
                  </a:tcPr>
                </a:tc>
                <a:tc>
                  <a:txBody>
                    <a:bodyPr/>
                    <a:lstStyle/>
                    <a:p>
                      <a:pPr marL="909319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dirty="0" sz="2200" spc="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Visão</a:t>
                      </a:r>
                      <a:r>
                        <a:rPr dirty="0" sz="2200" spc="-1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Geral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18161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200" spc="10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Informações</a:t>
                      </a:r>
                      <a:r>
                        <a:rPr dirty="0" sz="2200" spc="-1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2485"/>
                        </a:lnSpc>
                        <a:spcBef>
                          <a:spcPts val="440"/>
                        </a:spcBef>
                      </a:pPr>
                      <a:r>
                        <a:rPr dirty="0" sz="2200" spc="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Suporte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8580">
                        <a:lnSpc>
                          <a:spcPts val="2510"/>
                        </a:lnSpc>
                      </a:pPr>
                      <a:r>
                        <a:rPr dirty="0" sz="2200" spc="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Considerações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200" spc="6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Finais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A1BD98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100"/>
              <a:t>Introdução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8253" y="1029707"/>
            <a:ext cx="0" cy="7172959"/>
          </a:xfrm>
          <a:custGeom>
            <a:avLst/>
            <a:gdLst/>
            <a:ahLst/>
            <a:cxnLst/>
            <a:rect l="l" t="t" r="r" b="b"/>
            <a:pathLst>
              <a:path w="0" h="7172959">
                <a:moveTo>
                  <a:pt x="0" y="7172392"/>
                </a:moveTo>
                <a:lnTo>
                  <a:pt x="0" y="0"/>
                </a:lnTo>
              </a:path>
            </a:pathLst>
          </a:custGeom>
          <a:ln w="28570">
            <a:solidFill>
              <a:srgbClr val="4E932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3069" y="2163895"/>
            <a:ext cx="7315199" cy="61436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14875" y="2163895"/>
            <a:ext cx="7191374" cy="61436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0485" y="656091"/>
            <a:ext cx="3367404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270">
                <a:latin typeface="Trebuchet MS"/>
                <a:cs typeface="Trebuchet MS"/>
              </a:rPr>
              <a:t>I</a:t>
            </a:r>
            <a:r>
              <a:rPr dirty="0" sz="5200" spc="340">
                <a:latin typeface="Trebuchet MS"/>
                <a:cs typeface="Trebuchet MS"/>
              </a:rPr>
              <a:t>n</a:t>
            </a:r>
            <a:r>
              <a:rPr dirty="0" sz="5200" spc="190">
                <a:latin typeface="Trebuchet MS"/>
                <a:cs typeface="Trebuchet MS"/>
              </a:rPr>
              <a:t>t</a:t>
            </a:r>
            <a:r>
              <a:rPr dirty="0" sz="5200" spc="75">
                <a:latin typeface="Trebuchet MS"/>
                <a:cs typeface="Trebuchet MS"/>
              </a:rPr>
              <a:t>e</a:t>
            </a:r>
            <a:r>
              <a:rPr dirty="0" sz="5200" spc="130">
                <a:latin typeface="Trebuchet MS"/>
                <a:cs typeface="Trebuchet MS"/>
              </a:rPr>
              <a:t>r</a:t>
            </a:r>
            <a:r>
              <a:rPr dirty="0" sz="5200" spc="85">
                <a:latin typeface="Trebuchet MS"/>
                <a:cs typeface="Trebuchet MS"/>
              </a:rPr>
              <a:t>f</a:t>
            </a:r>
            <a:r>
              <a:rPr dirty="0" sz="5200" spc="365">
                <a:latin typeface="Trebuchet MS"/>
                <a:cs typeface="Trebuchet MS"/>
              </a:rPr>
              <a:t>a</a:t>
            </a:r>
            <a:r>
              <a:rPr dirty="0" sz="5200" spc="5">
                <a:latin typeface="Trebuchet MS"/>
                <a:cs typeface="Trebuchet MS"/>
              </a:rPr>
              <a:t>c</a:t>
            </a:r>
            <a:r>
              <a:rPr dirty="0" sz="5200" spc="75">
                <a:latin typeface="Trebuchet MS"/>
                <a:cs typeface="Trebuchet MS"/>
              </a:rPr>
              <a:t>e</a:t>
            </a:r>
            <a:r>
              <a:rPr dirty="0" sz="5200" spc="345">
                <a:latin typeface="Trebuchet MS"/>
                <a:cs typeface="Trebuchet MS"/>
              </a:rPr>
              <a:t>s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69046" y="1006120"/>
            <a:ext cx="736600" cy="753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750" spc="5" b="1">
                <a:solidFill>
                  <a:srgbClr val="164F33"/>
                </a:solidFill>
                <a:latin typeface="Trebuchet MS"/>
                <a:cs typeface="Trebuchet MS"/>
              </a:rPr>
              <a:t>1</a:t>
            </a:r>
            <a:r>
              <a:rPr dirty="0" sz="4750" spc="10" b="1">
                <a:solidFill>
                  <a:srgbClr val="164F33"/>
                </a:solidFill>
                <a:latin typeface="Trebuchet MS"/>
                <a:cs typeface="Trebuchet MS"/>
              </a:rPr>
              <a:t>4</a:t>
            </a:r>
            <a:endParaRPr sz="47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92666" y="1658955"/>
            <a:ext cx="2966085" cy="354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50" spc="-80" b="1">
                <a:solidFill>
                  <a:srgbClr val="164F33"/>
                </a:solidFill>
                <a:latin typeface="Trebuchet MS"/>
                <a:cs typeface="Trebuchet MS"/>
              </a:rPr>
              <a:t>F</a:t>
            </a:r>
            <a:r>
              <a:rPr dirty="0" sz="2150" spc="10" b="1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dirty="0" sz="2150" spc="130" b="1">
                <a:solidFill>
                  <a:srgbClr val="164F33"/>
                </a:solidFill>
                <a:latin typeface="Trebuchet MS"/>
                <a:cs typeface="Trebuchet MS"/>
              </a:rPr>
              <a:t>g</a:t>
            </a:r>
            <a:r>
              <a:rPr dirty="0" sz="2150" spc="140" b="1">
                <a:solidFill>
                  <a:srgbClr val="164F33"/>
                </a:solidFill>
                <a:latin typeface="Trebuchet MS"/>
                <a:cs typeface="Trebuchet MS"/>
              </a:rPr>
              <a:t>u</a:t>
            </a:r>
            <a:r>
              <a:rPr dirty="0" sz="2150" spc="55" b="1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dirty="0" sz="2150" spc="155" b="1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-35" b="1">
                <a:solidFill>
                  <a:srgbClr val="164F33"/>
                </a:solidFill>
                <a:latin typeface="Trebuchet MS"/>
                <a:cs typeface="Trebuchet MS"/>
              </a:rPr>
              <a:t>9</a:t>
            </a:r>
            <a:r>
              <a:rPr dirty="0" sz="2150" spc="-175" b="1">
                <a:solidFill>
                  <a:srgbClr val="164F33"/>
                </a:solidFill>
                <a:latin typeface="Trebuchet MS"/>
                <a:cs typeface="Trebuchet MS"/>
              </a:rPr>
              <a:t>: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50" b="1">
                <a:solidFill>
                  <a:srgbClr val="164F33"/>
                </a:solidFill>
                <a:latin typeface="Trebuchet MS"/>
                <a:cs typeface="Trebuchet MS"/>
              </a:rPr>
              <a:t>C</a:t>
            </a:r>
            <a:r>
              <a:rPr dirty="0" sz="2150" spc="150" b="1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dirty="0" sz="2150" spc="15" b="1">
                <a:solidFill>
                  <a:srgbClr val="164F33"/>
                </a:solidFill>
                <a:latin typeface="Trebuchet MS"/>
                <a:cs typeface="Trebuchet MS"/>
              </a:rPr>
              <a:t>l</a:t>
            </a:r>
            <a:r>
              <a:rPr dirty="0" sz="2150" b="1">
                <a:solidFill>
                  <a:srgbClr val="164F33"/>
                </a:solidFill>
                <a:latin typeface="Trebuchet MS"/>
                <a:cs typeface="Trebuchet MS"/>
              </a:rPr>
              <a:t>c</a:t>
            </a:r>
            <a:r>
              <a:rPr dirty="0" sz="2150" spc="140" b="1">
                <a:solidFill>
                  <a:srgbClr val="164F33"/>
                </a:solidFill>
                <a:latin typeface="Trebuchet MS"/>
                <a:cs typeface="Trebuchet MS"/>
              </a:rPr>
              <a:t>u</a:t>
            </a:r>
            <a:r>
              <a:rPr dirty="0" sz="2150" spc="15" b="1">
                <a:solidFill>
                  <a:srgbClr val="164F33"/>
                </a:solidFill>
                <a:latin typeface="Trebuchet MS"/>
                <a:cs typeface="Trebuchet MS"/>
              </a:rPr>
              <a:t>l</a:t>
            </a:r>
            <a:r>
              <a:rPr dirty="0" sz="2150" spc="150" b="1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dirty="0" sz="2150" spc="110" b="1">
                <a:solidFill>
                  <a:srgbClr val="164F33"/>
                </a:solidFill>
                <a:latin typeface="Trebuchet MS"/>
                <a:cs typeface="Trebuchet MS"/>
              </a:rPr>
              <a:t>d</a:t>
            </a:r>
            <a:r>
              <a:rPr dirty="0" sz="2150" spc="110" b="1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dirty="0" sz="2150" spc="55" b="1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dirty="0" sz="2150" spc="150" b="1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dirty="0" sz="2150" spc="-175" b="1">
                <a:solidFill>
                  <a:srgbClr val="164F33"/>
                </a:solidFill>
                <a:latin typeface="Trebuchet MS"/>
                <a:cs typeface="Trebuchet MS"/>
              </a:rPr>
              <a:t>.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81595" y="1658955"/>
            <a:ext cx="2593340" cy="354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50" spc="-80" b="1">
                <a:solidFill>
                  <a:srgbClr val="164F33"/>
                </a:solidFill>
                <a:latin typeface="Trebuchet MS"/>
                <a:cs typeface="Trebuchet MS"/>
              </a:rPr>
              <a:t>F</a:t>
            </a:r>
            <a:r>
              <a:rPr dirty="0" sz="2150" spc="10" b="1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dirty="0" sz="2150" spc="130" b="1">
                <a:solidFill>
                  <a:srgbClr val="164F33"/>
                </a:solidFill>
                <a:latin typeface="Trebuchet MS"/>
                <a:cs typeface="Trebuchet MS"/>
              </a:rPr>
              <a:t>g</a:t>
            </a:r>
            <a:r>
              <a:rPr dirty="0" sz="2150" spc="140" b="1">
                <a:solidFill>
                  <a:srgbClr val="164F33"/>
                </a:solidFill>
                <a:latin typeface="Trebuchet MS"/>
                <a:cs typeface="Trebuchet MS"/>
              </a:rPr>
              <a:t>u</a:t>
            </a:r>
            <a:r>
              <a:rPr dirty="0" sz="2150" spc="55" b="1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dirty="0" sz="2150" spc="155" b="1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-35" b="1">
                <a:solidFill>
                  <a:srgbClr val="164F33"/>
                </a:solidFill>
                <a:latin typeface="Trebuchet MS"/>
                <a:cs typeface="Trebuchet MS"/>
              </a:rPr>
              <a:t>10</a:t>
            </a:r>
            <a:r>
              <a:rPr dirty="0" sz="2150" spc="-175" b="1">
                <a:solidFill>
                  <a:srgbClr val="164F33"/>
                </a:solidFill>
                <a:latin typeface="Trebuchet MS"/>
                <a:cs typeface="Trebuchet MS"/>
              </a:rPr>
              <a:t>: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50" b="1">
                <a:solidFill>
                  <a:srgbClr val="164F33"/>
                </a:solidFill>
                <a:latin typeface="Trebuchet MS"/>
                <a:cs typeface="Trebuchet MS"/>
              </a:rPr>
              <a:t>C</a:t>
            </a:r>
            <a:r>
              <a:rPr dirty="0" sz="2150" spc="110" b="1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dirty="0" sz="2150" spc="140" b="1">
                <a:solidFill>
                  <a:srgbClr val="164F33"/>
                </a:solidFill>
                <a:latin typeface="Trebuchet MS"/>
                <a:cs typeface="Trebuchet MS"/>
              </a:rPr>
              <a:t>n</a:t>
            </a:r>
            <a:r>
              <a:rPr dirty="0" sz="2150" spc="75" b="1">
                <a:solidFill>
                  <a:srgbClr val="164F33"/>
                </a:solidFill>
                <a:latin typeface="Trebuchet MS"/>
                <a:cs typeface="Trebuchet MS"/>
              </a:rPr>
              <a:t>t</a:t>
            </a:r>
            <a:r>
              <a:rPr dirty="0" sz="2150" spc="150" b="1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dirty="0" sz="2150" spc="75" b="1">
                <a:solidFill>
                  <a:srgbClr val="164F33"/>
                </a:solidFill>
                <a:latin typeface="Trebuchet MS"/>
                <a:cs typeface="Trebuchet MS"/>
              </a:rPr>
              <a:t>t</a:t>
            </a:r>
            <a:r>
              <a:rPr dirty="0" sz="2150" spc="110" b="1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dirty="0" sz="2150" spc="-175" b="1">
                <a:solidFill>
                  <a:srgbClr val="164F33"/>
                </a:solidFill>
                <a:latin typeface="Trebuchet MS"/>
                <a:cs typeface="Trebuchet MS"/>
              </a:rPr>
              <a:t>.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98167" y="8378789"/>
            <a:ext cx="3955415" cy="354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50" spc="20" b="1">
                <a:solidFill>
                  <a:srgbClr val="164F33"/>
                </a:solidFill>
                <a:latin typeface="Trebuchet MS"/>
                <a:cs typeface="Trebuchet MS"/>
              </a:rPr>
              <a:t>Fonte:</a:t>
            </a:r>
            <a:r>
              <a:rPr dirty="0" sz="2150" spc="-105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95" b="1">
                <a:solidFill>
                  <a:srgbClr val="164F33"/>
                </a:solidFill>
                <a:latin typeface="Trebuchet MS"/>
                <a:cs typeface="Trebuchet MS"/>
              </a:rPr>
              <a:t>Autoria</a:t>
            </a:r>
            <a:r>
              <a:rPr dirty="0" sz="2150" spc="-105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85" b="1">
                <a:solidFill>
                  <a:srgbClr val="164F33"/>
                </a:solidFill>
                <a:latin typeface="Trebuchet MS"/>
                <a:cs typeface="Trebuchet MS"/>
              </a:rPr>
              <a:t>própria</a:t>
            </a:r>
            <a:r>
              <a:rPr dirty="0" sz="2150" spc="-10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-45" b="1">
                <a:solidFill>
                  <a:srgbClr val="164F33"/>
                </a:solidFill>
                <a:latin typeface="Trebuchet MS"/>
                <a:cs typeface="Trebuchet MS"/>
              </a:rPr>
              <a:t>(2022)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67219" y="8381114"/>
            <a:ext cx="3955415" cy="354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50" spc="20" b="1">
                <a:solidFill>
                  <a:srgbClr val="164F33"/>
                </a:solidFill>
                <a:latin typeface="Trebuchet MS"/>
                <a:cs typeface="Trebuchet MS"/>
              </a:rPr>
              <a:t>Fonte:</a:t>
            </a:r>
            <a:r>
              <a:rPr dirty="0" sz="2150" spc="-105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95" b="1">
                <a:solidFill>
                  <a:srgbClr val="164F33"/>
                </a:solidFill>
                <a:latin typeface="Trebuchet MS"/>
                <a:cs typeface="Trebuchet MS"/>
              </a:rPr>
              <a:t>Autoria</a:t>
            </a:r>
            <a:r>
              <a:rPr dirty="0" sz="2150" spc="-105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85" b="1">
                <a:solidFill>
                  <a:srgbClr val="164F33"/>
                </a:solidFill>
                <a:latin typeface="Trebuchet MS"/>
                <a:cs typeface="Trebuchet MS"/>
              </a:rPr>
              <a:t>própria</a:t>
            </a:r>
            <a:r>
              <a:rPr dirty="0" sz="2150" spc="-10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-45" b="1">
                <a:solidFill>
                  <a:srgbClr val="164F33"/>
                </a:solidFill>
                <a:latin typeface="Trebuchet MS"/>
                <a:cs typeface="Trebuchet MS"/>
              </a:rPr>
              <a:t>(2022)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1097" y="9061685"/>
            <a:ext cx="3533775" cy="733425"/>
          </a:xfrm>
          <a:custGeom>
            <a:avLst/>
            <a:gdLst/>
            <a:ahLst/>
            <a:cxnLst/>
            <a:rect l="l" t="t" r="r" b="b"/>
            <a:pathLst>
              <a:path w="3533775" h="733425">
                <a:moveTo>
                  <a:pt x="3533774" y="733419"/>
                </a:moveTo>
                <a:lnTo>
                  <a:pt x="0" y="733419"/>
                </a:lnTo>
                <a:lnTo>
                  <a:pt x="0" y="0"/>
                </a:lnTo>
                <a:lnTo>
                  <a:pt x="3533774" y="0"/>
                </a:lnTo>
                <a:lnTo>
                  <a:pt x="3533774" y="733419"/>
                </a:lnTo>
                <a:close/>
              </a:path>
            </a:pathLst>
          </a:custGeom>
          <a:solidFill>
            <a:srgbClr val="A1BD9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970213" y="8698449"/>
          <a:ext cx="1386078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2179"/>
                <a:gridCol w="3360420"/>
                <a:gridCol w="3432809"/>
                <a:gridCol w="3572509"/>
              </a:tblGrid>
              <a:tr h="339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733424">
                <a:tc>
                  <a:txBody>
                    <a:bodyPr/>
                    <a:lstStyle/>
                    <a:p>
                      <a:pPr algn="ctr" marL="23495">
                        <a:lnSpc>
                          <a:spcPts val="2600"/>
                        </a:lnSpc>
                      </a:pPr>
                      <a:r>
                        <a:rPr dirty="0" sz="2200" spc="7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Funções</a:t>
                      </a:r>
                      <a:r>
                        <a:rPr dirty="0" sz="2200" spc="-1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114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 marL="234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2200" spc="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Produto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4E932F"/>
                    </a:solidFill>
                  </a:tcPr>
                </a:tc>
                <a:tc>
                  <a:txBody>
                    <a:bodyPr/>
                    <a:lstStyle/>
                    <a:p>
                      <a:pPr marL="909319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dirty="0" sz="2200" spc="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Visão</a:t>
                      </a:r>
                      <a:r>
                        <a:rPr dirty="0" sz="2200" spc="-1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Geral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18161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200" spc="10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Informações</a:t>
                      </a:r>
                      <a:r>
                        <a:rPr dirty="0" sz="2200" spc="-1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2485"/>
                        </a:lnSpc>
                        <a:spcBef>
                          <a:spcPts val="440"/>
                        </a:spcBef>
                      </a:pPr>
                      <a:r>
                        <a:rPr dirty="0" sz="2200" spc="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Suporte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8580">
                        <a:lnSpc>
                          <a:spcPts val="2510"/>
                        </a:lnSpc>
                      </a:pPr>
                      <a:r>
                        <a:rPr dirty="0" sz="2200" spc="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Considerações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200" spc="6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Finais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A1BD98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100"/>
              <a:t>Introdução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068" y="296653"/>
            <a:ext cx="17364710" cy="114300"/>
          </a:xfrm>
          <a:custGeom>
            <a:avLst/>
            <a:gdLst/>
            <a:ahLst/>
            <a:cxnLst/>
            <a:rect l="l" t="t" r="r" b="b"/>
            <a:pathLst>
              <a:path w="17364710" h="114300">
                <a:moveTo>
                  <a:pt x="0" y="0"/>
                </a:moveTo>
                <a:lnTo>
                  <a:pt x="17364167" y="0"/>
                </a:lnTo>
                <a:lnTo>
                  <a:pt x="17364167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4E932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5802" y="903485"/>
            <a:ext cx="8950298" cy="76231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0485" y="524611"/>
            <a:ext cx="3705860" cy="4645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dirty="0" sz="5200" spc="210" b="1">
                <a:solidFill>
                  <a:srgbClr val="164F33"/>
                </a:solidFill>
                <a:latin typeface="Trebuchet MS"/>
                <a:cs typeface="Trebuchet MS"/>
              </a:rPr>
              <a:t>Requisitos </a:t>
            </a:r>
            <a:r>
              <a:rPr dirty="0" sz="5200" spc="215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5200" spc="280" b="1">
                <a:solidFill>
                  <a:srgbClr val="164F33"/>
                </a:solidFill>
                <a:latin typeface="Trebuchet MS"/>
                <a:cs typeface="Trebuchet MS"/>
              </a:rPr>
              <a:t>para </a:t>
            </a:r>
            <a:r>
              <a:rPr dirty="0" sz="5200" spc="285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5200" spc="190" b="1">
                <a:solidFill>
                  <a:srgbClr val="164F33"/>
                </a:solidFill>
                <a:latin typeface="Trebuchet MS"/>
                <a:cs typeface="Trebuchet MS"/>
              </a:rPr>
              <a:t>Interfaces </a:t>
            </a:r>
            <a:r>
              <a:rPr dirty="0" sz="5200" spc="195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5200" spc="200" b="1">
                <a:solidFill>
                  <a:srgbClr val="164F33"/>
                </a:solidFill>
                <a:latin typeface="Trebuchet MS"/>
                <a:cs typeface="Trebuchet MS"/>
              </a:rPr>
              <a:t>Gráficas</a:t>
            </a:r>
            <a:r>
              <a:rPr dirty="0" sz="5200" spc="-31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5200" spc="175" b="1">
                <a:solidFill>
                  <a:srgbClr val="164F33"/>
                </a:solidFill>
                <a:latin typeface="Trebuchet MS"/>
                <a:cs typeface="Trebuchet MS"/>
              </a:rPr>
              <a:t>de </a:t>
            </a:r>
            <a:r>
              <a:rPr dirty="0" sz="5200" spc="-155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5200" spc="270" b="1">
                <a:solidFill>
                  <a:srgbClr val="164F33"/>
                </a:solidFill>
                <a:latin typeface="Trebuchet MS"/>
                <a:cs typeface="Trebuchet MS"/>
              </a:rPr>
              <a:t>Usuário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8909" y="500855"/>
            <a:ext cx="4090035" cy="354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50" spc="185" b="1">
                <a:solidFill>
                  <a:srgbClr val="164F33"/>
                </a:solidFill>
                <a:latin typeface="Trebuchet MS"/>
                <a:cs typeface="Trebuchet MS"/>
              </a:rPr>
              <a:t>Q</a:t>
            </a:r>
            <a:r>
              <a:rPr dirty="0" sz="2150" spc="140" b="1">
                <a:solidFill>
                  <a:srgbClr val="164F33"/>
                </a:solidFill>
                <a:latin typeface="Trebuchet MS"/>
                <a:cs typeface="Trebuchet MS"/>
              </a:rPr>
              <a:t>u</a:t>
            </a:r>
            <a:r>
              <a:rPr dirty="0" sz="2150" spc="150" b="1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dirty="0" sz="2150" spc="110" b="1">
                <a:solidFill>
                  <a:srgbClr val="164F33"/>
                </a:solidFill>
                <a:latin typeface="Trebuchet MS"/>
                <a:cs typeface="Trebuchet MS"/>
              </a:rPr>
              <a:t>d</a:t>
            </a:r>
            <a:r>
              <a:rPr dirty="0" sz="2150" spc="55" b="1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dirty="0" sz="2150" spc="114" b="1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-35" b="1">
                <a:solidFill>
                  <a:srgbClr val="164F33"/>
                </a:solidFill>
                <a:latin typeface="Trebuchet MS"/>
                <a:cs typeface="Trebuchet MS"/>
              </a:rPr>
              <a:t>1</a:t>
            </a:r>
            <a:r>
              <a:rPr dirty="0" sz="2150" spc="-175" b="1">
                <a:solidFill>
                  <a:srgbClr val="164F33"/>
                </a:solidFill>
                <a:latin typeface="Trebuchet MS"/>
                <a:cs typeface="Trebuchet MS"/>
              </a:rPr>
              <a:t>: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110" b="1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dirty="0" sz="2150" spc="140" b="1">
                <a:solidFill>
                  <a:srgbClr val="164F33"/>
                </a:solidFill>
                <a:latin typeface="Trebuchet MS"/>
                <a:cs typeface="Trebuchet MS"/>
              </a:rPr>
              <a:t>n</a:t>
            </a:r>
            <a:r>
              <a:rPr dirty="0" sz="2150" spc="75" b="1">
                <a:solidFill>
                  <a:srgbClr val="164F33"/>
                </a:solidFill>
                <a:latin typeface="Trebuchet MS"/>
                <a:cs typeface="Trebuchet MS"/>
              </a:rPr>
              <a:t>t</a:t>
            </a:r>
            <a:r>
              <a:rPr dirty="0" sz="2150" spc="30" b="1">
                <a:solidFill>
                  <a:srgbClr val="164F33"/>
                </a:solidFill>
                <a:latin typeface="Trebuchet MS"/>
                <a:cs typeface="Trebuchet MS"/>
              </a:rPr>
              <a:t>e</a:t>
            </a:r>
            <a:r>
              <a:rPr dirty="0" sz="2150" spc="55" b="1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dirty="0" sz="2150" spc="35" b="1">
                <a:solidFill>
                  <a:srgbClr val="164F33"/>
                </a:solidFill>
                <a:latin typeface="Trebuchet MS"/>
                <a:cs typeface="Trebuchet MS"/>
              </a:rPr>
              <a:t>f</a:t>
            </a:r>
            <a:r>
              <a:rPr dirty="0" sz="2150" spc="150" b="1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dirty="0" sz="2150" b="1">
                <a:solidFill>
                  <a:srgbClr val="164F33"/>
                </a:solidFill>
                <a:latin typeface="Trebuchet MS"/>
                <a:cs typeface="Trebuchet MS"/>
              </a:rPr>
              <a:t>c</a:t>
            </a:r>
            <a:r>
              <a:rPr dirty="0" sz="2150" spc="30" b="1">
                <a:solidFill>
                  <a:srgbClr val="164F33"/>
                </a:solidFill>
                <a:latin typeface="Trebuchet MS"/>
                <a:cs typeface="Trebuchet MS"/>
              </a:rPr>
              <a:t>e</a:t>
            </a:r>
            <a:r>
              <a:rPr dirty="0" sz="2150" spc="145" b="1">
                <a:solidFill>
                  <a:srgbClr val="164F33"/>
                </a:solidFill>
                <a:latin typeface="Trebuchet MS"/>
                <a:cs typeface="Trebuchet MS"/>
              </a:rPr>
              <a:t>s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110" b="1">
                <a:solidFill>
                  <a:srgbClr val="164F33"/>
                </a:solidFill>
                <a:latin typeface="Trebuchet MS"/>
                <a:cs typeface="Trebuchet MS"/>
              </a:rPr>
              <a:t>G</a:t>
            </a:r>
            <a:r>
              <a:rPr dirty="0" sz="2150" spc="55" b="1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dirty="0" sz="2150" spc="150" b="1">
                <a:solidFill>
                  <a:srgbClr val="164F33"/>
                </a:solidFill>
                <a:latin typeface="Trebuchet MS"/>
                <a:cs typeface="Trebuchet MS"/>
              </a:rPr>
              <a:t>á</a:t>
            </a:r>
            <a:r>
              <a:rPr dirty="0" sz="2150" spc="35" b="1">
                <a:solidFill>
                  <a:srgbClr val="164F33"/>
                </a:solidFill>
                <a:latin typeface="Trebuchet MS"/>
                <a:cs typeface="Trebuchet MS"/>
              </a:rPr>
              <a:t>f</a:t>
            </a:r>
            <a:r>
              <a:rPr dirty="0" sz="2150" spc="10" b="1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dirty="0" sz="2150" b="1">
                <a:solidFill>
                  <a:srgbClr val="164F33"/>
                </a:solidFill>
                <a:latin typeface="Trebuchet MS"/>
                <a:cs typeface="Trebuchet MS"/>
              </a:rPr>
              <a:t>c</a:t>
            </a:r>
            <a:r>
              <a:rPr dirty="0" sz="2150" spc="150" b="1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dirty="0" sz="2150" spc="140" b="1">
                <a:solidFill>
                  <a:srgbClr val="164F33"/>
                </a:solidFill>
                <a:latin typeface="Trebuchet MS"/>
                <a:cs typeface="Trebuchet MS"/>
              </a:rPr>
              <a:t>s</a:t>
            </a:r>
            <a:r>
              <a:rPr dirty="0" sz="2150" spc="-175" b="1">
                <a:solidFill>
                  <a:srgbClr val="164F33"/>
                </a:solidFill>
                <a:latin typeface="Trebuchet MS"/>
                <a:cs typeface="Trebuchet MS"/>
              </a:rPr>
              <a:t>.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16355" y="8544607"/>
            <a:ext cx="3955415" cy="354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50" spc="20" b="1">
                <a:solidFill>
                  <a:srgbClr val="164F33"/>
                </a:solidFill>
                <a:latin typeface="Trebuchet MS"/>
                <a:cs typeface="Trebuchet MS"/>
              </a:rPr>
              <a:t>Fonte:</a:t>
            </a:r>
            <a:r>
              <a:rPr dirty="0" sz="2150" spc="-105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95" b="1">
                <a:solidFill>
                  <a:srgbClr val="164F33"/>
                </a:solidFill>
                <a:latin typeface="Trebuchet MS"/>
                <a:cs typeface="Trebuchet MS"/>
              </a:rPr>
              <a:t>Autoria</a:t>
            </a:r>
            <a:r>
              <a:rPr dirty="0" sz="2150" spc="-105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85" b="1">
                <a:solidFill>
                  <a:srgbClr val="164F33"/>
                </a:solidFill>
                <a:latin typeface="Trebuchet MS"/>
                <a:cs typeface="Trebuchet MS"/>
              </a:rPr>
              <a:t>própria</a:t>
            </a:r>
            <a:r>
              <a:rPr dirty="0" sz="2150" spc="-10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-45" b="1">
                <a:solidFill>
                  <a:srgbClr val="164F33"/>
                </a:solidFill>
                <a:latin typeface="Trebuchet MS"/>
                <a:cs typeface="Trebuchet MS"/>
              </a:rPr>
              <a:t>(2022)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69046" y="1006123"/>
            <a:ext cx="736600" cy="753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750" spc="5" b="1">
                <a:solidFill>
                  <a:srgbClr val="164F33"/>
                </a:solidFill>
                <a:latin typeface="Trebuchet MS"/>
                <a:cs typeface="Trebuchet MS"/>
              </a:rPr>
              <a:t>1</a:t>
            </a:r>
            <a:r>
              <a:rPr dirty="0" sz="4750" spc="10" b="1">
                <a:solidFill>
                  <a:srgbClr val="164F33"/>
                </a:solidFill>
                <a:latin typeface="Trebuchet MS"/>
                <a:cs typeface="Trebuchet MS"/>
              </a:rPr>
              <a:t>5</a:t>
            </a:r>
            <a:endParaRPr sz="47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1097" y="9061691"/>
            <a:ext cx="3533775" cy="733425"/>
          </a:xfrm>
          <a:custGeom>
            <a:avLst/>
            <a:gdLst/>
            <a:ahLst/>
            <a:cxnLst/>
            <a:rect l="l" t="t" r="r" b="b"/>
            <a:pathLst>
              <a:path w="3533775" h="733425">
                <a:moveTo>
                  <a:pt x="3533774" y="733419"/>
                </a:moveTo>
                <a:lnTo>
                  <a:pt x="0" y="733419"/>
                </a:lnTo>
                <a:lnTo>
                  <a:pt x="0" y="0"/>
                </a:lnTo>
                <a:lnTo>
                  <a:pt x="3533774" y="0"/>
                </a:lnTo>
                <a:lnTo>
                  <a:pt x="3533774" y="733419"/>
                </a:lnTo>
                <a:close/>
              </a:path>
            </a:pathLst>
          </a:custGeom>
          <a:solidFill>
            <a:srgbClr val="A1BD9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970213" y="8698452"/>
          <a:ext cx="1386078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2179"/>
                <a:gridCol w="3360420"/>
                <a:gridCol w="3432809"/>
                <a:gridCol w="3572509"/>
              </a:tblGrid>
              <a:tr h="3394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733424">
                <a:tc>
                  <a:txBody>
                    <a:bodyPr/>
                    <a:lstStyle/>
                    <a:p>
                      <a:pPr algn="ctr" marL="23495">
                        <a:lnSpc>
                          <a:spcPts val="2600"/>
                        </a:lnSpc>
                      </a:pPr>
                      <a:r>
                        <a:rPr dirty="0" sz="2200" spc="7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Funções</a:t>
                      </a:r>
                      <a:r>
                        <a:rPr dirty="0" sz="2200" spc="-1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114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 marL="234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2200" spc="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Produto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4E932F"/>
                    </a:solidFill>
                  </a:tcPr>
                </a:tc>
                <a:tc>
                  <a:txBody>
                    <a:bodyPr/>
                    <a:lstStyle/>
                    <a:p>
                      <a:pPr marL="909319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dirty="0" sz="2200" spc="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Visão</a:t>
                      </a:r>
                      <a:r>
                        <a:rPr dirty="0" sz="2200" spc="-1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Geral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18161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200" spc="10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Informações</a:t>
                      </a:r>
                      <a:r>
                        <a:rPr dirty="0" sz="2200" spc="-1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2485"/>
                        </a:lnSpc>
                        <a:spcBef>
                          <a:spcPts val="440"/>
                        </a:spcBef>
                      </a:pPr>
                      <a:r>
                        <a:rPr dirty="0" sz="2200" spc="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Suporte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8580">
                        <a:lnSpc>
                          <a:spcPts val="2510"/>
                        </a:lnSpc>
                      </a:pPr>
                      <a:r>
                        <a:rPr dirty="0" sz="2200" spc="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Considerações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200" spc="6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Finais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A1BD98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100"/>
              <a:t>Introdução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1769" y="1041966"/>
            <a:ext cx="8137334" cy="75210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0485" y="524609"/>
            <a:ext cx="4347210" cy="18732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dirty="0" sz="5200" spc="190">
                <a:latin typeface="Trebuchet MS"/>
                <a:cs typeface="Trebuchet MS"/>
              </a:rPr>
              <a:t>Interfaces</a:t>
            </a:r>
            <a:r>
              <a:rPr dirty="0" sz="5200" spc="-315">
                <a:latin typeface="Trebuchet MS"/>
                <a:cs typeface="Trebuchet MS"/>
              </a:rPr>
              <a:t> </a:t>
            </a:r>
            <a:r>
              <a:rPr dirty="0" sz="5200" spc="175">
                <a:latin typeface="Trebuchet MS"/>
                <a:cs typeface="Trebuchet MS"/>
              </a:rPr>
              <a:t>de </a:t>
            </a:r>
            <a:r>
              <a:rPr dirty="0" sz="5200" spc="-1550">
                <a:latin typeface="Trebuchet MS"/>
                <a:cs typeface="Trebuchet MS"/>
              </a:rPr>
              <a:t> </a:t>
            </a:r>
            <a:r>
              <a:rPr dirty="0" sz="5200" spc="270">
                <a:latin typeface="Trebuchet MS"/>
                <a:cs typeface="Trebuchet MS"/>
              </a:rPr>
              <a:t>Usuário</a:t>
            </a:r>
            <a:endParaRPr sz="52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970213" y="8698452"/>
          <a:ext cx="1395222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3619"/>
                <a:gridCol w="3360420"/>
                <a:gridCol w="3432809"/>
                <a:gridCol w="3572509"/>
              </a:tblGrid>
              <a:tr h="339420">
                <a:tc>
                  <a:txBody>
                    <a:bodyPr/>
                    <a:lstStyle/>
                    <a:p>
                      <a:pPr algn="r">
                        <a:lnSpc>
                          <a:spcPts val="1495"/>
                        </a:lnSpc>
                      </a:pPr>
                      <a:r>
                        <a:rPr dirty="0" sz="2150" spc="20" b="1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Fo</a:t>
                      </a:r>
                      <a:endParaRPr sz="21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ts val="1495"/>
                        </a:lnSpc>
                      </a:pPr>
                      <a:r>
                        <a:rPr dirty="0" sz="2150" spc="20" b="1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nte:</a:t>
                      </a:r>
                      <a:r>
                        <a:rPr dirty="0" sz="2150" spc="-105" b="1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150" spc="95" b="1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Autoria</a:t>
                      </a:r>
                      <a:r>
                        <a:rPr dirty="0" sz="2150" spc="-100" b="1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150" spc="85" b="1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própria</a:t>
                      </a:r>
                      <a:r>
                        <a:rPr dirty="0" sz="2150" spc="-100" b="1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150" spc="-45" b="1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(20</a:t>
                      </a:r>
                      <a:endParaRPr sz="21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95"/>
                        </a:lnSpc>
                      </a:pPr>
                      <a:r>
                        <a:rPr dirty="0" sz="2150" spc="-45" b="1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22)</a:t>
                      </a:r>
                      <a:endParaRPr sz="21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733424">
                <a:tc>
                  <a:txBody>
                    <a:bodyPr/>
                    <a:lstStyle/>
                    <a:p>
                      <a:pPr algn="ctr" marL="23495" marR="85090">
                        <a:lnSpc>
                          <a:spcPts val="2600"/>
                        </a:lnSpc>
                      </a:pPr>
                      <a:r>
                        <a:rPr dirty="0" sz="2200" spc="7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Funções</a:t>
                      </a:r>
                      <a:r>
                        <a:rPr dirty="0" sz="2200" spc="-1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114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 marL="23495" marR="850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2200" spc="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Produto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4E932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845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dirty="0" sz="2200" spc="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Visão</a:t>
                      </a:r>
                      <a:r>
                        <a:rPr dirty="0" sz="2200" spc="-1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Geral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18161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200" spc="10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Informações</a:t>
                      </a:r>
                      <a:r>
                        <a:rPr dirty="0" sz="2200" spc="-1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2485"/>
                        </a:lnSpc>
                        <a:spcBef>
                          <a:spcPts val="440"/>
                        </a:spcBef>
                      </a:pPr>
                      <a:r>
                        <a:rPr dirty="0" sz="2200" spc="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Suporte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8580">
                        <a:lnSpc>
                          <a:spcPts val="2510"/>
                        </a:lnSpc>
                      </a:pPr>
                      <a:r>
                        <a:rPr dirty="0" sz="2200" spc="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Considerações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200" spc="6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Finais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A1BD98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803815" y="523312"/>
            <a:ext cx="4599940" cy="354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50" spc="185" b="1">
                <a:solidFill>
                  <a:srgbClr val="164F33"/>
                </a:solidFill>
                <a:latin typeface="Trebuchet MS"/>
                <a:cs typeface="Trebuchet MS"/>
              </a:rPr>
              <a:t>Q</a:t>
            </a:r>
            <a:r>
              <a:rPr dirty="0" sz="2150" spc="140" b="1">
                <a:solidFill>
                  <a:srgbClr val="164F33"/>
                </a:solidFill>
                <a:latin typeface="Trebuchet MS"/>
                <a:cs typeface="Trebuchet MS"/>
              </a:rPr>
              <a:t>u</a:t>
            </a:r>
            <a:r>
              <a:rPr dirty="0" sz="2150" spc="150" b="1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dirty="0" sz="2150" spc="110" b="1">
                <a:solidFill>
                  <a:srgbClr val="164F33"/>
                </a:solidFill>
                <a:latin typeface="Trebuchet MS"/>
                <a:cs typeface="Trebuchet MS"/>
              </a:rPr>
              <a:t>d</a:t>
            </a:r>
            <a:r>
              <a:rPr dirty="0" sz="2150" spc="55" b="1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dirty="0" sz="2150" spc="114" b="1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-35" b="1">
                <a:solidFill>
                  <a:srgbClr val="164F33"/>
                </a:solidFill>
                <a:latin typeface="Trebuchet MS"/>
                <a:cs typeface="Trebuchet MS"/>
              </a:rPr>
              <a:t>2</a:t>
            </a:r>
            <a:r>
              <a:rPr dirty="0" sz="2150" spc="-175" b="1">
                <a:solidFill>
                  <a:srgbClr val="164F33"/>
                </a:solidFill>
                <a:latin typeface="Trebuchet MS"/>
                <a:cs typeface="Trebuchet MS"/>
              </a:rPr>
              <a:t>: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-20" b="1">
                <a:solidFill>
                  <a:srgbClr val="164F33"/>
                </a:solidFill>
                <a:latin typeface="Trebuchet MS"/>
                <a:cs typeface="Trebuchet MS"/>
              </a:rPr>
              <a:t>E</a:t>
            </a:r>
            <a:r>
              <a:rPr dirty="0" sz="2150" spc="15" b="1">
                <a:solidFill>
                  <a:srgbClr val="164F33"/>
                </a:solidFill>
                <a:latin typeface="Trebuchet MS"/>
                <a:cs typeface="Trebuchet MS"/>
              </a:rPr>
              <a:t>l</a:t>
            </a:r>
            <a:r>
              <a:rPr dirty="0" sz="2150" spc="30" b="1">
                <a:solidFill>
                  <a:srgbClr val="164F33"/>
                </a:solidFill>
                <a:latin typeface="Trebuchet MS"/>
                <a:cs typeface="Trebuchet MS"/>
              </a:rPr>
              <a:t>e</a:t>
            </a:r>
            <a:r>
              <a:rPr dirty="0" sz="2150" spc="265" b="1">
                <a:solidFill>
                  <a:srgbClr val="164F33"/>
                </a:solidFill>
                <a:latin typeface="Trebuchet MS"/>
                <a:cs typeface="Trebuchet MS"/>
              </a:rPr>
              <a:t>m</a:t>
            </a:r>
            <a:r>
              <a:rPr dirty="0" sz="2150" spc="30" b="1">
                <a:solidFill>
                  <a:srgbClr val="164F33"/>
                </a:solidFill>
                <a:latin typeface="Trebuchet MS"/>
                <a:cs typeface="Trebuchet MS"/>
              </a:rPr>
              <a:t>e</a:t>
            </a:r>
            <a:r>
              <a:rPr dirty="0" sz="2150" spc="140" b="1">
                <a:solidFill>
                  <a:srgbClr val="164F33"/>
                </a:solidFill>
                <a:latin typeface="Trebuchet MS"/>
                <a:cs typeface="Trebuchet MS"/>
              </a:rPr>
              <a:t>n</a:t>
            </a:r>
            <a:r>
              <a:rPr dirty="0" sz="2150" spc="75" b="1">
                <a:solidFill>
                  <a:srgbClr val="164F33"/>
                </a:solidFill>
                <a:latin typeface="Trebuchet MS"/>
                <a:cs typeface="Trebuchet MS"/>
              </a:rPr>
              <a:t>t</a:t>
            </a:r>
            <a:r>
              <a:rPr dirty="0" sz="2150" spc="110" b="1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dirty="0" sz="2150" spc="145" b="1">
                <a:solidFill>
                  <a:srgbClr val="164F33"/>
                </a:solidFill>
                <a:latin typeface="Trebuchet MS"/>
                <a:cs typeface="Trebuchet MS"/>
              </a:rPr>
              <a:t>s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110" b="1">
                <a:solidFill>
                  <a:srgbClr val="164F33"/>
                </a:solidFill>
                <a:latin typeface="Trebuchet MS"/>
                <a:cs typeface="Trebuchet MS"/>
              </a:rPr>
              <a:t>d</a:t>
            </a:r>
            <a:r>
              <a:rPr dirty="0" sz="2150" spc="155" b="1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110" b="1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dirty="0" sz="2150" spc="140" b="1">
                <a:solidFill>
                  <a:srgbClr val="164F33"/>
                </a:solidFill>
                <a:latin typeface="Trebuchet MS"/>
                <a:cs typeface="Trebuchet MS"/>
              </a:rPr>
              <a:t>n</a:t>
            </a:r>
            <a:r>
              <a:rPr dirty="0" sz="2150" spc="75" b="1">
                <a:solidFill>
                  <a:srgbClr val="164F33"/>
                </a:solidFill>
                <a:latin typeface="Trebuchet MS"/>
                <a:cs typeface="Trebuchet MS"/>
              </a:rPr>
              <a:t>t</a:t>
            </a:r>
            <a:r>
              <a:rPr dirty="0" sz="2150" spc="30" b="1">
                <a:solidFill>
                  <a:srgbClr val="164F33"/>
                </a:solidFill>
                <a:latin typeface="Trebuchet MS"/>
                <a:cs typeface="Trebuchet MS"/>
              </a:rPr>
              <a:t>e</a:t>
            </a:r>
            <a:r>
              <a:rPr dirty="0" sz="2150" spc="55" b="1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dirty="0" sz="2150" spc="35" b="1">
                <a:solidFill>
                  <a:srgbClr val="164F33"/>
                </a:solidFill>
                <a:latin typeface="Trebuchet MS"/>
                <a:cs typeface="Trebuchet MS"/>
              </a:rPr>
              <a:t>f</a:t>
            </a:r>
            <a:r>
              <a:rPr dirty="0" sz="2150" spc="150" b="1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dirty="0" sz="2150" b="1">
                <a:solidFill>
                  <a:srgbClr val="164F33"/>
                </a:solidFill>
                <a:latin typeface="Trebuchet MS"/>
                <a:cs typeface="Trebuchet MS"/>
              </a:rPr>
              <a:t>c</a:t>
            </a:r>
            <a:r>
              <a:rPr dirty="0" sz="2150" spc="35" b="1">
                <a:solidFill>
                  <a:srgbClr val="164F33"/>
                </a:solidFill>
                <a:latin typeface="Trebuchet MS"/>
                <a:cs typeface="Trebuchet MS"/>
              </a:rPr>
              <a:t>e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69046" y="1006120"/>
            <a:ext cx="736600" cy="753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750" spc="-235" b="1">
                <a:solidFill>
                  <a:srgbClr val="164F33"/>
                </a:solidFill>
                <a:latin typeface="Tahoma"/>
                <a:cs typeface="Tahoma"/>
              </a:rPr>
              <a:t>1</a:t>
            </a:r>
            <a:r>
              <a:rPr dirty="0" sz="4750" spc="-229" b="1">
                <a:solidFill>
                  <a:srgbClr val="164F33"/>
                </a:solidFill>
                <a:latin typeface="Tahoma"/>
                <a:cs typeface="Tahoma"/>
              </a:rPr>
              <a:t>6</a:t>
            </a:r>
            <a:endParaRPr sz="475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1097" y="9061687"/>
            <a:ext cx="3533775" cy="733425"/>
          </a:xfrm>
          <a:custGeom>
            <a:avLst/>
            <a:gdLst/>
            <a:ahLst/>
            <a:cxnLst/>
            <a:rect l="l" t="t" r="r" b="b"/>
            <a:pathLst>
              <a:path w="3533775" h="733425">
                <a:moveTo>
                  <a:pt x="3533774" y="733419"/>
                </a:moveTo>
                <a:lnTo>
                  <a:pt x="0" y="733419"/>
                </a:lnTo>
                <a:lnTo>
                  <a:pt x="0" y="0"/>
                </a:lnTo>
                <a:lnTo>
                  <a:pt x="3533774" y="0"/>
                </a:lnTo>
                <a:lnTo>
                  <a:pt x="3533774" y="733419"/>
                </a:lnTo>
                <a:close/>
              </a:path>
            </a:pathLst>
          </a:custGeom>
          <a:solidFill>
            <a:srgbClr val="A1BD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100"/>
              <a:t>Introdução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485" y="524610"/>
            <a:ext cx="6431280" cy="306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1976755">
              <a:lnSpc>
                <a:spcPct val="116599"/>
              </a:lnSpc>
              <a:spcBef>
                <a:spcPts val="100"/>
              </a:spcBef>
            </a:pPr>
            <a:r>
              <a:rPr dirty="0" sz="5200" spc="190">
                <a:latin typeface="Trebuchet MS"/>
                <a:cs typeface="Trebuchet MS"/>
              </a:rPr>
              <a:t>Interfaces </a:t>
            </a:r>
            <a:r>
              <a:rPr dirty="0" sz="5200" spc="175">
                <a:latin typeface="Trebuchet MS"/>
                <a:cs typeface="Trebuchet MS"/>
              </a:rPr>
              <a:t>de </a:t>
            </a:r>
            <a:r>
              <a:rPr dirty="0" sz="5200" spc="-1555">
                <a:latin typeface="Trebuchet MS"/>
                <a:cs typeface="Trebuchet MS"/>
              </a:rPr>
              <a:t> </a:t>
            </a:r>
            <a:r>
              <a:rPr dirty="0" sz="5200" spc="125">
                <a:latin typeface="Trebuchet MS"/>
                <a:cs typeface="Trebuchet MS"/>
              </a:rPr>
              <a:t>C</a:t>
            </a:r>
            <a:r>
              <a:rPr dirty="0" sz="5200" spc="270">
                <a:latin typeface="Trebuchet MS"/>
                <a:cs typeface="Trebuchet MS"/>
              </a:rPr>
              <a:t>o</a:t>
            </a:r>
            <a:r>
              <a:rPr dirty="0" sz="5200" spc="630">
                <a:latin typeface="Trebuchet MS"/>
                <a:cs typeface="Trebuchet MS"/>
              </a:rPr>
              <a:t>m</a:t>
            </a:r>
            <a:r>
              <a:rPr dirty="0" sz="5200" spc="340">
                <a:latin typeface="Trebuchet MS"/>
                <a:cs typeface="Trebuchet MS"/>
              </a:rPr>
              <a:t>u</a:t>
            </a:r>
            <a:r>
              <a:rPr dirty="0" sz="5200" spc="340">
                <a:latin typeface="Trebuchet MS"/>
                <a:cs typeface="Trebuchet MS"/>
              </a:rPr>
              <a:t>n</a:t>
            </a:r>
            <a:r>
              <a:rPr dirty="0" sz="5200" spc="35">
                <a:latin typeface="Trebuchet MS"/>
                <a:cs typeface="Trebuchet MS"/>
              </a:rPr>
              <a:t>i</a:t>
            </a:r>
            <a:r>
              <a:rPr dirty="0" sz="5200" spc="5">
                <a:latin typeface="Trebuchet MS"/>
                <a:cs typeface="Trebuchet MS"/>
              </a:rPr>
              <a:t>c</a:t>
            </a:r>
            <a:r>
              <a:rPr dirty="0" sz="5200" spc="365">
                <a:latin typeface="Trebuchet MS"/>
                <a:cs typeface="Trebuchet MS"/>
              </a:rPr>
              <a:t>a</a:t>
            </a:r>
            <a:r>
              <a:rPr dirty="0" sz="5200" spc="5">
                <a:latin typeface="Trebuchet MS"/>
                <a:cs typeface="Trebuchet MS"/>
              </a:rPr>
              <a:t>ç</a:t>
            </a:r>
            <a:r>
              <a:rPr dirty="0" sz="5200" spc="365">
                <a:latin typeface="Trebuchet MS"/>
                <a:cs typeface="Trebuchet MS"/>
              </a:rPr>
              <a:t>ã</a:t>
            </a:r>
            <a:r>
              <a:rPr dirty="0" sz="5200" spc="275">
                <a:latin typeface="Trebuchet MS"/>
                <a:cs typeface="Trebuchet MS"/>
              </a:rPr>
              <a:t>o</a:t>
            </a:r>
            <a:endParaRPr sz="5200">
              <a:latin typeface="Trebuchet MS"/>
              <a:cs typeface="Trebuchet MS"/>
            </a:endParaRPr>
          </a:p>
          <a:p>
            <a:pPr marL="12700" marR="5080">
              <a:lnSpc>
                <a:spcPct val="164800"/>
              </a:lnSpc>
              <a:spcBef>
                <a:spcPts val="705"/>
              </a:spcBef>
            </a:pPr>
            <a:r>
              <a:rPr dirty="0" sz="2200" spc="75">
                <a:solidFill>
                  <a:srgbClr val="000000"/>
                </a:solidFill>
                <a:latin typeface="Trebuchet MS"/>
                <a:cs typeface="Trebuchet MS"/>
              </a:rPr>
              <a:t>Entrar</a:t>
            </a:r>
            <a:r>
              <a:rPr dirty="0" sz="2200" spc="-10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200" spc="150">
                <a:solidFill>
                  <a:srgbClr val="000000"/>
                </a:solidFill>
                <a:latin typeface="Trebuchet MS"/>
                <a:cs typeface="Trebuchet MS"/>
              </a:rPr>
              <a:t>em</a:t>
            </a:r>
            <a:r>
              <a:rPr dirty="0" sz="2200" spc="-10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200" spc="95">
                <a:solidFill>
                  <a:srgbClr val="000000"/>
                </a:solidFill>
                <a:latin typeface="Trebuchet MS"/>
                <a:cs typeface="Trebuchet MS"/>
              </a:rPr>
              <a:t>contato</a:t>
            </a:r>
            <a:r>
              <a:rPr dirty="0" sz="2200" spc="-10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200" spc="125">
                <a:solidFill>
                  <a:srgbClr val="000000"/>
                </a:solidFill>
                <a:latin typeface="Trebuchet MS"/>
                <a:cs typeface="Trebuchet MS"/>
              </a:rPr>
              <a:t>com</a:t>
            </a:r>
            <a:r>
              <a:rPr dirty="0" sz="2200" spc="-10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200" spc="125">
                <a:solidFill>
                  <a:srgbClr val="000000"/>
                </a:solidFill>
                <a:latin typeface="Trebuchet MS"/>
                <a:cs typeface="Trebuchet MS"/>
              </a:rPr>
              <a:t>os</a:t>
            </a:r>
            <a:r>
              <a:rPr dirty="0" sz="2200" spc="-10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200" spc="105">
                <a:solidFill>
                  <a:srgbClr val="000000"/>
                </a:solidFill>
                <a:latin typeface="Trebuchet MS"/>
                <a:cs typeface="Trebuchet MS"/>
              </a:rPr>
              <a:t>administradores</a:t>
            </a:r>
            <a:r>
              <a:rPr dirty="0" sz="2200" spc="-10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200" spc="110">
                <a:solidFill>
                  <a:srgbClr val="000000"/>
                </a:solidFill>
                <a:latin typeface="Trebuchet MS"/>
                <a:cs typeface="Trebuchet MS"/>
              </a:rPr>
              <a:t>do </a:t>
            </a:r>
            <a:r>
              <a:rPr dirty="0" sz="2200" spc="-65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200" spc="65">
                <a:solidFill>
                  <a:srgbClr val="000000"/>
                </a:solidFill>
                <a:latin typeface="Trebuchet MS"/>
                <a:cs typeface="Trebuchet MS"/>
              </a:rPr>
              <a:t>site</a:t>
            </a:r>
            <a:r>
              <a:rPr dirty="0" sz="2200" spc="-10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200" spc="150">
                <a:solidFill>
                  <a:srgbClr val="000000"/>
                </a:solidFill>
                <a:latin typeface="Trebuchet MS"/>
                <a:cs typeface="Trebuchet MS"/>
              </a:rPr>
              <a:t>em</a:t>
            </a:r>
            <a:r>
              <a:rPr dirty="0" sz="2200" spc="-9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200" spc="100">
                <a:solidFill>
                  <a:srgbClr val="000000"/>
                </a:solidFill>
                <a:latin typeface="Trebuchet MS"/>
                <a:cs typeface="Trebuchet MS"/>
              </a:rPr>
              <a:t>caso</a:t>
            </a:r>
            <a:r>
              <a:rPr dirty="0" sz="2200" spc="-9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200" spc="70">
                <a:solidFill>
                  <a:srgbClr val="000000"/>
                </a:solidFill>
                <a:latin typeface="Trebuchet MS"/>
                <a:cs typeface="Trebuchet MS"/>
              </a:rPr>
              <a:t>de</a:t>
            </a:r>
            <a:r>
              <a:rPr dirty="0" sz="2200" spc="-10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200" spc="70">
                <a:solidFill>
                  <a:srgbClr val="000000"/>
                </a:solidFill>
                <a:latin typeface="Trebuchet MS"/>
                <a:cs typeface="Trebuchet MS"/>
              </a:rPr>
              <a:t>dúvidas.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3068" y="296654"/>
            <a:ext cx="17364710" cy="114300"/>
          </a:xfrm>
          <a:custGeom>
            <a:avLst/>
            <a:gdLst/>
            <a:ahLst/>
            <a:cxnLst/>
            <a:rect l="l" t="t" r="r" b="b"/>
            <a:pathLst>
              <a:path w="17364710" h="114300">
                <a:moveTo>
                  <a:pt x="0" y="0"/>
                </a:moveTo>
                <a:lnTo>
                  <a:pt x="17364167" y="0"/>
                </a:lnTo>
                <a:lnTo>
                  <a:pt x="17364167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4E93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0485" y="4459201"/>
            <a:ext cx="4505960" cy="2691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305560">
              <a:lnSpc>
                <a:spcPct val="116599"/>
              </a:lnSpc>
              <a:spcBef>
                <a:spcPts val="100"/>
              </a:spcBef>
            </a:pPr>
            <a:r>
              <a:rPr dirty="0" sz="5200" spc="434" b="1">
                <a:solidFill>
                  <a:srgbClr val="164F33"/>
                </a:solidFill>
                <a:latin typeface="Trebuchet MS"/>
                <a:cs typeface="Trebuchet MS"/>
              </a:rPr>
              <a:t>Modos</a:t>
            </a:r>
            <a:r>
              <a:rPr dirty="0" sz="5200" spc="-31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5200" spc="175" b="1">
                <a:solidFill>
                  <a:srgbClr val="164F33"/>
                </a:solidFill>
                <a:latin typeface="Trebuchet MS"/>
                <a:cs typeface="Trebuchet MS"/>
              </a:rPr>
              <a:t>de </a:t>
            </a:r>
            <a:r>
              <a:rPr dirty="0" sz="5200" spc="-155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5200" spc="475" b="1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dirty="0" sz="5200" spc="254" b="1">
                <a:solidFill>
                  <a:srgbClr val="164F33"/>
                </a:solidFill>
                <a:latin typeface="Trebuchet MS"/>
                <a:cs typeface="Trebuchet MS"/>
              </a:rPr>
              <a:t>p</a:t>
            </a:r>
            <a:r>
              <a:rPr dirty="0" sz="5200" spc="75" b="1">
                <a:solidFill>
                  <a:srgbClr val="164F33"/>
                </a:solidFill>
                <a:latin typeface="Trebuchet MS"/>
                <a:cs typeface="Trebuchet MS"/>
              </a:rPr>
              <a:t>e</a:t>
            </a:r>
            <a:r>
              <a:rPr dirty="0" sz="5200" spc="130" b="1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dirty="0" sz="5200" spc="365" b="1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dirty="0" sz="5200" spc="5" b="1">
                <a:solidFill>
                  <a:srgbClr val="164F33"/>
                </a:solidFill>
                <a:latin typeface="Trebuchet MS"/>
                <a:cs typeface="Trebuchet MS"/>
              </a:rPr>
              <a:t>ç</a:t>
            </a:r>
            <a:r>
              <a:rPr dirty="0" sz="5200" spc="365" b="1">
                <a:solidFill>
                  <a:srgbClr val="164F33"/>
                </a:solidFill>
                <a:latin typeface="Trebuchet MS"/>
                <a:cs typeface="Trebuchet MS"/>
              </a:rPr>
              <a:t>ã</a:t>
            </a:r>
            <a:r>
              <a:rPr dirty="0" sz="5200" spc="275" b="1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endParaRPr sz="5200">
              <a:latin typeface="Trebuchet MS"/>
              <a:cs typeface="Trebuchet MS"/>
            </a:endParaRPr>
          </a:p>
          <a:p>
            <a:pPr marL="132715">
              <a:lnSpc>
                <a:spcPct val="100000"/>
              </a:lnSpc>
              <a:spcBef>
                <a:spcPts val="3795"/>
              </a:spcBef>
            </a:pPr>
            <a:r>
              <a:rPr dirty="0" sz="2200" spc="145" b="1">
                <a:latin typeface="Trebuchet MS"/>
                <a:cs typeface="Trebuchet MS"/>
              </a:rPr>
              <a:t>Dados</a:t>
            </a:r>
            <a:r>
              <a:rPr dirty="0" sz="2200" spc="-120" b="1">
                <a:latin typeface="Trebuchet MS"/>
                <a:cs typeface="Trebuchet MS"/>
              </a:rPr>
              <a:t> </a:t>
            </a:r>
            <a:r>
              <a:rPr dirty="0" sz="2200" spc="110" b="1">
                <a:latin typeface="Trebuchet MS"/>
                <a:cs typeface="Trebuchet MS"/>
              </a:rPr>
              <a:t>armazenados</a:t>
            </a:r>
            <a:r>
              <a:rPr dirty="0" sz="2200" spc="-114" b="1">
                <a:latin typeface="Trebuchet MS"/>
                <a:cs typeface="Trebuchet MS"/>
              </a:rPr>
              <a:t> </a:t>
            </a:r>
            <a:r>
              <a:rPr dirty="0" sz="2200" spc="145" b="1">
                <a:latin typeface="Trebuchet MS"/>
                <a:cs typeface="Trebuchet MS"/>
              </a:rPr>
              <a:t>na</a:t>
            </a:r>
            <a:r>
              <a:rPr dirty="0" sz="2200" spc="-114" b="1">
                <a:latin typeface="Trebuchet MS"/>
                <a:cs typeface="Trebuchet MS"/>
              </a:rPr>
              <a:t> </a:t>
            </a:r>
            <a:r>
              <a:rPr dirty="0" sz="2200" spc="80" b="1">
                <a:latin typeface="Trebuchet MS"/>
                <a:cs typeface="Trebuchet MS"/>
              </a:rPr>
              <a:t>nuvem.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58253" y="1029709"/>
            <a:ext cx="0" cy="7172959"/>
          </a:xfrm>
          <a:custGeom>
            <a:avLst/>
            <a:gdLst/>
            <a:ahLst/>
            <a:cxnLst/>
            <a:rect l="l" t="t" r="r" b="b"/>
            <a:pathLst>
              <a:path w="0" h="7172959">
                <a:moveTo>
                  <a:pt x="0" y="7172392"/>
                </a:moveTo>
                <a:lnTo>
                  <a:pt x="0" y="0"/>
                </a:lnTo>
              </a:path>
            </a:pathLst>
          </a:custGeom>
          <a:ln w="28570">
            <a:solidFill>
              <a:srgbClr val="4E932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7029" y="4354852"/>
            <a:ext cx="95250" cy="952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135254" y="650445"/>
            <a:ext cx="4900930" cy="4468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377825">
              <a:lnSpc>
                <a:spcPct val="116599"/>
              </a:lnSpc>
              <a:spcBef>
                <a:spcPts val="100"/>
              </a:spcBef>
            </a:pPr>
            <a:r>
              <a:rPr dirty="0" sz="5200" spc="210" b="1">
                <a:solidFill>
                  <a:srgbClr val="164F33"/>
                </a:solidFill>
                <a:latin typeface="Trebuchet MS"/>
                <a:cs typeface="Trebuchet MS"/>
              </a:rPr>
              <a:t>Requisitos </a:t>
            </a:r>
            <a:r>
              <a:rPr dirty="0" sz="5200" spc="175" b="1">
                <a:solidFill>
                  <a:srgbClr val="164F33"/>
                </a:solidFill>
                <a:latin typeface="Trebuchet MS"/>
                <a:cs typeface="Trebuchet MS"/>
              </a:rPr>
              <a:t>de </a:t>
            </a:r>
            <a:r>
              <a:rPr dirty="0" sz="5200" spc="-1555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5200" spc="265" b="1">
                <a:solidFill>
                  <a:srgbClr val="164F33"/>
                </a:solidFill>
                <a:latin typeface="Trebuchet MS"/>
                <a:cs typeface="Trebuchet MS"/>
              </a:rPr>
              <a:t>Adaptação</a:t>
            </a:r>
            <a:r>
              <a:rPr dirty="0" sz="5200" spc="-315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5200" spc="320" b="1">
                <a:solidFill>
                  <a:srgbClr val="164F33"/>
                </a:solidFill>
                <a:latin typeface="Trebuchet MS"/>
                <a:cs typeface="Trebuchet MS"/>
              </a:rPr>
              <a:t>ao </a:t>
            </a:r>
            <a:r>
              <a:rPr dirty="0" sz="5200" spc="-1555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5200" spc="235" b="1">
                <a:solidFill>
                  <a:srgbClr val="164F33"/>
                </a:solidFill>
                <a:latin typeface="Trebuchet MS"/>
                <a:cs typeface="Trebuchet MS"/>
              </a:rPr>
              <a:t>Ambiente</a:t>
            </a:r>
            <a:endParaRPr sz="5200">
              <a:latin typeface="Trebuchet MS"/>
              <a:cs typeface="Trebuchet MS"/>
            </a:endParaRPr>
          </a:p>
          <a:p>
            <a:pPr marL="487045" marR="5080">
              <a:lnSpc>
                <a:spcPct val="164800"/>
              </a:lnSpc>
              <a:spcBef>
                <a:spcPts val="4455"/>
              </a:spcBef>
            </a:pPr>
            <a:r>
              <a:rPr dirty="0" sz="2200" spc="55" b="1">
                <a:latin typeface="Trebuchet MS"/>
                <a:cs typeface="Trebuchet MS"/>
              </a:rPr>
              <a:t>Executável</a:t>
            </a:r>
            <a:r>
              <a:rPr dirty="0" sz="2200" spc="-105" b="1">
                <a:latin typeface="Trebuchet MS"/>
                <a:cs typeface="Trebuchet MS"/>
              </a:rPr>
              <a:t> </a:t>
            </a:r>
            <a:r>
              <a:rPr dirty="0" sz="2200" spc="85" b="1">
                <a:latin typeface="Trebuchet MS"/>
                <a:cs typeface="Trebuchet MS"/>
              </a:rPr>
              <a:t>via</a:t>
            </a:r>
            <a:r>
              <a:rPr dirty="0" sz="2200" spc="-105" b="1">
                <a:latin typeface="Trebuchet MS"/>
                <a:cs typeface="Trebuchet MS"/>
              </a:rPr>
              <a:t> </a:t>
            </a:r>
            <a:r>
              <a:rPr dirty="0" sz="2200" spc="95" b="1">
                <a:latin typeface="Trebuchet MS"/>
                <a:cs typeface="Trebuchet MS"/>
              </a:rPr>
              <a:t>web</a:t>
            </a:r>
            <a:r>
              <a:rPr dirty="0" sz="2200" spc="-105" b="1">
                <a:latin typeface="Trebuchet MS"/>
                <a:cs typeface="Trebuchet MS"/>
              </a:rPr>
              <a:t> </a:t>
            </a:r>
            <a:r>
              <a:rPr dirty="0" sz="2200" spc="150" b="1">
                <a:latin typeface="Trebuchet MS"/>
                <a:cs typeface="Trebuchet MS"/>
              </a:rPr>
              <a:t>em</a:t>
            </a:r>
            <a:r>
              <a:rPr dirty="0" sz="2200" spc="-105" b="1">
                <a:latin typeface="Trebuchet MS"/>
                <a:cs typeface="Trebuchet MS"/>
              </a:rPr>
              <a:t> </a:t>
            </a:r>
            <a:r>
              <a:rPr dirty="0" sz="2200" spc="110" b="1">
                <a:latin typeface="Trebuchet MS"/>
                <a:cs typeface="Trebuchet MS"/>
              </a:rPr>
              <a:t>todos</a:t>
            </a:r>
            <a:r>
              <a:rPr dirty="0" sz="2200" spc="-105" b="1">
                <a:latin typeface="Trebuchet MS"/>
                <a:cs typeface="Trebuchet MS"/>
              </a:rPr>
              <a:t> </a:t>
            </a:r>
            <a:r>
              <a:rPr dirty="0" sz="2200" spc="125" b="1">
                <a:latin typeface="Trebuchet MS"/>
                <a:cs typeface="Trebuchet MS"/>
              </a:rPr>
              <a:t>os </a:t>
            </a:r>
            <a:r>
              <a:rPr dirty="0" sz="2200" spc="-650" b="1">
                <a:latin typeface="Trebuchet MS"/>
                <a:cs typeface="Trebuchet MS"/>
              </a:rPr>
              <a:t> </a:t>
            </a:r>
            <a:r>
              <a:rPr dirty="0" sz="2200" spc="80" b="1">
                <a:latin typeface="Trebuchet MS"/>
                <a:cs typeface="Trebuchet MS"/>
              </a:rPr>
              <a:t>navegadores;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7029" y="6012202"/>
            <a:ext cx="95250" cy="952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610165" y="5863009"/>
            <a:ext cx="510159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95" b="1">
                <a:latin typeface="Trebuchet MS"/>
                <a:cs typeface="Trebuchet MS"/>
              </a:rPr>
              <a:t>Responsivo</a:t>
            </a:r>
            <a:r>
              <a:rPr dirty="0" sz="2200" spc="-100" b="1">
                <a:latin typeface="Trebuchet MS"/>
                <a:cs typeface="Trebuchet MS"/>
              </a:rPr>
              <a:t> </a:t>
            </a:r>
            <a:r>
              <a:rPr dirty="0" sz="2200" spc="114" b="1">
                <a:latin typeface="Trebuchet MS"/>
                <a:cs typeface="Trebuchet MS"/>
              </a:rPr>
              <a:t>para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110" b="1">
                <a:latin typeface="Trebuchet MS"/>
                <a:cs typeface="Trebuchet MS"/>
              </a:rPr>
              <a:t>adaptação</a:t>
            </a:r>
            <a:r>
              <a:rPr dirty="0" sz="2200" spc="-100" b="1">
                <a:latin typeface="Trebuchet MS"/>
                <a:cs typeface="Trebuchet MS"/>
              </a:rPr>
              <a:t> </a:t>
            </a:r>
            <a:r>
              <a:rPr dirty="0" sz="2200" spc="70" b="1">
                <a:latin typeface="Trebuchet MS"/>
                <a:cs typeface="Trebuchet MS"/>
              </a:rPr>
              <a:t>de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40" b="1">
                <a:latin typeface="Trebuchet MS"/>
                <a:cs typeface="Trebuchet MS"/>
              </a:rPr>
              <a:t>telas.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69046" y="1006120"/>
            <a:ext cx="736600" cy="753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750" spc="-235" b="1">
                <a:solidFill>
                  <a:srgbClr val="164F33"/>
                </a:solidFill>
                <a:latin typeface="Tahoma"/>
                <a:cs typeface="Tahoma"/>
              </a:rPr>
              <a:t>1</a:t>
            </a:r>
            <a:r>
              <a:rPr dirty="0" sz="4750" spc="-229" b="1">
                <a:solidFill>
                  <a:srgbClr val="164F33"/>
                </a:solidFill>
                <a:latin typeface="Tahoma"/>
                <a:cs typeface="Tahoma"/>
              </a:rPr>
              <a:t>7</a:t>
            </a:r>
            <a:endParaRPr sz="475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1097" y="9061687"/>
            <a:ext cx="3533775" cy="733425"/>
          </a:xfrm>
          <a:custGeom>
            <a:avLst/>
            <a:gdLst/>
            <a:ahLst/>
            <a:cxnLst/>
            <a:rect l="l" t="t" r="r" b="b"/>
            <a:pathLst>
              <a:path w="3533775" h="733425">
                <a:moveTo>
                  <a:pt x="3533774" y="733419"/>
                </a:moveTo>
                <a:lnTo>
                  <a:pt x="0" y="733419"/>
                </a:lnTo>
                <a:lnTo>
                  <a:pt x="0" y="0"/>
                </a:lnTo>
                <a:lnTo>
                  <a:pt x="3533774" y="0"/>
                </a:lnTo>
                <a:lnTo>
                  <a:pt x="3533774" y="733419"/>
                </a:lnTo>
                <a:close/>
              </a:path>
            </a:pathLst>
          </a:custGeom>
          <a:solidFill>
            <a:srgbClr val="A1BD9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970213" y="8698453"/>
          <a:ext cx="1386078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2179"/>
                <a:gridCol w="3360420"/>
                <a:gridCol w="3432809"/>
                <a:gridCol w="3572509"/>
              </a:tblGrid>
              <a:tr h="3394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733424">
                <a:tc>
                  <a:txBody>
                    <a:bodyPr/>
                    <a:lstStyle/>
                    <a:p>
                      <a:pPr algn="ctr" marL="23495">
                        <a:lnSpc>
                          <a:spcPts val="2600"/>
                        </a:lnSpc>
                      </a:pPr>
                      <a:r>
                        <a:rPr dirty="0" sz="2200" spc="7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Funções</a:t>
                      </a:r>
                      <a:r>
                        <a:rPr dirty="0" sz="2200" spc="-1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114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 marL="234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2200" spc="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Produto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4E932F"/>
                    </a:solidFill>
                  </a:tcPr>
                </a:tc>
                <a:tc>
                  <a:txBody>
                    <a:bodyPr/>
                    <a:lstStyle/>
                    <a:p>
                      <a:pPr marL="909319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dirty="0" sz="2200" spc="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Visão</a:t>
                      </a:r>
                      <a:r>
                        <a:rPr dirty="0" sz="2200" spc="-1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Geral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18161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200" spc="10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Informações</a:t>
                      </a:r>
                      <a:r>
                        <a:rPr dirty="0" sz="2200" spc="-1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2485"/>
                        </a:lnSpc>
                        <a:spcBef>
                          <a:spcPts val="440"/>
                        </a:spcBef>
                      </a:pPr>
                      <a:r>
                        <a:rPr dirty="0" sz="2200" spc="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Suporte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8580">
                        <a:lnSpc>
                          <a:spcPts val="2510"/>
                        </a:lnSpc>
                      </a:pPr>
                      <a:r>
                        <a:rPr dirty="0" sz="2200" spc="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Considerações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200" spc="6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Finais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A1BD98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100"/>
              <a:t>Introdução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1759" y="494924"/>
            <a:ext cx="17362805" cy="1323975"/>
          </a:xfrm>
          <a:custGeom>
            <a:avLst/>
            <a:gdLst/>
            <a:ahLst/>
            <a:cxnLst/>
            <a:rect l="l" t="t" r="r" b="b"/>
            <a:pathLst>
              <a:path w="17362805" h="1323975">
                <a:moveTo>
                  <a:pt x="17362749" y="1323974"/>
                </a:moveTo>
                <a:lnTo>
                  <a:pt x="0" y="1323974"/>
                </a:lnTo>
                <a:lnTo>
                  <a:pt x="0" y="0"/>
                </a:lnTo>
                <a:lnTo>
                  <a:pt x="17362749" y="0"/>
                </a:lnTo>
                <a:lnTo>
                  <a:pt x="17362749" y="1323974"/>
                </a:lnTo>
                <a:close/>
              </a:path>
            </a:pathLst>
          </a:custGeom>
          <a:solidFill>
            <a:srgbClr val="4E93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2769" y="568951"/>
            <a:ext cx="5469890" cy="11461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350" spc="150">
                <a:solidFill>
                  <a:srgbClr val="FFFFFF"/>
                </a:solidFill>
              </a:rPr>
              <a:t>Visão</a:t>
            </a:r>
            <a:r>
              <a:rPr dirty="0" sz="7350" spc="-315">
                <a:solidFill>
                  <a:srgbClr val="FFFFFF"/>
                </a:solidFill>
              </a:rPr>
              <a:t> </a:t>
            </a:r>
            <a:r>
              <a:rPr dirty="0" sz="7350" spc="140">
                <a:solidFill>
                  <a:srgbClr val="FFFFFF"/>
                </a:solidFill>
              </a:rPr>
              <a:t>Geral</a:t>
            </a:r>
            <a:endParaRPr sz="73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143" y="5381626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143" y="6486526"/>
            <a:ext cx="95250" cy="952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0368" y="3022633"/>
            <a:ext cx="9789160" cy="36753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70" b="1">
                <a:latin typeface="Trebuchet MS"/>
                <a:cs typeface="Trebuchet MS"/>
              </a:rPr>
              <a:t>Fatores</a:t>
            </a:r>
            <a:r>
              <a:rPr dirty="0" sz="2200" spc="-100" b="1">
                <a:latin typeface="Trebuchet MS"/>
                <a:cs typeface="Trebuchet MS"/>
              </a:rPr>
              <a:t> </a:t>
            </a:r>
            <a:r>
              <a:rPr dirty="0" sz="2200" spc="25" b="1">
                <a:latin typeface="Trebuchet MS"/>
                <a:cs typeface="Trebuchet MS"/>
              </a:rPr>
              <a:t>que,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100" b="1">
                <a:latin typeface="Trebuchet MS"/>
                <a:cs typeface="Trebuchet MS"/>
              </a:rPr>
              <a:t>caso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80" b="1">
                <a:latin typeface="Trebuchet MS"/>
                <a:cs typeface="Trebuchet MS"/>
              </a:rPr>
              <a:t>ocorra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145" b="1">
                <a:latin typeface="Trebuchet MS"/>
                <a:cs typeface="Trebuchet MS"/>
              </a:rPr>
              <a:t>sua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55" b="1">
                <a:latin typeface="Trebuchet MS"/>
                <a:cs typeface="Trebuchet MS"/>
              </a:rPr>
              <a:t>alteração,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135" b="1">
                <a:latin typeface="Trebuchet MS"/>
                <a:cs typeface="Trebuchet MS"/>
              </a:rPr>
              <a:t>não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114" b="1">
                <a:latin typeface="Trebuchet MS"/>
                <a:cs typeface="Trebuchet MS"/>
              </a:rPr>
              <a:t>afetam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90" b="1">
                <a:latin typeface="Trebuchet MS"/>
                <a:cs typeface="Trebuchet MS"/>
              </a:rPr>
              <a:t>diretamente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114" b="1">
                <a:latin typeface="Trebuchet MS"/>
                <a:cs typeface="Trebuchet MS"/>
              </a:rPr>
              <a:t>o</a:t>
            </a:r>
            <a:endParaRPr sz="2200">
              <a:latin typeface="Trebuchet MS"/>
              <a:cs typeface="Trebuchet MS"/>
            </a:endParaRPr>
          </a:p>
          <a:p>
            <a:pPr marL="12700" marR="5080">
              <a:lnSpc>
                <a:spcPct val="164800"/>
              </a:lnSpc>
            </a:pPr>
            <a:r>
              <a:rPr dirty="0" sz="2200" spc="105" b="1">
                <a:latin typeface="Trebuchet MS"/>
                <a:cs typeface="Trebuchet MS"/>
              </a:rPr>
              <a:t>funcionamento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110" b="1">
                <a:latin typeface="Trebuchet MS"/>
                <a:cs typeface="Trebuchet MS"/>
              </a:rPr>
              <a:t>do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15" b="1">
                <a:latin typeface="Trebuchet MS"/>
                <a:cs typeface="Trebuchet MS"/>
              </a:rPr>
              <a:t>site,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185" b="1">
                <a:latin typeface="Trebuchet MS"/>
                <a:cs typeface="Trebuchet MS"/>
              </a:rPr>
              <a:t>mas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105" b="1">
                <a:latin typeface="Trebuchet MS"/>
                <a:cs typeface="Trebuchet MS"/>
              </a:rPr>
              <a:t>torna</a:t>
            </a:r>
            <a:r>
              <a:rPr dirty="0" sz="2200" spc="-85" b="1">
                <a:latin typeface="Trebuchet MS"/>
                <a:cs typeface="Trebuchet MS"/>
              </a:rPr>
              <a:t> </a:t>
            </a:r>
            <a:r>
              <a:rPr dirty="0" sz="2200" spc="80" b="1">
                <a:latin typeface="Trebuchet MS"/>
                <a:cs typeface="Trebuchet MS"/>
              </a:rPr>
              <a:t>necessário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45" b="1">
                <a:latin typeface="Trebuchet MS"/>
                <a:cs typeface="Trebuchet MS"/>
              </a:rPr>
              <a:t>realizar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80" b="1">
                <a:latin typeface="Trebuchet MS"/>
                <a:cs typeface="Trebuchet MS"/>
              </a:rPr>
              <a:t>modificações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145" b="1">
                <a:latin typeface="Trebuchet MS"/>
                <a:cs typeface="Trebuchet MS"/>
              </a:rPr>
              <a:t>na </a:t>
            </a:r>
            <a:r>
              <a:rPr dirty="0" sz="2200" spc="-645" b="1">
                <a:latin typeface="Trebuchet MS"/>
                <a:cs typeface="Trebuchet MS"/>
              </a:rPr>
              <a:t> </a:t>
            </a:r>
            <a:r>
              <a:rPr dirty="0" sz="2200" spc="105" b="1">
                <a:latin typeface="Trebuchet MS"/>
                <a:cs typeface="Trebuchet MS"/>
              </a:rPr>
              <a:t>documentação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70" b="1">
                <a:latin typeface="Trebuchet MS"/>
                <a:cs typeface="Trebuchet MS"/>
              </a:rPr>
              <a:t>de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60" b="1">
                <a:latin typeface="Trebuchet MS"/>
                <a:cs typeface="Trebuchet MS"/>
              </a:rPr>
              <a:t>especificação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70" b="1">
                <a:latin typeface="Trebuchet MS"/>
                <a:cs typeface="Trebuchet MS"/>
              </a:rPr>
              <a:t>de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80" b="1">
                <a:latin typeface="Trebuchet MS"/>
                <a:cs typeface="Trebuchet MS"/>
              </a:rPr>
              <a:t>requisitos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-50" b="1">
                <a:latin typeface="Trebuchet MS"/>
                <a:cs typeface="Trebuchet MS"/>
              </a:rPr>
              <a:t>(ER):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000">
              <a:latin typeface="Trebuchet MS"/>
              <a:cs typeface="Trebuchet MS"/>
            </a:endParaRPr>
          </a:p>
          <a:p>
            <a:pPr marL="487045">
              <a:lnSpc>
                <a:spcPct val="100000"/>
              </a:lnSpc>
              <a:spcBef>
                <a:spcPts val="2575"/>
              </a:spcBef>
            </a:pPr>
            <a:r>
              <a:rPr dirty="0" sz="2200" spc="135" b="1">
                <a:latin typeface="Trebuchet MS"/>
                <a:cs typeface="Trebuchet MS"/>
              </a:rPr>
              <a:t>HTML</a:t>
            </a:r>
            <a:r>
              <a:rPr dirty="0" sz="2200" spc="-135" b="1">
                <a:latin typeface="Trebuchet MS"/>
                <a:cs typeface="Trebuchet MS"/>
              </a:rPr>
              <a:t> </a:t>
            </a:r>
            <a:r>
              <a:rPr dirty="0" sz="2200" spc="-105" b="1">
                <a:latin typeface="Trebuchet MS"/>
                <a:cs typeface="Trebuchet MS"/>
              </a:rPr>
              <a:t>5;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000">
              <a:latin typeface="Trebuchet MS"/>
              <a:cs typeface="Trebuchet MS"/>
            </a:endParaRPr>
          </a:p>
          <a:p>
            <a:pPr marL="487045">
              <a:lnSpc>
                <a:spcPct val="100000"/>
              </a:lnSpc>
              <a:spcBef>
                <a:spcPts val="2575"/>
              </a:spcBef>
            </a:pPr>
            <a:r>
              <a:rPr dirty="0" sz="2200" spc="70" b="1">
                <a:latin typeface="Trebuchet MS"/>
                <a:cs typeface="Trebuchet MS"/>
              </a:rPr>
              <a:t>CSS</a:t>
            </a:r>
            <a:r>
              <a:rPr dirty="0" sz="2200" spc="-135" b="1">
                <a:latin typeface="Trebuchet MS"/>
                <a:cs typeface="Trebuchet MS"/>
              </a:rPr>
              <a:t> </a:t>
            </a:r>
            <a:r>
              <a:rPr dirty="0" sz="2200" spc="-110" b="1">
                <a:latin typeface="Trebuchet MS"/>
                <a:cs typeface="Trebuchet MS"/>
              </a:rPr>
              <a:t>3.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81746" y="1006122"/>
            <a:ext cx="723900" cy="753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4750" spc="-235" b="1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dirty="0" sz="4750" spc="-229" b="1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4750">
              <a:latin typeface="Tahoma"/>
              <a:cs typeface="Tahom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442339" y="8698454"/>
          <a:ext cx="10389235" cy="1096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420"/>
                <a:gridCol w="3432810"/>
                <a:gridCol w="3572509"/>
              </a:tblGrid>
              <a:tr h="3394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733412">
                <a:tc>
                  <a:txBody>
                    <a:bodyPr/>
                    <a:lstStyle/>
                    <a:p>
                      <a:pPr marL="909319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dirty="0" sz="2200" spc="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Visão</a:t>
                      </a:r>
                      <a:r>
                        <a:rPr dirty="0" sz="2200" spc="-1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Geral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18161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4E932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200" spc="10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Informações</a:t>
                      </a:r>
                      <a:r>
                        <a:rPr dirty="0" sz="2200" spc="-1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2485"/>
                        </a:lnSpc>
                        <a:spcBef>
                          <a:spcPts val="440"/>
                        </a:spcBef>
                      </a:pPr>
                      <a:r>
                        <a:rPr dirty="0" sz="2200" spc="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Suporte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8580">
                        <a:lnSpc>
                          <a:spcPts val="2510"/>
                        </a:lnSpc>
                      </a:pPr>
                      <a:r>
                        <a:rPr dirty="0" sz="2200" spc="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Considerações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200" spc="6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Finais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A1BD98"/>
                    </a:solidFill>
                  </a:tcPr>
                </a:tc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461097" y="8722266"/>
            <a:ext cx="7028815" cy="1076960"/>
            <a:chOff x="461097" y="8722266"/>
            <a:chExt cx="7028815" cy="1076960"/>
          </a:xfrm>
        </p:grpSpPr>
        <p:sp>
          <p:nvSpPr>
            <p:cNvPr id="10" name="object 10"/>
            <p:cNvSpPr/>
            <p:nvPr/>
          </p:nvSpPr>
          <p:spPr>
            <a:xfrm>
              <a:off x="461086" y="9061691"/>
              <a:ext cx="7028815" cy="733425"/>
            </a:xfrm>
            <a:custGeom>
              <a:avLst/>
              <a:gdLst/>
              <a:ahLst/>
              <a:cxnLst/>
              <a:rect l="l" t="t" r="r" b="b"/>
              <a:pathLst>
                <a:path w="7028815" h="733425">
                  <a:moveTo>
                    <a:pt x="7028383" y="0"/>
                  </a:moveTo>
                  <a:lnTo>
                    <a:pt x="3533775" y="0"/>
                  </a:lnTo>
                  <a:lnTo>
                    <a:pt x="3533267" y="0"/>
                  </a:lnTo>
                  <a:lnTo>
                    <a:pt x="0" y="0"/>
                  </a:lnTo>
                  <a:lnTo>
                    <a:pt x="0" y="733425"/>
                  </a:lnTo>
                  <a:lnTo>
                    <a:pt x="3533267" y="733425"/>
                  </a:lnTo>
                  <a:lnTo>
                    <a:pt x="3533775" y="733425"/>
                  </a:lnTo>
                  <a:lnTo>
                    <a:pt x="7028383" y="733425"/>
                  </a:lnTo>
                  <a:lnTo>
                    <a:pt x="7028383" y="0"/>
                  </a:lnTo>
                  <a:close/>
                </a:path>
              </a:pathLst>
            </a:custGeom>
            <a:solidFill>
              <a:srgbClr val="A1BD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994026" y="8722266"/>
              <a:ext cx="0" cy="1076960"/>
            </a:xfrm>
            <a:custGeom>
              <a:avLst/>
              <a:gdLst/>
              <a:ahLst/>
              <a:cxnLst/>
              <a:rect l="l" t="t" r="r" b="b"/>
              <a:pathLst>
                <a:path w="0" h="1076959">
                  <a:moveTo>
                    <a:pt x="0" y="0"/>
                  </a:moveTo>
                  <a:lnTo>
                    <a:pt x="0" y="1076438"/>
                  </a:lnTo>
                </a:path>
              </a:pathLst>
            </a:custGeom>
            <a:ln w="4783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946356" y="9024391"/>
            <a:ext cx="1591945" cy="79565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229235" marR="5080" indent="-217170">
              <a:lnSpc>
                <a:spcPts val="3060"/>
              </a:lnSpc>
              <a:spcBef>
                <a:spcPts val="5"/>
              </a:spcBef>
            </a:pPr>
            <a:r>
              <a:rPr dirty="0" sz="2200" spc="-80" b="1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2200" spc="14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200" spc="14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200" spc="5" b="1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dirty="0" sz="2200" spc="110" b="1">
                <a:solidFill>
                  <a:srgbClr val="FFFFFF"/>
                </a:solidFill>
                <a:latin typeface="Trebuchet MS"/>
                <a:cs typeface="Trebuchet MS"/>
              </a:rPr>
              <a:t>õ</a:t>
            </a:r>
            <a:r>
              <a:rPr dirty="0" sz="2200" spc="3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200" spc="14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200" spc="-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110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200" spc="80" b="1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dirty="0" sz="2200" spc="100" b="1">
                <a:solidFill>
                  <a:srgbClr val="FFFFFF"/>
                </a:solidFill>
                <a:latin typeface="Trebuchet MS"/>
                <a:cs typeface="Trebuchet MS"/>
              </a:rPr>
              <a:t>Produto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100"/>
              <a:t>Introdução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3437" y="927662"/>
            <a:ext cx="9237322" cy="76523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0368" y="872482"/>
            <a:ext cx="3458845" cy="18732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dirty="0" sz="5200" spc="250">
                <a:latin typeface="Trebuchet MS"/>
                <a:cs typeface="Trebuchet MS"/>
              </a:rPr>
              <a:t>R</a:t>
            </a:r>
            <a:r>
              <a:rPr dirty="0" sz="5200" spc="75">
                <a:latin typeface="Trebuchet MS"/>
                <a:cs typeface="Trebuchet MS"/>
              </a:rPr>
              <a:t>e</a:t>
            </a:r>
            <a:r>
              <a:rPr dirty="0" sz="5200" spc="245">
                <a:latin typeface="Trebuchet MS"/>
                <a:cs typeface="Trebuchet MS"/>
              </a:rPr>
              <a:t>q</a:t>
            </a:r>
            <a:r>
              <a:rPr dirty="0" sz="5200" spc="340">
                <a:latin typeface="Trebuchet MS"/>
                <a:cs typeface="Trebuchet MS"/>
              </a:rPr>
              <a:t>u</a:t>
            </a:r>
            <a:r>
              <a:rPr dirty="0" sz="5200" spc="35">
                <a:latin typeface="Trebuchet MS"/>
                <a:cs typeface="Trebuchet MS"/>
              </a:rPr>
              <a:t>i</a:t>
            </a:r>
            <a:r>
              <a:rPr dirty="0" sz="5200" spc="340">
                <a:latin typeface="Trebuchet MS"/>
                <a:cs typeface="Trebuchet MS"/>
              </a:rPr>
              <a:t>s</a:t>
            </a:r>
            <a:r>
              <a:rPr dirty="0" sz="5200" spc="35">
                <a:latin typeface="Trebuchet MS"/>
                <a:cs typeface="Trebuchet MS"/>
              </a:rPr>
              <a:t>i</a:t>
            </a:r>
            <a:r>
              <a:rPr dirty="0" sz="5200" spc="190">
                <a:latin typeface="Trebuchet MS"/>
                <a:cs typeface="Trebuchet MS"/>
              </a:rPr>
              <a:t>t</a:t>
            </a:r>
            <a:r>
              <a:rPr dirty="0" sz="5200" spc="270">
                <a:latin typeface="Trebuchet MS"/>
                <a:cs typeface="Trebuchet MS"/>
              </a:rPr>
              <a:t>o</a:t>
            </a:r>
            <a:r>
              <a:rPr dirty="0" sz="5200" spc="275">
                <a:latin typeface="Trebuchet MS"/>
                <a:cs typeface="Trebuchet MS"/>
              </a:rPr>
              <a:t>s  </a:t>
            </a:r>
            <a:r>
              <a:rPr dirty="0" sz="5200" spc="260">
                <a:latin typeface="Trebuchet MS"/>
                <a:cs typeface="Trebuchet MS"/>
              </a:rPr>
              <a:t>Adiados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33994" y="492738"/>
            <a:ext cx="4020185" cy="354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50" spc="185" b="1">
                <a:solidFill>
                  <a:srgbClr val="164F33"/>
                </a:solidFill>
                <a:latin typeface="Trebuchet MS"/>
                <a:cs typeface="Trebuchet MS"/>
              </a:rPr>
              <a:t>Q</a:t>
            </a:r>
            <a:r>
              <a:rPr dirty="0" sz="2150" spc="140" b="1">
                <a:solidFill>
                  <a:srgbClr val="164F33"/>
                </a:solidFill>
                <a:latin typeface="Trebuchet MS"/>
                <a:cs typeface="Trebuchet MS"/>
              </a:rPr>
              <a:t>u</a:t>
            </a:r>
            <a:r>
              <a:rPr dirty="0" sz="2150" spc="150" b="1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dirty="0" sz="2150" spc="110" b="1">
                <a:solidFill>
                  <a:srgbClr val="164F33"/>
                </a:solidFill>
                <a:latin typeface="Trebuchet MS"/>
                <a:cs typeface="Trebuchet MS"/>
              </a:rPr>
              <a:t>d</a:t>
            </a:r>
            <a:r>
              <a:rPr dirty="0" sz="2150" spc="55" b="1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dirty="0" sz="2150" spc="114" b="1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-35" b="1">
                <a:solidFill>
                  <a:srgbClr val="164F33"/>
                </a:solidFill>
                <a:latin typeface="Trebuchet MS"/>
                <a:cs typeface="Trebuchet MS"/>
              </a:rPr>
              <a:t>3</a:t>
            </a:r>
            <a:r>
              <a:rPr dirty="0" sz="2150" spc="-175" b="1">
                <a:solidFill>
                  <a:srgbClr val="164F33"/>
                </a:solidFill>
                <a:latin typeface="Trebuchet MS"/>
                <a:cs typeface="Trebuchet MS"/>
              </a:rPr>
              <a:t>: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105" b="1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dirty="0" sz="2150" spc="30" b="1">
                <a:solidFill>
                  <a:srgbClr val="164F33"/>
                </a:solidFill>
                <a:latin typeface="Trebuchet MS"/>
                <a:cs typeface="Trebuchet MS"/>
              </a:rPr>
              <a:t>e</a:t>
            </a:r>
            <a:r>
              <a:rPr dirty="0" sz="2150" spc="100" b="1">
                <a:solidFill>
                  <a:srgbClr val="164F33"/>
                </a:solidFill>
                <a:latin typeface="Trebuchet MS"/>
                <a:cs typeface="Trebuchet MS"/>
              </a:rPr>
              <a:t>q</a:t>
            </a:r>
            <a:r>
              <a:rPr dirty="0" sz="2150" spc="140" b="1">
                <a:solidFill>
                  <a:srgbClr val="164F33"/>
                </a:solidFill>
                <a:latin typeface="Trebuchet MS"/>
                <a:cs typeface="Trebuchet MS"/>
              </a:rPr>
              <a:t>u</a:t>
            </a:r>
            <a:r>
              <a:rPr dirty="0" sz="2150" spc="10" b="1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dirty="0" sz="2150" spc="140" b="1">
                <a:solidFill>
                  <a:srgbClr val="164F33"/>
                </a:solidFill>
                <a:latin typeface="Trebuchet MS"/>
                <a:cs typeface="Trebuchet MS"/>
              </a:rPr>
              <a:t>s</a:t>
            </a:r>
            <a:r>
              <a:rPr dirty="0" sz="2150" spc="10" b="1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dirty="0" sz="2150" spc="75" b="1">
                <a:solidFill>
                  <a:srgbClr val="164F33"/>
                </a:solidFill>
                <a:latin typeface="Trebuchet MS"/>
                <a:cs typeface="Trebuchet MS"/>
              </a:rPr>
              <a:t>t</a:t>
            </a:r>
            <a:r>
              <a:rPr dirty="0" sz="2150" spc="110" b="1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dirty="0" sz="2150" spc="145" b="1">
                <a:solidFill>
                  <a:srgbClr val="164F33"/>
                </a:solidFill>
                <a:latin typeface="Trebuchet MS"/>
                <a:cs typeface="Trebuchet MS"/>
              </a:rPr>
              <a:t>s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120" b="1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dirty="0" sz="2150" spc="110" b="1">
                <a:solidFill>
                  <a:srgbClr val="164F33"/>
                </a:solidFill>
                <a:latin typeface="Trebuchet MS"/>
                <a:cs typeface="Trebuchet MS"/>
              </a:rPr>
              <a:t>d</a:t>
            </a:r>
            <a:r>
              <a:rPr dirty="0" sz="2150" spc="10" b="1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dirty="0" sz="2150" spc="150" b="1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dirty="0" sz="2150" spc="110" b="1">
                <a:solidFill>
                  <a:srgbClr val="164F33"/>
                </a:solidFill>
                <a:latin typeface="Trebuchet MS"/>
                <a:cs typeface="Trebuchet MS"/>
              </a:rPr>
              <a:t>d</a:t>
            </a:r>
            <a:r>
              <a:rPr dirty="0" sz="2150" spc="110" b="1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dirty="0" sz="2150" spc="145" b="1">
                <a:solidFill>
                  <a:srgbClr val="164F33"/>
                </a:solidFill>
                <a:latin typeface="Trebuchet MS"/>
                <a:cs typeface="Trebuchet MS"/>
              </a:rPr>
              <a:t>s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16355" y="8564881"/>
            <a:ext cx="346075" cy="354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50" spc="-80" b="1">
                <a:solidFill>
                  <a:srgbClr val="164F33"/>
                </a:solidFill>
                <a:latin typeface="Trebuchet MS"/>
                <a:cs typeface="Trebuchet MS"/>
              </a:rPr>
              <a:t>F</a:t>
            </a:r>
            <a:r>
              <a:rPr dirty="0" sz="2150" spc="114" b="1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endParaRPr sz="215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442339" y="8698449"/>
          <a:ext cx="10389235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420"/>
                <a:gridCol w="3432810"/>
                <a:gridCol w="3572509"/>
              </a:tblGrid>
              <a:tr h="339426">
                <a:tc>
                  <a:txBody>
                    <a:bodyPr/>
                    <a:lstStyle/>
                    <a:p>
                      <a:pPr algn="ctr" marL="8890">
                        <a:lnSpc>
                          <a:spcPts val="1450"/>
                        </a:lnSpc>
                      </a:pPr>
                      <a:r>
                        <a:rPr dirty="0" sz="2150" spc="20" b="1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nte:</a:t>
                      </a:r>
                      <a:r>
                        <a:rPr dirty="0" sz="2150" spc="-105" b="1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150" spc="95" b="1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Autoria</a:t>
                      </a:r>
                      <a:r>
                        <a:rPr dirty="0" sz="2150" spc="-100" b="1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150" spc="85" b="1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própria</a:t>
                      </a:r>
                      <a:r>
                        <a:rPr dirty="0" sz="2150" spc="-100" b="1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150" spc="-45" b="1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(20</a:t>
                      </a:r>
                      <a:endParaRPr sz="21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</a:pPr>
                      <a:r>
                        <a:rPr dirty="0" sz="2150" spc="-45" b="1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22)</a:t>
                      </a:r>
                      <a:endParaRPr sz="21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733412">
                <a:tc>
                  <a:txBody>
                    <a:bodyPr/>
                    <a:lstStyle/>
                    <a:p>
                      <a:pPr algn="ctr" marL="29845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dirty="0" sz="2200" spc="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Visão</a:t>
                      </a:r>
                      <a:r>
                        <a:rPr dirty="0" sz="2200" spc="-1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Geral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18161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4E932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200" spc="10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Informações</a:t>
                      </a:r>
                      <a:r>
                        <a:rPr dirty="0" sz="2200" spc="-1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2485"/>
                        </a:lnSpc>
                        <a:spcBef>
                          <a:spcPts val="440"/>
                        </a:spcBef>
                      </a:pPr>
                      <a:r>
                        <a:rPr dirty="0" sz="2200" spc="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Suporte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8580">
                        <a:lnSpc>
                          <a:spcPts val="2510"/>
                        </a:lnSpc>
                      </a:pPr>
                      <a:r>
                        <a:rPr dirty="0" sz="2200" spc="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Considerações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200" spc="6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Finais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A1BD98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7069046" y="1006120"/>
            <a:ext cx="736600" cy="753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750" spc="-235" b="1">
                <a:solidFill>
                  <a:srgbClr val="164F33"/>
                </a:solidFill>
                <a:latin typeface="Tahoma"/>
                <a:cs typeface="Tahoma"/>
              </a:rPr>
              <a:t>1</a:t>
            </a:r>
            <a:r>
              <a:rPr dirty="0" sz="4750" spc="-229" b="1">
                <a:solidFill>
                  <a:srgbClr val="164F33"/>
                </a:solidFill>
                <a:latin typeface="Tahoma"/>
                <a:cs typeface="Tahoma"/>
              </a:rPr>
              <a:t>9</a:t>
            </a:r>
            <a:endParaRPr sz="475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1097" y="8722262"/>
            <a:ext cx="7028815" cy="1076960"/>
            <a:chOff x="461097" y="8722262"/>
            <a:chExt cx="7028815" cy="1076960"/>
          </a:xfrm>
        </p:grpSpPr>
        <p:sp>
          <p:nvSpPr>
            <p:cNvPr id="9" name="object 9"/>
            <p:cNvSpPr/>
            <p:nvPr/>
          </p:nvSpPr>
          <p:spPr>
            <a:xfrm>
              <a:off x="461086" y="9061690"/>
              <a:ext cx="7028815" cy="733425"/>
            </a:xfrm>
            <a:custGeom>
              <a:avLst/>
              <a:gdLst/>
              <a:ahLst/>
              <a:cxnLst/>
              <a:rect l="l" t="t" r="r" b="b"/>
              <a:pathLst>
                <a:path w="7028815" h="733425">
                  <a:moveTo>
                    <a:pt x="7028383" y="0"/>
                  </a:moveTo>
                  <a:lnTo>
                    <a:pt x="3533775" y="0"/>
                  </a:lnTo>
                  <a:lnTo>
                    <a:pt x="3533267" y="0"/>
                  </a:lnTo>
                  <a:lnTo>
                    <a:pt x="0" y="0"/>
                  </a:lnTo>
                  <a:lnTo>
                    <a:pt x="0" y="733425"/>
                  </a:lnTo>
                  <a:lnTo>
                    <a:pt x="3533267" y="733425"/>
                  </a:lnTo>
                  <a:lnTo>
                    <a:pt x="3533775" y="733425"/>
                  </a:lnTo>
                  <a:lnTo>
                    <a:pt x="7028383" y="733425"/>
                  </a:lnTo>
                  <a:lnTo>
                    <a:pt x="7028383" y="0"/>
                  </a:lnTo>
                  <a:close/>
                </a:path>
              </a:pathLst>
            </a:custGeom>
            <a:solidFill>
              <a:srgbClr val="A1BD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994026" y="8722262"/>
              <a:ext cx="0" cy="1076960"/>
            </a:xfrm>
            <a:custGeom>
              <a:avLst/>
              <a:gdLst/>
              <a:ahLst/>
              <a:cxnLst/>
              <a:rect l="l" t="t" r="r" b="b"/>
              <a:pathLst>
                <a:path w="0" h="1076959">
                  <a:moveTo>
                    <a:pt x="0" y="0"/>
                  </a:moveTo>
                  <a:lnTo>
                    <a:pt x="0" y="1076438"/>
                  </a:lnTo>
                </a:path>
              </a:pathLst>
            </a:custGeom>
            <a:ln w="4783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946356" y="9024391"/>
            <a:ext cx="1591945" cy="79565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229235" marR="5080" indent="-217170">
              <a:lnSpc>
                <a:spcPts val="3060"/>
              </a:lnSpc>
              <a:spcBef>
                <a:spcPts val="5"/>
              </a:spcBef>
            </a:pPr>
            <a:r>
              <a:rPr dirty="0" sz="2200" spc="-80" b="1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2200" spc="14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200" spc="14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200" spc="5" b="1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dirty="0" sz="2200" spc="110" b="1">
                <a:solidFill>
                  <a:srgbClr val="FFFFFF"/>
                </a:solidFill>
                <a:latin typeface="Trebuchet MS"/>
                <a:cs typeface="Trebuchet MS"/>
              </a:rPr>
              <a:t>õ</a:t>
            </a:r>
            <a:r>
              <a:rPr dirty="0" sz="2200" spc="3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200" spc="14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200" spc="-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110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200" spc="80" b="1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dirty="0" sz="2200" spc="100" b="1">
                <a:solidFill>
                  <a:srgbClr val="FFFFFF"/>
                </a:solidFill>
                <a:latin typeface="Trebuchet MS"/>
                <a:cs typeface="Trebuchet MS"/>
              </a:rPr>
              <a:t>Produto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100"/>
              <a:t>Introdução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068" y="3738739"/>
            <a:ext cx="2219324" cy="22193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8020" y="3738739"/>
            <a:ext cx="2219324" cy="22193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23920" y="3738738"/>
            <a:ext cx="2219324" cy="22193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40571" y="3738738"/>
            <a:ext cx="2219324" cy="22193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57221" y="3738739"/>
            <a:ext cx="2219324" cy="22193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072172" y="3738739"/>
            <a:ext cx="2219324" cy="22193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587124" y="3738738"/>
            <a:ext cx="2276474" cy="227647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059460" y="1390188"/>
            <a:ext cx="1016952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95">
                <a:latin typeface="Trebuchet MS"/>
                <a:cs typeface="Trebuchet MS"/>
              </a:rPr>
              <a:t>Desenvolvedores</a:t>
            </a: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10631" y="6237102"/>
          <a:ext cx="16744950" cy="1132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1370"/>
                <a:gridCol w="2418080"/>
                <a:gridCol w="2470784"/>
                <a:gridCol w="2782570"/>
                <a:gridCol w="2292985"/>
                <a:gridCol w="2581909"/>
                <a:gridCol w="2126615"/>
              </a:tblGrid>
              <a:tr h="56616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3150" spc="145" b="1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Daniely</a:t>
                      </a:r>
                      <a:endParaRPr sz="3150">
                        <a:latin typeface="Trebuchet MS"/>
                        <a:cs typeface="Trebuchet MS"/>
                      </a:endParaRPr>
                    </a:p>
                  </a:txBody>
                  <a:tcPr marL="0" marR="0" marB="0" marT="52069"/>
                </a:tc>
                <a:tc>
                  <a:txBody>
                    <a:bodyPr/>
                    <a:lstStyle/>
                    <a:p>
                      <a:pPr marL="64008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3150" spc="95" b="1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Ester</a:t>
                      </a:r>
                      <a:endParaRPr sz="3150">
                        <a:latin typeface="Trebuchet MS"/>
                        <a:cs typeface="Trebuchet MS"/>
                      </a:endParaRPr>
                    </a:p>
                  </a:txBody>
                  <a:tcPr marL="0" marR="0" marB="0" marT="52069"/>
                </a:tc>
                <a:tc>
                  <a:txBody>
                    <a:bodyPr/>
                    <a:lstStyle/>
                    <a:p>
                      <a:pPr marL="5619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3150" spc="160" b="1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Isabela</a:t>
                      </a:r>
                      <a:endParaRPr sz="3150">
                        <a:latin typeface="Trebuchet MS"/>
                        <a:cs typeface="Trebuchet MS"/>
                      </a:endParaRPr>
                    </a:p>
                  </a:txBody>
                  <a:tcPr marL="0" marR="0" marB="0" marT="52069"/>
                </a:tc>
                <a:tc>
                  <a:txBody>
                    <a:bodyPr/>
                    <a:lstStyle/>
                    <a:p>
                      <a:pPr algn="ctr" marR="120014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3150" spc="80" b="1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Luiza</a:t>
                      </a:r>
                      <a:endParaRPr sz="3150">
                        <a:latin typeface="Trebuchet MS"/>
                        <a:cs typeface="Trebuchet MS"/>
                      </a:endParaRPr>
                    </a:p>
                  </a:txBody>
                  <a:tcPr marL="0" marR="0" marB="0" marT="31114"/>
                </a:tc>
                <a:tc>
                  <a:txBody>
                    <a:bodyPr/>
                    <a:lstStyle/>
                    <a:p>
                      <a:pPr marL="4508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3150" spc="195" b="1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Murilo</a:t>
                      </a:r>
                      <a:endParaRPr sz="3150">
                        <a:latin typeface="Trebuchet MS"/>
                        <a:cs typeface="Trebuchet MS"/>
                      </a:endParaRPr>
                    </a:p>
                  </a:txBody>
                  <a:tcPr marL="0" marR="0" marB="0" marT="31114"/>
                </a:tc>
                <a:tc>
                  <a:txBody>
                    <a:bodyPr/>
                    <a:lstStyle/>
                    <a:p>
                      <a:pPr algn="ctr" marL="234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3150" spc="135" b="1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Stefany</a:t>
                      </a:r>
                      <a:endParaRPr sz="3150">
                        <a:latin typeface="Trebuchet MS"/>
                        <a:cs typeface="Trebuchet MS"/>
                      </a:endParaRPr>
                    </a:p>
                  </a:txBody>
                  <a:tcPr marL="0" marR="0" marB="0" marT="31114"/>
                </a:tc>
                <a:tc>
                  <a:txBody>
                    <a:bodyPr/>
                    <a:lstStyle/>
                    <a:p>
                      <a:pPr marL="5651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3150" spc="135" b="1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Walter</a:t>
                      </a:r>
                      <a:endParaRPr sz="3150">
                        <a:latin typeface="Trebuchet MS"/>
                        <a:cs typeface="Trebuchet MS"/>
                      </a:endParaRPr>
                    </a:p>
                  </a:txBody>
                  <a:tcPr marL="0" marR="0" marB="0" marT="52069"/>
                </a:tc>
              </a:tr>
              <a:tr h="566166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3150" spc="185" b="1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Santos</a:t>
                      </a:r>
                      <a:endParaRPr sz="3150">
                        <a:latin typeface="Trebuchet MS"/>
                        <a:cs typeface="Trebuchet MS"/>
                      </a:endParaRPr>
                    </a:p>
                  </a:txBody>
                  <a:tcPr marL="0" marR="0" marB="0" marT="47625"/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3150" spc="229" b="1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Morais</a:t>
                      </a:r>
                      <a:endParaRPr sz="3150">
                        <a:latin typeface="Trebuchet MS"/>
                        <a:cs typeface="Trebuchet MS"/>
                      </a:endParaRPr>
                    </a:p>
                  </a:txBody>
                  <a:tcPr marL="0" marR="0" marB="0" marT="47625"/>
                </a:tc>
                <a:tc>
                  <a:txBody>
                    <a:bodyPr/>
                    <a:lstStyle/>
                    <a:p>
                      <a:pPr marL="5194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3150" spc="114" b="1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Gaiteiro</a:t>
                      </a:r>
                      <a:endParaRPr sz="3150">
                        <a:latin typeface="Trebuchet MS"/>
                        <a:cs typeface="Trebuchet MS"/>
                      </a:endParaRPr>
                    </a:p>
                  </a:txBody>
                  <a:tcPr marL="0" marR="0" marB="0" marT="47625"/>
                </a:tc>
                <a:tc>
                  <a:txBody>
                    <a:bodyPr/>
                    <a:lstStyle/>
                    <a:p>
                      <a:pPr algn="ctr" marR="120014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3150" spc="145" b="1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Pascuotte</a:t>
                      </a:r>
                      <a:endParaRPr sz="3150">
                        <a:latin typeface="Trebuchet MS"/>
                        <a:cs typeface="Trebuchet MS"/>
                      </a:endParaRPr>
                    </a:p>
                  </a:txBody>
                  <a:tcPr marL="0" marR="0" marB="0" marT="26670"/>
                </a:tc>
                <a:tc>
                  <a:txBody>
                    <a:bodyPr/>
                    <a:lstStyle/>
                    <a:p>
                      <a:pPr marL="61531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3150" spc="145" b="1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Leme</a:t>
                      </a:r>
                      <a:endParaRPr sz="3150">
                        <a:latin typeface="Trebuchet MS"/>
                        <a:cs typeface="Trebuchet MS"/>
                      </a:endParaRPr>
                    </a:p>
                  </a:txBody>
                  <a:tcPr marL="0" marR="0" marB="0" marT="26670"/>
                </a:tc>
                <a:tc>
                  <a:txBody>
                    <a:bodyPr/>
                    <a:lstStyle/>
                    <a:p>
                      <a:pPr algn="ctr" marL="234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3150" spc="220" b="1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Martins</a:t>
                      </a:r>
                      <a:endParaRPr sz="3150">
                        <a:latin typeface="Trebuchet MS"/>
                        <a:cs typeface="Trebuchet MS"/>
                      </a:endParaRPr>
                    </a:p>
                  </a:txBody>
                  <a:tcPr marL="0" marR="0" marB="0" marT="26670"/>
                </a:tc>
                <a:tc>
                  <a:txBody>
                    <a:bodyPr/>
                    <a:lstStyle/>
                    <a:p>
                      <a:pPr marL="4933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3150" spc="190" b="1">
                          <a:solidFill>
                            <a:srgbClr val="164F33"/>
                          </a:solidFill>
                          <a:latin typeface="Trebuchet MS"/>
                          <a:cs typeface="Trebuchet MS"/>
                        </a:rPr>
                        <a:t>Moreira</a:t>
                      </a:r>
                      <a:endParaRPr sz="3150">
                        <a:latin typeface="Trebuchet MS"/>
                        <a:cs typeface="Trebuchet MS"/>
                      </a:endParaRPr>
                    </a:p>
                  </a:txBody>
                  <a:tcPr marL="0" marR="0" marB="0" marT="47625"/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493626" y="8724230"/>
            <a:ext cx="17363440" cy="1066800"/>
          </a:xfrm>
          <a:custGeom>
            <a:avLst/>
            <a:gdLst/>
            <a:ahLst/>
            <a:cxnLst/>
            <a:rect l="l" t="t" r="r" b="b"/>
            <a:pathLst>
              <a:path w="17363440" h="1066800">
                <a:moveTo>
                  <a:pt x="17362958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7362958" y="0"/>
                </a:lnTo>
                <a:lnTo>
                  <a:pt x="17362958" y="1066800"/>
                </a:lnTo>
                <a:close/>
              </a:path>
            </a:pathLst>
          </a:custGeom>
          <a:solidFill>
            <a:srgbClr val="4E932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1759" y="494924"/>
            <a:ext cx="17362805" cy="1323975"/>
          </a:xfrm>
          <a:custGeom>
            <a:avLst/>
            <a:gdLst/>
            <a:ahLst/>
            <a:cxnLst/>
            <a:rect l="l" t="t" r="r" b="b"/>
            <a:pathLst>
              <a:path w="17362805" h="1323975">
                <a:moveTo>
                  <a:pt x="17362749" y="1323974"/>
                </a:moveTo>
                <a:lnTo>
                  <a:pt x="0" y="1323974"/>
                </a:lnTo>
                <a:lnTo>
                  <a:pt x="0" y="0"/>
                </a:lnTo>
                <a:lnTo>
                  <a:pt x="17362749" y="0"/>
                </a:lnTo>
                <a:lnTo>
                  <a:pt x="17362749" y="1323974"/>
                </a:lnTo>
                <a:close/>
              </a:path>
            </a:pathLst>
          </a:custGeom>
          <a:solidFill>
            <a:srgbClr val="4E93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3938" y="568949"/>
            <a:ext cx="11494135" cy="11461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350" spc="80">
                <a:solidFill>
                  <a:srgbClr val="FFFFFF"/>
                </a:solidFill>
              </a:rPr>
              <a:t>Informações</a:t>
            </a:r>
            <a:r>
              <a:rPr dirty="0" sz="7350" spc="-290">
                <a:solidFill>
                  <a:srgbClr val="FFFFFF"/>
                </a:solidFill>
              </a:rPr>
              <a:t> </a:t>
            </a:r>
            <a:r>
              <a:rPr dirty="0" sz="7350" spc="135">
                <a:solidFill>
                  <a:srgbClr val="FFFFFF"/>
                </a:solidFill>
              </a:rPr>
              <a:t>de</a:t>
            </a:r>
            <a:r>
              <a:rPr dirty="0" sz="7350" spc="-285">
                <a:solidFill>
                  <a:srgbClr val="FFFFFF"/>
                </a:solidFill>
              </a:rPr>
              <a:t> </a:t>
            </a:r>
            <a:r>
              <a:rPr dirty="0" sz="7350" spc="190">
                <a:solidFill>
                  <a:srgbClr val="FFFFFF"/>
                </a:solidFill>
              </a:rPr>
              <a:t>suporte</a:t>
            </a:r>
            <a:endParaRPr sz="7350"/>
          </a:p>
        </p:txBody>
      </p:sp>
      <p:sp>
        <p:nvSpPr>
          <p:cNvPr id="4" name="object 4"/>
          <p:cNvSpPr txBox="1"/>
          <p:nvPr/>
        </p:nvSpPr>
        <p:spPr>
          <a:xfrm>
            <a:off x="17081746" y="1006123"/>
            <a:ext cx="723900" cy="753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4750" spc="-235" b="1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dirty="0" sz="4750" spc="-229" b="1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475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802692" y="8698452"/>
          <a:ext cx="7076440" cy="1120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2810"/>
                <a:gridCol w="3572510"/>
              </a:tblGrid>
              <a:tr h="339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733412"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200" spc="10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Informações</a:t>
                      </a:r>
                      <a:r>
                        <a:rPr dirty="0" sz="2200" spc="-1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2485"/>
                        </a:lnSpc>
                        <a:spcBef>
                          <a:spcPts val="440"/>
                        </a:spcBef>
                      </a:pPr>
                      <a:r>
                        <a:rPr dirty="0" sz="2200" spc="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Suporte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4E932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8580">
                        <a:lnSpc>
                          <a:spcPts val="2510"/>
                        </a:lnSpc>
                      </a:pPr>
                      <a:r>
                        <a:rPr dirty="0" sz="2200" spc="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Considerações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200" spc="6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Finais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A1BD98"/>
                    </a:solidFill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61097" y="8722265"/>
            <a:ext cx="10362565" cy="1076960"/>
            <a:chOff x="461097" y="8722265"/>
            <a:chExt cx="10362565" cy="1076960"/>
          </a:xfrm>
        </p:grpSpPr>
        <p:sp>
          <p:nvSpPr>
            <p:cNvPr id="7" name="object 7"/>
            <p:cNvSpPr/>
            <p:nvPr/>
          </p:nvSpPr>
          <p:spPr>
            <a:xfrm>
              <a:off x="461086" y="9061690"/>
              <a:ext cx="10362565" cy="733425"/>
            </a:xfrm>
            <a:custGeom>
              <a:avLst/>
              <a:gdLst/>
              <a:ahLst/>
              <a:cxnLst/>
              <a:rect l="l" t="t" r="r" b="b"/>
              <a:pathLst>
                <a:path w="10362565" h="733425">
                  <a:moveTo>
                    <a:pt x="7028383" y="0"/>
                  </a:moveTo>
                  <a:lnTo>
                    <a:pt x="3533267" y="0"/>
                  </a:lnTo>
                  <a:lnTo>
                    <a:pt x="0" y="12"/>
                  </a:lnTo>
                  <a:lnTo>
                    <a:pt x="0" y="733425"/>
                  </a:lnTo>
                  <a:lnTo>
                    <a:pt x="3533267" y="733425"/>
                  </a:lnTo>
                  <a:lnTo>
                    <a:pt x="3533775" y="733425"/>
                  </a:lnTo>
                  <a:lnTo>
                    <a:pt x="7028383" y="733425"/>
                  </a:lnTo>
                  <a:lnTo>
                    <a:pt x="7028383" y="0"/>
                  </a:lnTo>
                  <a:close/>
                </a:path>
                <a:path w="10362565" h="733425">
                  <a:moveTo>
                    <a:pt x="10362489" y="0"/>
                  </a:moveTo>
                  <a:lnTo>
                    <a:pt x="7029209" y="0"/>
                  </a:lnTo>
                  <a:lnTo>
                    <a:pt x="7029209" y="733425"/>
                  </a:lnTo>
                  <a:lnTo>
                    <a:pt x="10362489" y="733425"/>
                  </a:lnTo>
                  <a:lnTo>
                    <a:pt x="10362489" y="0"/>
                  </a:lnTo>
                  <a:close/>
                </a:path>
              </a:pathLst>
            </a:custGeom>
            <a:solidFill>
              <a:srgbClr val="A1BD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94026" y="8722265"/>
              <a:ext cx="0" cy="1076960"/>
            </a:xfrm>
            <a:custGeom>
              <a:avLst/>
              <a:gdLst/>
              <a:ahLst/>
              <a:cxnLst/>
              <a:rect l="l" t="t" r="r" b="b"/>
              <a:pathLst>
                <a:path w="0" h="1076959">
                  <a:moveTo>
                    <a:pt x="0" y="0"/>
                  </a:moveTo>
                  <a:lnTo>
                    <a:pt x="0" y="1076438"/>
                  </a:lnTo>
                </a:path>
              </a:pathLst>
            </a:custGeom>
            <a:ln w="4783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466152" y="8722265"/>
              <a:ext cx="0" cy="1076960"/>
            </a:xfrm>
            <a:custGeom>
              <a:avLst/>
              <a:gdLst/>
              <a:ahLst/>
              <a:cxnLst/>
              <a:rect l="l" t="t" r="r" b="b"/>
              <a:pathLst>
                <a:path w="0" h="1076959">
                  <a:moveTo>
                    <a:pt x="0" y="0"/>
                  </a:moveTo>
                  <a:lnTo>
                    <a:pt x="0" y="1076438"/>
                  </a:lnTo>
                </a:path>
              </a:pathLst>
            </a:custGeom>
            <a:ln w="4783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097" y="3533777"/>
            <a:ext cx="95250" cy="952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4584" y="4157665"/>
            <a:ext cx="104775" cy="1047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4584" y="4786315"/>
            <a:ext cx="104775" cy="10477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4584" y="5414965"/>
            <a:ext cx="104775" cy="10477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086233" y="3384584"/>
            <a:ext cx="5722620" cy="2246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14" b="1">
                <a:latin typeface="Trebuchet MS"/>
                <a:cs typeface="Trebuchet MS"/>
              </a:rPr>
              <a:t>Rascunhos</a:t>
            </a:r>
            <a:r>
              <a:rPr dirty="0" sz="2200" spc="-105" b="1">
                <a:latin typeface="Trebuchet MS"/>
                <a:cs typeface="Trebuchet MS"/>
              </a:rPr>
              <a:t> </a:t>
            </a:r>
            <a:r>
              <a:rPr dirty="0" sz="2200" spc="70" b="1">
                <a:latin typeface="Trebuchet MS"/>
                <a:cs typeface="Trebuchet MS"/>
              </a:rPr>
              <a:t>de</a:t>
            </a:r>
            <a:r>
              <a:rPr dirty="0" sz="2200" spc="-105" b="1">
                <a:latin typeface="Trebuchet MS"/>
                <a:cs typeface="Trebuchet MS"/>
              </a:rPr>
              <a:t> </a:t>
            </a:r>
            <a:r>
              <a:rPr dirty="0" sz="2200" spc="55" b="1">
                <a:latin typeface="Trebuchet MS"/>
                <a:cs typeface="Trebuchet MS"/>
              </a:rPr>
              <a:t>publicação:</a:t>
            </a:r>
            <a:endParaRPr sz="2200">
              <a:latin typeface="Trebuchet MS"/>
              <a:cs typeface="Trebuchet MS"/>
            </a:endParaRPr>
          </a:p>
          <a:p>
            <a:pPr marL="487045" marR="5080">
              <a:lnSpc>
                <a:spcPct val="187500"/>
              </a:lnSpc>
            </a:pPr>
            <a:r>
              <a:rPr dirty="0" sz="2200" spc="200" b="1">
                <a:latin typeface="Trebuchet MS"/>
                <a:cs typeface="Trebuchet MS"/>
              </a:rPr>
              <a:t>O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85" b="1">
                <a:latin typeface="Trebuchet MS"/>
                <a:cs typeface="Trebuchet MS"/>
              </a:rPr>
              <a:t>processo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70" b="1">
                <a:latin typeface="Trebuchet MS"/>
                <a:cs typeface="Trebuchet MS"/>
              </a:rPr>
              <a:t>de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90" b="1">
                <a:latin typeface="Trebuchet MS"/>
                <a:cs typeface="Trebuchet MS"/>
              </a:rPr>
              <a:t>análise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70" b="1">
                <a:latin typeface="Trebuchet MS"/>
                <a:cs typeface="Trebuchet MS"/>
              </a:rPr>
              <a:t>de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50" b="1">
                <a:latin typeface="Trebuchet MS"/>
                <a:cs typeface="Trebuchet MS"/>
              </a:rPr>
              <a:t>publicações; </a:t>
            </a:r>
            <a:r>
              <a:rPr dirty="0" sz="2200" spc="-645" b="1">
                <a:latin typeface="Trebuchet MS"/>
                <a:cs typeface="Trebuchet MS"/>
              </a:rPr>
              <a:t> </a:t>
            </a:r>
            <a:r>
              <a:rPr dirty="0" sz="2200" spc="200" b="1">
                <a:latin typeface="Trebuchet MS"/>
                <a:cs typeface="Trebuchet MS"/>
              </a:rPr>
              <a:t>O</a:t>
            </a:r>
            <a:r>
              <a:rPr dirty="0" sz="2200" spc="-100" b="1">
                <a:latin typeface="Trebuchet MS"/>
                <a:cs typeface="Trebuchet MS"/>
              </a:rPr>
              <a:t> </a:t>
            </a:r>
            <a:r>
              <a:rPr dirty="0" sz="2200" spc="90" b="1">
                <a:latin typeface="Trebuchet MS"/>
                <a:cs typeface="Trebuchet MS"/>
              </a:rPr>
              <a:t>que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35" b="1">
                <a:latin typeface="Trebuchet MS"/>
                <a:cs typeface="Trebuchet MS"/>
              </a:rPr>
              <a:t>é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80" b="1">
                <a:latin typeface="Trebuchet MS"/>
                <a:cs typeface="Trebuchet MS"/>
              </a:rPr>
              <a:t>analisado;</a:t>
            </a:r>
            <a:endParaRPr sz="2200">
              <a:latin typeface="Trebuchet MS"/>
              <a:cs typeface="Trebuchet MS"/>
            </a:endParaRPr>
          </a:p>
          <a:p>
            <a:pPr marL="487045">
              <a:lnSpc>
                <a:spcPct val="100000"/>
              </a:lnSpc>
              <a:spcBef>
                <a:spcPts val="2310"/>
              </a:spcBef>
            </a:pPr>
            <a:r>
              <a:rPr dirty="0" sz="2200" spc="95" b="1">
                <a:latin typeface="Trebuchet MS"/>
                <a:cs typeface="Trebuchet MS"/>
              </a:rPr>
              <a:t>Resultado</a:t>
            </a:r>
            <a:r>
              <a:rPr dirty="0" sz="2200" spc="-105" b="1">
                <a:latin typeface="Trebuchet MS"/>
                <a:cs typeface="Trebuchet MS"/>
              </a:rPr>
              <a:t> </a:t>
            </a:r>
            <a:r>
              <a:rPr dirty="0" sz="2200" spc="130" b="1">
                <a:latin typeface="Trebuchet MS"/>
                <a:cs typeface="Trebuchet MS"/>
              </a:rPr>
              <a:t>da</a:t>
            </a:r>
            <a:r>
              <a:rPr dirty="0" sz="2200" spc="-100" b="1">
                <a:latin typeface="Trebuchet MS"/>
                <a:cs typeface="Trebuchet MS"/>
              </a:rPr>
              <a:t> </a:t>
            </a:r>
            <a:r>
              <a:rPr dirty="0" sz="2200" spc="55" b="1">
                <a:latin typeface="Trebuchet MS"/>
                <a:cs typeface="Trebuchet MS"/>
              </a:rPr>
              <a:t>análise.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097" y="6677027"/>
            <a:ext cx="95250" cy="9524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4584" y="7300914"/>
            <a:ext cx="104775" cy="10477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4584" y="7929564"/>
            <a:ext cx="104775" cy="10477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086233" y="6527834"/>
            <a:ext cx="4441190" cy="1617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95" b="1">
                <a:latin typeface="Trebuchet MS"/>
                <a:cs typeface="Trebuchet MS"/>
              </a:rPr>
              <a:t>Conteúdo</a:t>
            </a:r>
            <a:r>
              <a:rPr dirty="0" sz="2200" spc="-130" b="1">
                <a:latin typeface="Trebuchet MS"/>
                <a:cs typeface="Trebuchet MS"/>
              </a:rPr>
              <a:t> </a:t>
            </a:r>
            <a:r>
              <a:rPr dirty="0" sz="2200" spc="50" b="1">
                <a:latin typeface="Trebuchet MS"/>
                <a:cs typeface="Trebuchet MS"/>
              </a:rPr>
              <a:t>proibido:</a:t>
            </a:r>
            <a:endParaRPr sz="2200">
              <a:latin typeface="Trebuchet MS"/>
              <a:cs typeface="Trebuchet MS"/>
            </a:endParaRPr>
          </a:p>
          <a:p>
            <a:pPr marL="487045" marR="5080">
              <a:lnSpc>
                <a:spcPct val="187500"/>
              </a:lnSpc>
            </a:pPr>
            <a:r>
              <a:rPr dirty="0" sz="2200" spc="100" b="1">
                <a:latin typeface="Trebuchet MS"/>
                <a:cs typeface="Trebuchet MS"/>
              </a:rPr>
              <a:t>Produtos</a:t>
            </a:r>
            <a:r>
              <a:rPr dirty="0" sz="2200" spc="-100" b="1">
                <a:latin typeface="Trebuchet MS"/>
                <a:cs typeface="Trebuchet MS"/>
              </a:rPr>
              <a:t> </a:t>
            </a:r>
            <a:r>
              <a:rPr dirty="0" sz="2200" spc="125" b="1">
                <a:latin typeface="Trebuchet MS"/>
                <a:cs typeface="Trebuchet MS"/>
              </a:rPr>
              <a:t>ou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70" b="1">
                <a:latin typeface="Trebuchet MS"/>
                <a:cs typeface="Trebuchet MS"/>
              </a:rPr>
              <a:t>serviços</a:t>
            </a:r>
            <a:r>
              <a:rPr dirty="0" sz="2200" spc="-100" b="1">
                <a:latin typeface="Trebuchet MS"/>
                <a:cs typeface="Trebuchet MS"/>
              </a:rPr>
              <a:t> </a:t>
            </a:r>
            <a:r>
              <a:rPr dirty="0" sz="2200" spc="40" b="1">
                <a:latin typeface="Trebuchet MS"/>
                <a:cs typeface="Trebuchet MS"/>
              </a:rPr>
              <a:t>ilegais; </a:t>
            </a:r>
            <a:r>
              <a:rPr dirty="0" sz="2200" spc="-650" b="1">
                <a:latin typeface="Trebuchet MS"/>
                <a:cs typeface="Trebuchet MS"/>
              </a:rPr>
              <a:t> </a:t>
            </a:r>
            <a:r>
              <a:rPr dirty="0" sz="2200" spc="85" b="1">
                <a:latin typeface="Trebuchet MS"/>
                <a:cs typeface="Trebuchet MS"/>
              </a:rPr>
              <a:t>Práticas</a:t>
            </a:r>
            <a:r>
              <a:rPr dirty="0" sz="2200" spc="-110" b="1">
                <a:latin typeface="Trebuchet MS"/>
                <a:cs typeface="Trebuchet MS"/>
              </a:rPr>
              <a:t> </a:t>
            </a:r>
            <a:r>
              <a:rPr dirty="0" sz="2200" spc="75" b="1">
                <a:latin typeface="Trebuchet MS"/>
                <a:cs typeface="Trebuchet MS"/>
              </a:rPr>
              <a:t>discriminatórias.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46356" y="9024393"/>
            <a:ext cx="1591945" cy="79565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229235" marR="5080" indent="-217170">
              <a:lnSpc>
                <a:spcPts val="3060"/>
              </a:lnSpc>
              <a:spcBef>
                <a:spcPts val="5"/>
              </a:spcBef>
            </a:pPr>
            <a:r>
              <a:rPr dirty="0" sz="2200" spc="-80" b="1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2200" spc="14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200" spc="14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200" spc="5" b="1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dirty="0" sz="2200" spc="110" b="1">
                <a:solidFill>
                  <a:srgbClr val="FFFFFF"/>
                </a:solidFill>
                <a:latin typeface="Trebuchet MS"/>
                <a:cs typeface="Trebuchet MS"/>
              </a:rPr>
              <a:t>õ</a:t>
            </a:r>
            <a:r>
              <a:rPr dirty="0" sz="2200" spc="3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200" spc="14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200" spc="-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110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200" spc="80" b="1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dirty="0" sz="2200" spc="100" b="1">
                <a:solidFill>
                  <a:srgbClr val="FFFFFF"/>
                </a:solidFill>
                <a:latin typeface="Trebuchet MS"/>
                <a:cs typeface="Trebuchet MS"/>
              </a:rPr>
              <a:t>Produto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63122" y="9210961"/>
            <a:ext cx="1596390" cy="407034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2200" spc="95" b="1">
                <a:solidFill>
                  <a:srgbClr val="FFFFFF"/>
                </a:solidFill>
                <a:latin typeface="Trebuchet MS"/>
                <a:cs typeface="Trebuchet MS"/>
              </a:rPr>
              <a:t>Visão</a:t>
            </a:r>
            <a:r>
              <a:rPr dirty="0" sz="2200" spc="-1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75" b="1">
                <a:solidFill>
                  <a:srgbClr val="FFFFFF"/>
                </a:solidFill>
                <a:latin typeface="Trebuchet MS"/>
                <a:cs typeface="Trebuchet MS"/>
              </a:rPr>
              <a:t>Geral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100"/>
              <a:t>Introdução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3801" y="2127284"/>
            <a:ext cx="1240536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14" b="1">
                <a:latin typeface="Trebuchet MS"/>
                <a:cs typeface="Trebuchet MS"/>
              </a:rPr>
              <a:t>Informar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114" b="1">
                <a:latin typeface="Trebuchet MS"/>
                <a:cs typeface="Trebuchet MS"/>
              </a:rPr>
              <a:t>o</a:t>
            </a:r>
            <a:r>
              <a:rPr dirty="0" sz="2200" spc="-85" b="1">
                <a:latin typeface="Trebuchet MS"/>
                <a:cs typeface="Trebuchet MS"/>
              </a:rPr>
              <a:t> </a:t>
            </a:r>
            <a:r>
              <a:rPr dirty="0" sz="2200" spc="105" b="1">
                <a:latin typeface="Trebuchet MS"/>
                <a:cs typeface="Trebuchet MS"/>
              </a:rPr>
              <a:t>usuário</a:t>
            </a:r>
            <a:r>
              <a:rPr dirty="0" sz="2200" spc="-85" b="1">
                <a:latin typeface="Trebuchet MS"/>
                <a:cs typeface="Trebuchet MS"/>
              </a:rPr>
              <a:t> </a:t>
            </a:r>
            <a:r>
              <a:rPr dirty="0" sz="2200" spc="114" b="1">
                <a:latin typeface="Trebuchet MS"/>
                <a:cs typeface="Trebuchet MS"/>
              </a:rPr>
              <a:t>pontos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90" b="1">
                <a:latin typeface="Trebuchet MS"/>
                <a:cs typeface="Trebuchet MS"/>
              </a:rPr>
              <a:t>que</a:t>
            </a:r>
            <a:r>
              <a:rPr dirty="0" sz="2200" spc="-85" b="1">
                <a:latin typeface="Trebuchet MS"/>
                <a:cs typeface="Trebuchet MS"/>
              </a:rPr>
              <a:t> </a:t>
            </a:r>
            <a:r>
              <a:rPr dirty="0" sz="2200" spc="114" b="1">
                <a:latin typeface="Trebuchet MS"/>
                <a:cs typeface="Trebuchet MS"/>
              </a:rPr>
              <a:t>normalmente</a:t>
            </a:r>
            <a:r>
              <a:rPr dirty="0" sz="2200" spc="-85" b="1">
                <a:latin typeface="Trebuchet MS"/>
                <a:cs typeface="Trebuchet MS"/>
              </a:rPr>
              <a:t> </a:t>
            </a:r>
            <a:r>
              <a:rPr dirty="0" sz="2200" spc="125" b="1">
                <a:latin typeface="Trebuchet MS"/>
                <a:cs typeface="Trebuchet MS"/>
              </a:rPr>
              <a:t>geram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105" b="1">
                <a:latin typeface="Trebuchet MS"/>
                <a:cs typeface="Trebuchet MS"/>
              </a:rPr>
              <a:t>dúvidas</a:t>
            </a:r>
            <a:r>
              <a:rPr dirty="0" sz="2200" spc="-85" b="1">
                <a:latin typeface="Trebuchet MS"/>
                <a:cs typeface="Trebuchet MS"/>
              </a:rPr>
              <a:t> </a:t>
            </a:r>
            <a:r>
              <a:rPr dirty="0" sz="2200" spc="145" b="1">
                <a:latin typeface="Trebuchet MS"/>
                <a:cs typeface="Trebuchet MS"/>
              </a:rPr>
              <a:t>na</a:t>
            </a:r>
            <a:r>
              <a:rPr dirty="0" sz="2200" spc="-85" b="1">
                <a:latin typeface="Trebuchet MS"/>
                <a:cs typeface="Trebuchet MS"/>
              </a:rPr>
              <a:t> </a:t>
            </a:r>
            <a:r>
              <a:rPr dirty="0" sz="2200" spc="55" b="1">
                <a:latin typeface="Trebuchet MS"/>
                <a:cs typeface="Trebuchet MS"/>
              </a:rPr>
              <a:t>utilização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130" b="1">
                <a:latin typeface="Trebuchet MS"/>
                <a:cs typeface="Trebuchet MS"/>
              </a:rPr>
              <a:t>da</a:t>
            </a:r>
            <a:r>
              <a:rPr dirty="0" sz="2200" spc="-85" b="1">
                <a:latin typeface="Trebuchet MS"/>
                <a:cs typeface="Trebuchet MS"/>
              </a:rPr>
              <a:t> </a:t>
            </a:r>
            <a:r>
              <a:rPr dirty="0" sz="2200" spc="85" b="1">
                <a:latin typeface="Trebuchet MS"/>
                <a:cs typeface="Trebuchet MS"/>
              </a:rPr>
              <a:t>plataforma.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69046" y="1006120"/>
            <a:ext cx="736600" cy="753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750" spc="-235" b="1">
                <a:solidFill>
                  <a:srgbClr val="164F33"/>
                </a:solidFill>
                <a:latin typeface="Tahoma"/>
                <a:cs typeface="Tahoma"/>
              </a:rPr>
              <a:t>2</a:t>
            </a:r>
            <a:r>
              <a:rPr dirty="0" sz="4750" spc="-229" b="1">
                <a:solidFill>
                  <a:srgbClr val="164F33"/>
                </a:solidFill>
                <a:latin typeface="Tahoma"/>
                <a:cs typeface="Tahoma"/>
              </a:rPr>
              <a:t>1</a:t>
            </a:r>
            <a:endParaRPr sz="475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3068" y="296653"/>
            <a:ext cx="17364710" cy="114300"/>
          </a:xfrm>
          <a:custGeom>
            <a:avLst/>
            <a:gdLst/>
            <a:ahLst/>
            <a:cxnLst/>
            <a:rect l="l" t="t" r="r" b="b"/>
            <a:pathLst>
              <a:path w="17364710" h="114300">
                <a:moveTo>
                  <a:pt x="0" y="0"/>
                </a:moveTo>
                <a:lnTo>
                  <a:pt x="17364167" y="0"/>
                </a:lnTo>
                <a:lnTo>
                  <a:pt x="17364167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solidFill>
            <a:srgbClr val="4E932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802692" y="8698452"/>
          <a:ext cx="7076440" cy="1120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2810"/>
                <a:gridCol w="3572510"/>
              </a:tblGrid>
              <a:tr h="339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733412"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200" spc="10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Informações</a:t>
                      </a:r>
                      <a:r>
                        <a:rPr dirty="0" sz="2200" spc="-1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2485"/>
                        </a:lnSpc>
                        <a:spcBef>
                          <a:spcPts val="440"/>
                        </a:spcBef>
                      </a:pPr>
                      <a:r>
                        <a:rPr dirty="0" sz="2200" spc="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Suporte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4E932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8580">
                        <a:lnSpc>
                          <a:spcPts val="2510"/>
                        </a:lnSpc>
                      </a:pPr>
                      <a:r>
                        <a:rPr dirty="0" sz="2200" spc="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Considerações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200" spc="6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Finais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A1BD98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61097" y="8722264"/>
            <a:ext cx="10362565" cy="1076960"/>
            <a:chOff x="461097" y="8722264"/>
            <a:chExt cx="10362565" cy="1076960"/>
          </a:xfrm>
        </p:grpSpPr>
        <p:sp>
          <p:nvSpPr>
            <p:cNvPr id="6" name="object 6"/>
            <p:cNvSpPr/>
            <p:nvPr/>
          </p:nvSpPr>
          <p:spPr>
            <a:xfrm>
              <a:off x="461086" y="9061690"/>
              <a:ext cx="10362565" cy="733425"/>
            </a:xfrm>
            <a:custGeom>
              <a:avLst/>
              <a:gdLst/>
              <a:ahLst/>
              <a:cxnLst/>
              <a:rect l="l" t="t" r="r" b="b"/>
              <a:pathLst>
                <a:path w="10362565" h="733425">
                  <a:moveTo>
                    <a:pt x="7028383" y="0"/>
                  </a:moveTo>
                  <a:lnTo>
                    <a:pt x="3533775" y="0"/>
                  </a:lnTo>
                  <a:lnTo>
                    <a:pt x="3533267" y="0"/>
                  </a:lnTo>
                  <a:lnTo>
                    <a:pt x="0" y="0"/>
                  </a:lnTo>
                  <a:lnTo>
                    <a:pt x="0" y="733425"/>
                  </a:lnTo>
                  <a:lnTo>
                    <a:pt x="3533267" y="733425"/>
                  </a:lnTo>
                  <a:lnTo>
                    <a:pt x="3533775" y="733425"/>
                  </a:lnTo>
                  <a:lnTo>
                    <a:pt x="7028383" y="733425"/>
                  </a:lnTo>
                  <a:lnTo>
                    <a:pt x="7028383" y="0"/>
                  </a:lnTo>
                  <a:close/>
                </a:path>
                <a:path w="10362565" h="733425">
                  <a:moveTo>
                    <a:pt x="10362489" y="0"/>
                  </a:moveTo>
                  <a:lnTo>
                    <a:pt x="7029209" y="0"/>
                  </a:lnTo>
                  <a:lnTo>
                    <a:pt x="7029209" y="733425"/>
                  </a:lnTo>
                  <a:lnTo>
                    <a:pt x="10362489" y="733425"/>
                  </a:lnTo>
                  <a:lnTo>
                    <a:pt x="10362489" y="0"/>
                  </a:lnTo>
                  <a:close/>
                </a:path>
              </a:pathLst>
            </a:custGeom>
            <a:solidFill>
              <a:srgbClr val="A1BD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994026" y="8722264"/>
              <a:ext cx="0" cy="1076960"/>
            </a:xfrm>
            <a:custGeom>
              <a:avLst/>
              <a:gdLst/>
              <a:ahLst/>
              <a:cxnLst/>
              <a:rect l="l" t="t" r="r" b="b"/>
              <a:pathLst>
                <a:path w="0" h="1076959">
                  <a:moveTo>
                    <a:pt x="0" y="0"/>
                  </a:moveTo>
                  <a:lnTo>
                    <a:pt x="0" y="1076438"/>
                  </a:lnTo>
                </a:path>
              </a:pathLst>
            </a:custGeom>
            <a:ln w="4783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466152" y="8722264"/>
              <a:ext cx="0" cy="1076960"/>
            </a:xfrm>
            <a:custGeom>
              <a:avLst/>
              <a:gdLst/>
              <a:ahLst/>
              <a:cxnLst/>
              <a:rect l="l" t="t" r="r" b="b"/>
              <a:pathLst>
                <a:path w="0" h="1076959">
                  <a:moveTo>
                    <a:pt x="0" y="0"/>
                  </a:moveTo>
                  <a:lnTo>
                    <a:pt x="0" y="1076438"/>
                  </a:lnTo>
                </a:path>
              </a:pathLst>
            </a:custGeom>
            <a:ln w="4783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946356" y="9024393"/>
            <a:ext cx="1591945" cy="79565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229235" marR="5080" indent="-217170">
              <a:lnSpc>
                <a:spcPts val="3060"/>
              </a:lnSpc>
              <a:spcBef>
                <a:spcPts val="5"/>
              </a:spcBef>
            </a:pPr>
            <a:r>
              <a:rPr dirty="0" sz="2200" spc="-80" b="1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2200" spc="14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200" spc="14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200" spc="5" b="1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dirty="0" sz="2200" spc="110" b="1">
                <a:solidFill>
                  <a:srgbClr val="FFFFFF"/>
                </a:solidFill>
                <a:latin typeface="Trebuchet MS"/>
                <a:cs typeface="Trebuchet MS"/>
              </a:rPr>
              <a:t>õ</a:t>
            </a:r>
            <a:r>
              <a:rPr dirty="0" sz="2200" spc="3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200" spc="14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200" spc="-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110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200" spc="80" b="1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dirty="0" sz="2200" spc="100" b="1">
                <a:solidFill>
                  <a:srgbClr val="FFFFFF"/>
                </a:solidFill>
                <a:latin typeface="Trebuchet MS"/>
                <a:cs typeface="Trebuchet MS"/>
              </a:rPr>
              <a:t>Produto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63122" y="9210961"/>
            <a:ext cx="1596390" cy="407034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2200" spc="95" b="1">
                <a:solidFill>
                  <a:srgbClr val="FFFFFF"/>
                </a:solidFill>
                <a:latin typeface="Trebuchet MS"/>
                <a:cs typeface="Trebuchet MS"/>
              </a:rPr>
              <a:t>Visão</a:t>
            </a:r>
            <a:r>
              <a:rPr dirty="0" sz="2200" spc="-1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75" b="1">
                <a:solidFill>
                  <a:srgbClr val="FFFFFF"/>
                </a:solidFill>
                <a:latin typeface="Trebuchet MS"/>
                <a:cs typeface="Trebuchet MS"/>
              </a:rPr>
              <a:t>Geral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100"/>
              <a:t>Introdução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4682" y="866775"/>
            <a:ext cx="8712853" cy="767112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069046" y="1006120"/>
            <a:ext cx="736600" cy="7537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750" spc="-235"/>
              <a:t>2</a:t>
            </a:r>
            <a:r>
              <a:rPr dirty="0" sz="4750" spc="-229"/>
              <a:t>2</a:t>
            </a:r>
            <a:endParaRPr sz="4750"/>
          </a:p>
        </p:txBody>
      </p:sp>
      <p:sp>
        <p:nvSpPr>
          <p:cNvPr id="4" name="object 4"/>
          <p:cNvSpPr txBox="1"/>
          <p:nvPr/>
        </p:nvSpPr>
        <p:spPr>
          <a:xfrm>
            <a:off x="6546617" y="523313"/>
            <a:ext cx="4684395" cy="354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50" spc="185" b="1">
                <a:solidFill>
                  <a:srgbClr val="164F33"/>
                </a:solidFill>
                <a:latin typeface="Trebuchet MS"/>
                <a:cs typeface="Trebuchet MS"/>
              </a:rPr>
              <a:t>Q</a:t>
            </a:r>
            <a:r>
              <a:rPr dirty="0" sz="2150" spc="140" b="1">
                <a:solidFill>
                  <a:srgbClr val="164F33"/>
                </a:solidFill>
                <a:latin typeface="Trebuchet MS"/>
                <a:cs typeface="Trebuchet MS"/>
              </a:rPr>
              <a:t>u</a:t>
            </a:r>
            <a:r>
              <a:rPr dirty="0" sz="2150" spc="150" b="1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dirty="0" sz="2150" spc="110" b="1">
                <a:solidFill>
                  <a:srgbClr val="164F33"/>
                </a:solidFill>
                <a:latin typeface="Trebuchet MS"/>
                <a:cs typeface="Trebuchet MS"/>
              </a:rPr>
              <a:t>d</a:t>
            </a:r>
            <a:r>
              <a:rPr dirty="0" sz="2150" spc="55" b="1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dirty="0" sz="2150" spc="114" b="1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-35" b="1">
                <a:solidFill>
                  <a:srgbClr val="164F33"/>
                </a:solidFill>
                <a:latin typeface="Trebuchet MS"/>
                <a:cs typeface="Trebuchet MS"/>
              </a:rPr>
              <a:t>4</a:t>
            </a:r>
            <a:r>
              <a:rPr dirty="0" sz="2150" spc="-175" b="1">
                <a:solidFill>
                  <a:srgbClr val="164F33"/>
                </a:solidFill>
                <a:latin typeface="Trebuchet MS"/>
                <a:cs typeface="Trebuchet MS"/>
              </a:rPr>
              <a:t>: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310" b="1">
                <a:solidFill>
                  <a:srgbClr val="164F33"/>
                </a:solidFill>
                <a:latin typeface="Trebuchet MS"/>
                <a:cs typeface="Trebuchet MS"/>
              </a:rPr>
              <a:t>N</a:t>
            </a:r>
            <a:r>
              <a:rPr dirty="0" sz="2150" spc="110" b="1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dirty="0" sz="2150" spc="55" b="1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dirty="0" sz="2150" spc="265" b="1">
                <a:solidFill>
                  <a:srgbClr val="164F33"/>
                </a:solidFill>
                <a:latin typeface="Trebuchet MS"/>
                <a:cs typeface="Trebuchet MS"/>
              </a:rPr>
              <a:t>m</a:t>
            </a:r>
            <a:r>
              <a:rPr dirty="0" sz="2150" spc="150" b="1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dirty="0" sz="2150" spc="145" b="1">
                <a:solidFill>
                  <a:srgbClr val="164F33"/>
                </a:solidFill>
                <a:latin typeface="Trebuchet MS"/>
                <a:cs typeface="Trebuchet MS"/>
              </a:rPr>
              <a:t>s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310" b="1">
                <a:solidFill>
                  <a:srgbClr val="164F33"/>
                </a:solidFill>
                <a:latin typeface="Trebuchet MS"/>
                <a:cs typeface="Trebuchet MS"/>
              </a:rPr>
              <a:t>N</a:t>
            </a:r>
            <a:r>
              <a:rPr dirty="0" sz="2150" spc="165" b="1">
                <a:solidFill>
                  <a:srgbClr val="164F33"/>
                </a:solidFill>
                <a:latin typeface="Trebuchet MS"/>
                <a:cs typeface="Trebuchet MS"/>
              </a:rPr>
              <a:t>B</a:t>
            </a:r>
            <a:r>
              <a:rPr dirty="0" sz="2150" spc="105" b="1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dirty="0" sz="2150" spc="45" b="1">
                <a:solidFill>
                  <a:srgbClr val="164F33"/>
                </a:solidFill>
                <a:latin typeface="Trebuchet MS"/>
                <a:cs typeface="Trebuchet MS"/>
              </a:rPr>
              <a:t>/</a:t>
            </a:r>
            <a:r>
              <a:rPr dirty="0" sz="2150" spc="110" b="1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dirty="0" sz="2150" spc="80" b="1">
                <a:solidFill>
                  <a:srgbClr val="164F33"/>
                </a:solidFill>
                <a:latin typeface="Trebuchet MS"/>
                <a:cs typeface="Trebuchet MS"/>
              </a:rPr>
              <a:t>S</a:t>
            </a:r>
            <a:r>
              <a:rPr dirty="0" sz="2150" spc="204" b="1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-35" b="1">
                <a:solidFill>
                  <a:srgbClr val="164F33"/>
                </a:solidFill>
                <a:latin typeface="Trebuchet MS"/>
                <a:cs typeface="Trebuchet MS"/>
              </a:rPr>
              <a:t>27000</a:t>
            </a:r>
            <a:r>
              <a:rPr dirty="0" sz="2150" spc="-175" b="1">
                <a:solidFill>
                  <a:srgbClr val="164F33"/>
                </a:solidFill>
                <a:latin typeface="Trebuchet MS"/>
                <a:cs typeface="Trebuchet MS"/>
              </a:rPr>
              <a:t>.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9931" y="8544600"/>
            <a:ext cx="3955415" cy="354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50" spc="20" b="1">
                <a:solidFill>
                  <a:srgbClr val="164F33"/>
                </a:solidFill>
                <a:latin typeface="Trebuchet MS"/>
                <a:cs typeface="Trebuchet MS"/>
              </a:rPr>
              <a:t>Fonte:</a:t>
            </a:r>
            <a:r>
              <a:rPr dirty="0" sz="2150" spc="-105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95" b="1">
                <a:solidFill>
                  <a:srgbClr val="164F33"/>
                </a:solidFill>
                <a:latin typeface="Trebuchet MS"/>
                <a:cs typeface="Trebuchet MS"/>
              </a:rPr>
              <a:t>Autoria</a:t>
            </a:r>
            <a:r>
              <a:rPr dirty="0" sz="2150" spc="-105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85" b="1">
                <a:solidFill>
                  <a:srgbClr val="164F33"/>
                </a:solidFill>
                <a:latin typeface="Trebuchet MS"/>
                <a:cs typeface="Trebuchet MS"/>
              </a:rPr>
              <a:t>própria</a:t>
            </a:r>
            <a:r>
              <a:rPr dirty="0" sz="2150" spc="-10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-45" b="1">
                <a:solidFill>
                  <a:srgbClr val="164F33"/>
                </a:solidFill>
                <a:latin typeface="Trebuchet MS"/>
                <a:cs typeface="Trebuchet MS"/>
              </a:rPr>
              <a:t>(2022)</a:t>
            </a:r>
            <a:endParaRPr sz="215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802692" y="8698453"/>
          <a:ext cx="7076440" cy="1120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2810"/>
                <a:gridCol w="3572510"/>
              </a:tblGrid>
              <a:tr h="339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733412"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200" spc="10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Informações</a:t>
                      </a:r>
                      <a:r>
                        <a:rPr dirty="0" sz="2200" spc="-1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2485"/>
                        </a:lnSpc>
                        <a:spcBef>
                          <a:spcPts val="440"/>
                        </a:spcBef>
                      </a:pPr>
                      <a:r>
                        <a:rPr dirty="0" sz="2200" spc="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Suporte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4E932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8580">
                        <a:lnSpc>
                          <a:spcPts val="2510"/>
                        </a:lnSpc>
                      </a:pPr>
                      <a:r>
                        <a:rPr dirty="0" sz="2200" spc="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Considerações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200" spc="6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Finais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A1BD98"/>
                    </a:solidFill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461097" y="8722266"/>
            <a:ext cx="10362565" cy="1076960"/>
            <a:chOff x="461097" y="8722266"/>
            <a:chExt cx="10362565" cy="1076960"/>
          </a:xfrm>
        </p:grpSpPr>
        <p:sp>
          <p:nvSpPr>
            <p:cNvPr id="8" name="object 8"/>
            <p:cNvSpPr/>
            <p:nvPr/>
          </p:nvSpPr>
          <p:spPr>
            <a:xfrm>
              <a:off x="461086" y="9061690"/>
              <a:ext cx="10362565" cy="733425"/>
            </a:xfrm>
            <a:custGeom>
              <a:avLst/>
              <a:gdLst/>
              <a:ahLst/>
              <a:cxnLst/>
              <a:rect l="l" t="t" r="r" b="b"/>
              <a:pathLst>
                <a:path w="10362565" h="733425">
                  <a:moveTo>
                    <a:pt x="7028383" y="0"/>
                  </a:moveTo>
                  <a:lnTo>
                    <a:pt x="3533775" y="0"/>
                  </a:lnTo>
                  <a:lnTo>
                    <a:pt x="3533267" y="0"/>
                  </a:lnTo>
                  <a:lnTo>
                    <a:pt x="0" y="0"/>
                  </a:lnTo>
                  <a:lnTo>
                    <a:pt x="0" y="733425"/>
                  </a:lnTo>
                  <a:lnTo>
                    <a:pt x="3533267" y="733425"/>
                  </a:lnTo>
                  <a:lnTo>
                    <a:pt x="3533775" y="733425"/>
                  </a:lnTo>
                  <a:lnTo>
                    <a:pt x="7028383" y="733425"/>
                  </a:lnTo>
                  <a:lnTo>
                    <a:pt x="7028383" y="0"/>
                  </a:lnTo>
                  <a:close/>
                </a:path>
                <a:path w="10362565" h="733425">
                  <a:moveTo>
                    <a:pt x="10362489" y="0"/>
                  </a:moveTo>
                  <a:lnTo>
                    <a:pt x="7029209" y="0"/>
                  </a:lnTo>
                  <a:lnTo>
                    <a:pt x="7029209" y="733425"/>
                  </a:lnTo>
                  <a:lnTo>
                    <a:pt x="10362489" y="733425"/>
                  </a:lnTo>
                  <a:lnTo>
                    <a:pt x="10362489" y="0"/>
                  </a:lnTo>
                  <a:close/>
                </a:path>
              </a:pathLst>
            </a:custGeom>
            <a:solidFill>
              <a:srgbClr val="A1BD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94026" y="8722266"/>
              <a:ext cx="0" cy="1076960"/>
            </a:xfrm>
            <a:custGeom>
              <a:avLst/>
              <a:gdLst/>
              <a:ahLst/>
              <a:cxnLst/>
              <a:rect l="l" t="t" r="r" b="b"/>
              <a:pathLst>
                <a:path w="0" h="1076959">
                  <a:moveTo>
                    <a:pt x="0" y="0"/>
                  </a:moveTo>
                  <a:lnTo>
                    <a:pt x="0" y="1076438"/>
                  </a:lnTo>
                </a:path>
              </a:pathLst>
            </a:custGeom>
            <a:ln w="4783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466152" y="8722266"/>
              <a:ext cx="0" cy="1076960"/>
            </a:xfrm>
            <a:custGeom>
              <a:avLst/>
              <a:gdLst/>
              <a:ahLst/>
              <a:cxnLst/>
              <a:rect l="l" t="t" r="r" b="b"/>
              <a:pathLst>
                <a:path w="0" h="1076959">
                  <a:moveTo>
                    <a:pt x="0" y="0"/>
                  </a:moveTo>
                  <a:lnTo>
                    <a:pt x="0" y="1076438"/>
                  </a:lnTo>
                </a:path>
              </a:pathLst>
            </a:custGeom>
            <a:ln w="4783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946356" y="9024393"/>
            <a:ext cx="1591945" cy="79565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229235" marR="5080" indent="-217170">
              <a:lnSpc>
                <a:spcPts val="3060"/>
              </a:lnSpc>
              <a:spcBef>
                <a:spcPts val="5"/>
              </a:spcBef>
            </a:pPr>
            <a:r>
              <a:rPr dirty="0" sz="2200" spc="-80" b="1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2200" spc="14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200" spc="14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200" spc="5" b="1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dirty="0" sz="2200" spc="110" b="1">
                <a:solidFill>
                  <a:srgbClr val="FFFFFF"/>
                </a:solidFill>
                <a:latin typeface="Trebuchet MS"/>
                <a:cs typeface="Trebuchet MS"/>
              </a:rPr>
              <a:t>õ</a:t>
            </a:r>
            <a:r>
              <a:rPr dirty="0" sz="2200" spc="3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200" spc="14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200" spc="-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110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200" spc="80" b="1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dirty="0" sz="2200" spc="100" b="1">
                <a:solidFill>
                  <a:srgbClr val="FFFFFF"/>
                </a:solidFill>
                <a:latin typeface="Trebuchet MS"/>
                <a:cs typeface="Trebuchet MS"/>
              </a:rPr>
              <a:t>Produto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63122" y="9210961"/>
            <a:ext cx="1596390" cy="407034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2200" spc="95" b="1">
                <a:solidFill>
                  <a:srgbClr val="FFFFFF"/>
                </a:solidFill>
                <a:latin typeface="Trebuchet MS"/>
                <a:cs typeface="Trebuchet MS"/>
              </a:rPr>
              <a:t>Visão</a:t>
            </a:r>
            <a:r>
              <a:rPr dirty="0" sz="2200" spc="-1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75" b="1">
                <a:solidFill>
                  <a:srgbClr val="FFFFFF"/>
                </a:solidFill>
                <a:latin typeface="Trebuchet MS"/>
                <a:cs typeface="Trebuchet MS"/>
              </a:rPr>
              <a:t>Geral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100"/>
              <a:t>Introdução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1759" y="494924"/>
            <a:ext cx="17362805" cy="1323975"/>
          </a:xfrm>
          <a:custGeom>
            <a:avLst/>
            <a:gdLst/>
            <a:ahLst/>
            <a:cxnLst/>
            <a:rect l="l" t="t" r="r" b="b"/>
            <a:pathLst>
              <a:path w="17362805" h="1323975">
                <a:moveTo>
                  <a:pt x="17362749" y="1323974"/>
                </a:moveTo>
                <a:lnTo>
                  <a:pt x="0" y="1323974"/>
                </a:lnTo>
                <a:lnTo>
                  <a:pt x="0" y="0"/>
                </a:lnTo>
                <a:lnTo>
                  <a:pt x="17362749" y="0"/>
                </a:lnTo>
                <a:lnTo>
                  <a:pt x="17362749" y="1323974"/>
                </a:lnTo>
                <a:close/>
              </a:path>
            </a:pathLst>
          </a:custGeom>
          <a:solidFill>
            <a:srgbClr val="4E93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9068" y="568951"/>
            <a:ext cx="10067290" cy="11461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350" spc="130">
                <a:solidFill>
                  <a:srgbClr val="FFFFFF"/>
                </a:solidFill>
              </a:rPr>
              <a:t>Considerações</a:t>
            </a:r>
            <a:r>
              <a:rPr dirty="0" sz="7350" spc="-280">
                <a:solidFill>
                  <a:srgbClr val="FFFFFF"/>
                </a:solidFill>
              </a:rPr>
              <a:t> </a:t>
            </a:r>
            <a:r>
              <a:rPr dirty="0" sz="7350" spc="90">
                <a:solidFill>
                  <a:srgbClr val="FFFFFF"/>
                </a:solidFill>
              </a:rPr>
              <a:t>Finais</a:t>
            </a:r>
            <a:endParaRPr sz="7350"/>
          </a:p>
        </p:txBody>
      </p:sp>
      <p:sp>
        <p:nvSpPr>
          <p:cNvPr id="4" name="object 4"/>
          <p:cNvSpPr txBox="1"/>
          <p:nvPr/>
        </p:nvSpPr>
        <p:spPr>
          <a:xfrm>
            <a:off x="17081746" y="1006122"/>
            <a:ext cx="723900" cy="753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4750" spc="-235" b="1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dirty="0" sz="4750" spc="-229" b="1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47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171" y="5356672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171" y="6461572"/>
            <a:ext cx="95250" cy="952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8397" y="3550129"/>
            <a:ext cx="8620125" cy="3122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200" b="1">
                <a:latin typeface="Trebuchet MS"/>
                <a:cs typeface="Trebuchet MS"/>
              </a:rPr>
              <a:t>O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65" b="1">
                <a:latin typeface="Trebuchet MS"/>
                <a:cs typeface="Trebuchet MS"/>
              </a:rPr>
              <a:t>site</a:t>
            </a:r>
            <a:r>
              <a:rPr dirty="0" sz="2200" spc="-85" b="1">
                <a:latin typeface="Trebuchet MS"/>
                <a:cs typeface="Trebuchet MS"/>
              </a:rPr>
              <a:t> </a:t>
            </a:r>
            <a:r>
              <a:rPr dirty="0" sz="2200" spc="80" b="1">
                <a:latin typeface="Trebuchet MS"/>
                <a:cs typeface="Trebuchet MS"/>
              </a:rPr>
              <a:t>desenvolvido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70" b="1">
                <a:latin typeface="Trebuchet MS"/>
                <a:cs typeface="Trebuchet MS"/>
              </a:rPr>
              <a:t>contribui</a:t>
            </a:r>
            <a:r>
              <a:rPr dirty="0" sz="2200" spc="-85" b="1">
                <a:latin typeface="Trebuchet MS"/>
                <a:cs typeface="Trebuchet MS"/>
              </a:rPr>
              <a:t> </a:t>
            </a:r>
            <a:r>
              <a:rPr dirty="0" sz="2200" spc="114" b="1">
                <a:latin typeface="Trebuchet MS"/>
                <a:cs typeface="Trebuchet MS"/>
              </a:rPr>
              <a:t>para</a:t>
            </a:r>
            <a:r>
              <a:rPr dirty="0" sz="2200" spc="-85" b="1">
                <a:latin typeface="Trebuchet MS"/>
                <a:cs typeface="Trebuchet MS"/>
              </a:rPr>
              <a:t> </a:t>
            </a:r>
            <a:r>
              <a:rPr dirty="0" sz="2200" spc="155" b="1">
                <a:latin typeface="Trebuchet MS"/>
                <a:cs typeface="Trebuchet MS"/>
              </a:rPr>
              <a:t>a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85" b="1">
                <a:latin typeface="Trebuchet MS"/>
                <a:cs typeface="Trebuchet MS"/>
              </a:rPr>
              <a:t>redução</a:t>
            </a:r>
            <a:r>
              <a:rPr dirty="0" sz="2200" spc="-85" b="1">
                <a:latin typeface="Trebuchet MS"/>
                <a:cs typeface="Trebuchet MS"/>
              </a:rPr>
              <a:t> </a:t>
            </a:r>
            <a:r>
              <a:rPr dirty="0" sz="2200" spc="110" b="1">
                <a:latin typeface="Trebuchet MS"/>
                <a:cs typeface="Trebuchet MS"/>
              </a:rPr>
              <a:t>do</a:t>
            </a:r>
            <a:r>
              <a:rPr dirty="0" sz="2200" spc="-85" b="1">
                <a:latin typeface="Trebuchet MS"/>
                <a:cs typeface="Trebuchet MS"/>
              </a:rPr>
              <a:t> </a:t>
            </a:r>
            <a:r>
              <a:rPr dirty="0" sz="2200" spc="90" b="1">
                <a:latin typeface="Trebuchet MS"/>
                <a:cs typeface="Trebuchet MS"/>
              </a:rPr>
              <a:t>Aquecimento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dirty="0" sz="2200" spc="45" b="1">
                <a:latin typeface="Trebuchet MS"/>
                <a:cs typeface="Trebuchet MS"/>
              </a:rPr>
              <a:t>Global: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000">
              <a:latin typeface="Trebuchet MS"/>
              <a:cs typeface="Trebuchet MS"/>
            </a:endParaRPr>
          </a:p>
          <a:p>
            <a:pPr marL="487045">
              <a:lnSpc>
                <a:spcPct val="100000"/>
              </a:lnSpc>
              <a:spcBef>
                <a:spcPts val="2575"/>
              </a:spcBef>
            </a:pPr>
            <a:r>
              <a:rPr dirty="0" sz="2200" spc="75" b="1">
                <a:latin typeface="Trebuchet MS"/>
                <a:cs typeface="Trebuchet MS"/>
              </a:rPr>
              <a:t>Conscientizando</a:t>
            </a:r>
            <a:r>
              <a:rPr dirty="0" sz="2200" spc="-100" b="1">
                <a:latin typeface="Trebuchet MS"/>
                <a:cs typeface="Trebuchet MS"/>
              </a:rPr>
              <a:t> </a:t>
            </a:r>
            <a:r>
              <a:rPr dirty="0" sz="2200" spc="125" b="1">
                <a:latin typeface="Trebuchet MS"/>
                <a:cs typeface="Trebuchet MS"/>
              </a:rPr>
              <a:t>os</a:t>
            </a:r>
            <a:r>
              <a:rPr dirty="0" sz="2200" spc="-100" b="1">
                <a:latin typeface="Trebuchet MS"/>
                <a:cs typeface="Trebuchet MS"/>
              </a:rPr>
              <a:t> </a:t>
            </a:r>
            <a:r>
              <a:rPr dirty="0" sz="2200" spc="55" b="1">
                <a:latin typeface="Trebuchet MS"/>
                <a:cs typeface="Trebuchet MS"/>
              </a:rPr>
              <a:t>agricultores;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000">
              <a:latin typeface="Trebuchet MS"/>
              <a:cs typeface="Trebuchet MS"/>
            </a:endParaRPr>
          </a:p>
          <a:p>
            <a:pPr marL="487045">
              <a:lnSpc>
                <a:spcPct val="100000"/>
              </a:lnSpc>
              <a:spcBef>
                <a:spcPts val="2575"/>
              </a:spcBef>
            </a:pPr>
            <a:r>
              <a:rPr dirty="0" sz="2200" spc="80" b="1">
                <a:latin typeface="Trebuchet MS"/>
                <a:cs typeface="Trebuchet MS"/>
              </a:rPr>
              <a:t>Disponibilizando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120" b="1">
                <a:latin typeface="Trebuchet MS"/>
                <a:cs typeface="Trebuchet MS"/>
              </a:rPr>
              <a:t>métodos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90" b="1">
                <a:latin typeface="Trebuchet MS"/>
                <a:cs typeface="Trebuchet MS"/>
              </a:rPr>
              <a:t>que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65" b="1">
                <a:latin typeface="Trebuchet MS"/>
                <a:cs typeface="Trebuchet MS"/>
              </a:rPr>
              <a:t>beneficiem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155" b="1">
                <a:latin typeface="Trebuchet MS"/>
                <a:cs typeface="Trebuchet MS"/>
              </a:rPr>
              <a:t>a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100" b="1">
                <a:latin typeface="Trebuchet MS"/>
                <a:cs typeface="Trebuchet MS"/>
              </a:rPr>
              <a:t>ambos;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94026" y="8722266"/>
            <a:ext cx="0" cy="1076960"/>
          </a:xfrm>
          <a:custGeom>
            <a:avLst/>
            <a:gdLst/>
            <a:ahLst/>
            <a:cxnLst/>
            <a:rect l="l" t="t" r="r" b="b"/>
            <a:pathLst>
              <a:path w="0" h="1076959">
                <a:moveTo>
                  <a:pt x="0" y="0"/>
                </a:moveTo>
                <a:lnTo>
                  <a:pt x="0" y="1076438"/>
                </a:lnTo>
              </a:path>
            </a:pathLst>
          </a:custGeom>
          <a:ln w="4783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66152" y="8722266"/>
            <a:ext cx="0" cy="1076960"/>
          </a:xfrm>
          <a:custGeom>
            <a:avLst/>
            <a:gdLst/>
            <a:ahLst/>
            <a:cxnLst/>
            <a:rect l="l" t="t" r="r" b="b"/>
            <a:pathLst>
              <a:path w="0" h="1076959">
                <a:moveTo>
                  <a:pt x="0" y="0"/>
                </a:moveTo>
                <a:lnTo>
                  <a:pt x="0" y="1076438"/>
                </a:lnTo>
              </a:path>
            </a:pathLst>
          </a:custGeom>
          <a:ln w="4783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826505" y="8722266"/>
            <a:ext cx="0" cy="1076960"/>
          </a:xfrm>
          <a:custGeom>
            <a:avLst/>
            <a:gdLst/>
            <a:ahLst/>
            <a:cxnLst/>
            <a:rect l="l" t="t" r="r" b="b"/>
            <a:pathLst>
              <a:path w="0" h="1076959">
                <a:moveTo>
                  <a:pt x="0" y="0"/>
                </a:moveTo>
                <a:lnTo>
                  <a:pt x="0" y="1076438"/>
                </a:lnTo>
              </a:path>
            </a:pathLst>
          </a:custGeom>
          <a:ln w="4783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259039" y="8724588"/>
            <a:ext cx="0" cy="1076960"/>
          </a:xfrm>
          <a:custGeom>
            <a:avLst/>
            <a:gdLst/>
            <a:ahLst/>
            <a:cxnLst/>
            <a:rect l="l" t="t" r="r" b="b"/>
            <a:pathLst>
              <a:path w="0" h="1076959">
                <a:moveTo>
                  <a:pt x="0" y="0"/>
                </a:moveTo>
                <a:lnTo>
                  <a:pt x="0" y="1076438"/>
                </a:lnTo>
              </a:path>
            </a:pathLst>
          </a:custGeom>
          <a:ln w="4783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61097" y="9061684"/>
            <a:ext cx="3509645" cy="733425"/>
          </a:xfrm>
          <a:prstGeom prst="rect">
            <a:avLst/>
          </a:prstGeom>
          <a:solidFill>
            <a:srgbClr val="A1BD98"/>
          </a:solidFill>
        </p:spPr>
        <p:txBody>
          <a:bodyPr wrap="square" lIns="0" tIns="209550" rIns="0" bIns="0" rtlCol="0" vert="horz">
            <a:spAutoFit/>
          </a:bodyPr>
          <a:lstStyle/>
          <a:p>
            <a:pPr marL="999490">
              <a:lnSpc>
                <a:spcPct val="100000"/>
              </a:lnSpc>
              <a:spcBef>
                <a:spcPts val="1650"/>
              </a:spcBef>
            </a:pPr>
            <a:r>
              <a:rPr dirty="0" sz="2200" spc="100" b="1">
                <a:solidFill>
                  <a:srgbClr val="FFFFFF"/>
                </a:solidFill>
                <a:latin typeface="Trebuchet MS"/>
                <a:cs typeface="Trebuchet MS"/>
              </a:rPr>
              <a:t>Introdução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17838" y="9061684"/>
            <a:ext cx="3424554" cy="733425"/>
          </a:xfrm>
          <a:prstGeom prst="rect">
            <a:avLst/>
          </a:prstGeom>
          <a:solidFill>
            <a:srgbClr val="A1BD98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23495">
              <a:lnSpc>
                <a:spcPts val="2600"/>
              </a:lnSpc>
            </a:pPr>
            <a:r>
              <a:rPr dirty="0" sz="2200" spc="70" b="1">
                <a:solidFill>
                  <a:srgbClr val="FFFFFF"/>
                </a:solidFill>
                <a:latin typeface="Trebuchet MS"/>
                <a:cs typeface="Trebuchet MS"/>
              </a:rPr>
              <a:t>Funções</a:t>
            </a:r>
            <a:r>
              <a:rPr dirty="0" sz="2200" spc="-1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114" b="1">
                <a:solidFill>
                  <a:srgbClr val="FFFFFF"/>
                </a:solidFill>
                <a:latin typeface="Trebuchet MS"/>
                <a:cs typeface="Trebuchet MS"/>
              </a:rPr>
              <a:t>do</a:t>
            </a:r>
            <a:endParaRPr sz="2200">
              <a:latin typeface="Trebuchet MS"/>
              <a:cs typeface="Trebuchet MS"/>
            </a:endParaRPr>
          </a:p>
          <a:p>
            <a:pPr algn="ctr" marL="23495">
              <a:lnSpc>
                <a:spcPct val="100000"/>
              </a:lnSpc>
              <a:spcBef>
                <a:spcPts val="420"/>
              </a:spcBef>
            </a:pPr>
            <a:r>
              <a:rPr dirty="0" sz="2200" spc="100" b="1">
                <a:solidFill>
                  <a:srgbClr val="FFFFFF"/>
                </a:solidFill>
                <a:latin typeface="Trebuchet MS"/>
                <a:cs typeface="Trebuchet MS"/>
              </a:rPr>
              <a:t>Produto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89964" y="9061684"/>
            <a:ext cx="3312795" cy="733425"/>
          </a:xfrm>
          <a:prstGeom prst="rect">
            <a:avLst/>
          </a:prstGeom>
          <a:solidFill>
            <a:srgbClr val="A1BD98"/>
          </a:solidFill>
        </p:spPr>
        <p:txBody>
          <a:bodyPr wrap="square" lIns="0" tIns="181610" rIns="0" bIns="0" rtlCol="0" vert="horz">
            <a:spAutoFit/>
          </a:bodyPr>
          <a:lstStyle/>
          <a:p>
            <a:pPr marL="885825">
              <a:lnSpc>
                <a:spcPct val="100000"/>
              </a:lnSpc>
              <a:spcBef>
                <a:spcPts val="1430"/>
              </a:spcBef>
            </a:pPr>
            <a:r>
              <a:rPr dirty="0" sz="2200" spc="95" b="1">
                <a:solidFill>
                  <a:srgbClr val="FFFFFF"/>
                </a:solidFill>
                <a:latin typeface="Trebuchet MS"/>
                <a:cs typeface="Trebuchet MS"/>
              </a:rPr>
              <a:t>Visão</a:t>
            </a:r>
            <a:r>
              <a:rPr dirty="0" sz="2200" spc="-1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75" b="1">
                <a:solidFill>
                  <a:srgbClr val="FFFFFF"/>
                </a:solidFill>
                <a:latin typeface="Trebuchet MS"/>
                <a:cs typeface="Trebuchet MS"/>
              </a:rPr>
              <a:t>Geral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50317" y="9061684"/>
            <a:ext cx="3405504" cy="733425"/>
          </a:xfrm>
          <a:prstGeom prst="rect">
            <a:avLst/>
          </a:prstGeom>
          <a:solidFill>
            <a:srgbClr val="A1BD98"/>
          </a:solidFill>
        </p:spPr>
        <p:txBody>
          <a:bodyPr wrap="square" lIns="0" tIns="13970" rIns="0" bIns="0" rtlCol="0" vert="horz">
            <a:spAutoFit/>
          </a:bodyPr>
          <a:lstStyle/>
          <a:p>
            <a:pPr algn="ctr" marR="60325">
              <a:lnSpc>
                <a:spcPct val="100000"/>
              </a:lnSpc>
              <a:spcBef>
                <a:spcPts val="110"/>
              </a:spcBef>
            </a:pPr>
            <a:r>
              <a:rPr dirty="0" sz="2200" spc="105" b="1">
                <a:solidFill>
                  <a:srgbClr val="FFFFFF"/>
                </a:solidFill>
                <a:latin typeface="Trebuchet MS"/>
                <a:cs typeface="Trebuchet MS"/>
              </a:rPr>
              <a:t>Informações</a:t>
            </a:r>
            <a:r>
              <a:rPr dirty="0" sz="2200" spc="-1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75" b="1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endParaRPr sz="2200">
              <a:latin typeface="Trebuchet MS"/>
              <a:cs typeface="Trebuchet MS"/>
            </a:endParaRPr>
          </a:p>
          <a:p>
            <a:pPr algn="ctr" marR="12065">
              <a:lnSpc>
                <a:spcPts val="2585"/>
              </a:lnSpc>
              <a:spcBef>
                <a:spcPts val="440"/>
              </a:spcBef>
            </a:pPr>
            <a:r>
              <a:rPr dirty="0" sz="2200" spc="85" b="1">
                <a:solidFill>
                  <a:srgbClr val="FFFFFF"/>
                </a:solidFill>
                <a:latin typeface="Trebuchet MS"/>
                <a:cs typeface="Trebuchet MS"/>
              </a:rPr>
              <a:t>Suporte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282852" y="9061690"/>
            <a:ext cx="3548379" cy="733425"/>
          </a:xfrm>
          <a:prstGeom prst="rect">
            <a:avLst/>
          </a:prstGeom>
          <a:solidFill>
            <a:srgbClr val="4E932F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R="92710">
              <a:lnSpc>
                <a:spcPts val="2510"/>
              </a:lnSpc>
            </a:pPr>
            <a:r>
              <a:rPr dirty="0" sz="2200" spc="85" b="1">
                <a:solidFill>
                  <a:srgbClr val="FFFFFF"/>
                </a:solidFill>
                <a:latin typeface="Trebuchet MS"/>
                <a:cs typeface="Trebuchet MS"/>
              </a:rPr>
              <a:t>Considerações</a:t>
            </a:r>
            <a:endParaRPr sz="2200">
              <a:latin typeface="Trebuchet MS"/>
              <a:cs typeface="Trebuchet MS"/>
            </a:endParaRPr>
          </a:p>
          <a:p>
            <a:pPr algn="ctr" marR="20320">
              <a:lnSpc>
                <a:spcPct val="100000"/>
              </a:lnSpc>
              <a:spcBef>
                <a:spcPts val="440"/>
              </a:spcBef>
            </a:pPr>
            <a:r>
              <a:rPr dirty="0" sz="2200" spc="65" b="1">
                <a:solidFill>
                  <a:srgbClr val="FFFFFF"/>
                </a:solidFill>
                <a:latin typeface="Trebuchet MS"/>
                <a:cs typeface="Trebuchet MS"/>
              </a:rPr>
              <a:t>Finais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7597" y="1000896"/>
            <a:ext cx="5556885" cy="11131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100" spc="145"/>
              <a:t>Referências</a:t>
            </a:r>
            <a:endParaRPr sz="7100"/>
          </a:p>
        </p:txBody>
      </p:sp>
      <p:sp>
        <p:nvSpPr>
          <p:cNvPr id="3" name="object 3"/>
          <p:cNvSpPr/>
          <p:nvPr/>
        </p:nvSpPr>
        <p:spPr>
          <a:xfrm>
            <a:off x="493626" y="8724230"/>
            <a:ext cx="17363440" cy="1066800"/>
          </a:xfrm>
          <a:custGeom>
            <a:avLst/>
            <a:gdLst/>
            <a:ahLst/>
            <a:cxnLst/>
            <a:rect l="l" t="t" r="r" b="b"/>
            <a:pathLst>
              <a:path w="17363440" h="1066800">
                <a:moveTo>
                  <a:pt x="17362958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7362958" y="0"/>
                </a:lnTo>
                <a:lnTo>
                  <a:pt x="17362958" y="1066800"/>
                </a:lnTo>
                <a:close/>
              </a:path>
            </a:pathLst>
          </a:custGeom>
          <a:solidFill>
            <a:srgbClr val="4E93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64823" y="3298856"/>
            <a:ext cx="10957560" cy="36753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14" b="1">
                <a:latin typeface="Trebuchet MS"/>
                <a:cs typeface="Trebuchet MS"/>
              </a:rPr>
              <a:t>AGRITEMPO</a:t>
            </a:r>
            <a:r>
              <a:rPr dirty="0" sz="2200" spc="615" b="1">
                <a:latin typeface="Trebuchet MS"/>
                <a:cs typeface="Trebuchet MS"/>
              </a:rPr>
              <a:t> </a:t>
            </a:r>
            <a:r>
              <a:rPr dirty="0" sz="2200" spc="25" b="1">
                <a:latin typeface="Trebuchet MS"/>
                <a:cs typeface="Trebuchet MS"/>
              </a:rPr>
              <a:t>(Brasil).</a:t>
            </a:r>
            <a:r>
              <a:rPr dirty="0" sz="2200" spc="615" b="1">
                <a:latin typeface="Trebuchet MS"/>
                <a:cs typeface="Trebuchet MS"/>
              </a:rPr>
              <a:t> </a:t>
            </a:r>
            <a:r>
              <a:rPr dirty="0" sz="2200" spc="90" b="1">
                <a:latin typeface="Trebuchet MS"/>
                <a:cs typeface="Trebuchet MS"/>
              </a:rPr>
              <a:t>Aquecimento</a:t>
            </a:r>
            <a:r>
              <a:rPr dirty="0" sz="2200" spc="615" b="1">
                <a:latin typeface="Trebuchet MS"/>
                <a:cs typeface="Trebuchet MS"/>
              </a:rPr>
              <a:t> </a:t>
            </a:r>
            <a:r>
              <a:rPr dirty="0" sz="2200" spc="85" b="1">
                <a:latin typeface="Trebuchet MS"/>
                <a:cs typeface="Trebuchet MS"/>
              </a:rPr>
              <a:t>Global</a:t>
            </a:r>
            <a:r>
              <a:rPr dirty="0" sz="2200" spc="615" b="1">
                <a:latin typeface="Trebuchet MS"/>
                <a:cs typeface="Trebuchet MS"/>
              </a:rPr>
              <a:t> </a:t>
            </a:r>
            <a:r>
              <a:rPr dirty="0" sz="2200" spc="35" b="1">
                <a:latin typeface="Trebuchet MS"/>
                <a:cs typeface="Trebuchet MS"/>
              </a:rPr>
              <a:t>e</a:t>
            </a:r>
            <a:r>
              <a:rPr dirty="0" sz="2200" spc="615" b="1">
                <a:latin typeface="Trebuchet MS"/>
                <a:cs typeface="Trebuchet MS"/>
              </a:rPr>
              <a:t> </a:t>
            </a:r>
            <a:r>
              <a:rPr dirty="0" sz="2200" spc="155" b="1">
                <a:latin typeface="Trebuchet MS"/>
                <a:cs typeface="Trebuchet MS"/>
              </a:rPr>
              <a:t>a</a:t>
            </a:r>
            <a:r>
              <a:rPr dirty="0" sz="2200" spc="615" b="1">
                <a:latin typeface="Trebuchet MS"/>
                <a:cs typeface="Trebuchet MS"/>
              </a:rPr>
              <a:t> </a:t>
            </a:r>
            <a:r>
              <a:rPr dirty="0" sz="2200" spc="95" b="1">
                <a:latin typeface="Trebuchet MS"/>
                <a:cs typeface="Trebuchet MS"/>
              </a:rPr>
              <a:t>Produção</a:t>
            </a:r>
            <a:r>
              <a:rPr dirty="0" sz="2200" spc="620" b="1">
                <a:latin typeface="Trebuchet MS"/>
                <a:cs typeface="Trebuchet MS"/>
              </a:rPr>
              <a:t> </a:t>
            </a:r>
            <a:r>
              <a:rPr dirty="0" sz="2200" spc="75" b="1">
                <a:latin typeface="Trebuchet MS"/>
                <a:cs typeface="Trebuchet MS"/>
              </a:rPr>
              <a:t>Agrícola</a:t>
            </a:r>
            <a:r>
              <a:rPr dirty="0" sz="2200" spc="615" b="1">
                <a:latin typeface="Trebuchet MS"/>
                <a:cs typeface="Trebuchet MS"/>
              </a:rPr>
              <a:t> </a:t>
            </a:r>
            <a:r>
              <a:rPr dirty="0" sz="2200" spc="110" b="1">
                <a:latin typeface="Trebuchet MS"/>
                <a:cs typeface="Trebuchet MS"/>
              </a:rPr>
              <a:t>do</a:t>
            </a:r>
            <a:r>
              <a:rPr dirty="0" sz="2200" spc="615" b="1">
                <a:latin typeface="Trebuchet MS"/>
                <a:cs typeface="Trebuchet MS"/>
              </a:rPr>
              <a:t> </a:t>
            </a:r>
            <a:r>
              <a:rPr dirty="0" sz="2200" spc="50" b="1">
                <a:latin typeface="Trebuchet MS"/>
                <a:cs typeface="Trebuchet MS"/>
              </a:rPr>
              <a:t>Brasil.</a:t>
            </a:r>
            <a:endParaRPr sz="2200">
              <a:latin typeface="Trebuchet MS"/>
              <a:cs typeface="Trebuchet MS"/>
            </a:endParaRPr>
          </a:p>
          <a:p>
            <a:pPr algn="just" marL="12700" marR="5080">
              <a:lnSpc>
                <a:spcPct val="164800"/>
              </a:lnSpc>
            </a:pPr>
            <a:r>
              <a:rPr dirty="0" sz="2200" spc="85" b="1">
                <a:latin typeface="Trebuchet MS"/>
                <a:cs typeface="Trebuchet MS"/>
              </a:rPr>
              <a:t>Disponível</a:t>
            </a:r>
            <a:r>
              <a:rPr dirty="0" sz="2200" spc="90" b="1">
                <a:latin typeface="Trebuchet MS"/>
                <a:cs typeface="Trebuchet MS"/>
              </a:rPr>
              <a:t> </a:t>
            </a:r>
            <a:r>
              <a:rPr dirty="0" sz="2200" spc="35" b="1">
                <a:latin typeface="Trebuchet MS"/>
                <a:cs typeface="Trebuchet MS"/>
              </a:rPr>
              <a:t>em:</a:t>
            </a:r>
            <a:r>
              <a:rPr dirty="0" sz="2200" spc="40" b="1">
                <a:latin typeface="Trebuchet MS"/>
                <a:cs typeface="Trebuchet MS"/>
              </a:rPr>
              <a:t> </a:t>
            </a:r>
            <a:r>
              <a:rPr dirty="0" sz="2200" spc="65" b="1">
                <a:latin typeface="Trebuchet MS"/>
                <a:cs typeface="Trebuchet MS"/>
              </a:rPr>
              <a:t>https://</a:t>
            </a:r>
            <a:r>
              <a:rPr dirty="0" sz="2200" spc="65" b="1">
                <a:latin typeface="Trebuchet MS"/>
                <a:cs typeface="Trebuchet MS"/>
                <a:hlinkClick r:id="rId2"/>
              </a:rPr>
              <a:t>www.agritempo.gov.br/climaeagricultura/causa-e- </a:t>
            </a:r>
            <a:r>
              <a:rPr dirty="0" sz="2200" spc="70" b="1">
                <a:latin typeface="Trebuchet MS"/>
                <a:cs typeface="Trebuchet MS"/>
              </a:rPr>
              <a:t> </a:t>
            </a:r>
            <a:r>
              <a:rPr dirty="0" sz="2200" spc="80" b="1">
                <a:latin typeface="Trebuchet MS"/>
                <a:cs typeface="Trebuchet MS"/>
              </a:rPr>
              <a:t>efeito.html#:~:text=Por%20um%20lado%2C%20a%20agricultura,estufa%20pro </a:t>
            </a:r>
            <a:r>
              <a:rPr dirty="0" sz="2200" spc="-655" b="1">
                <a:latin typeface="Trebuchet MS"/>
                <a:cs typeface="Trebuchet MS"/>
              </a:rPr>
              <a:t> </a:t>
            </a:r>
            <a:r>
              <a:rPr dirty="0" sz="2200" spc="105" b="1">
                <a:latin typeface="Trebuchet MS"/>
                <a:cs typeface="Trebuchet MS"/>
              </a:rPr>
              <a:t>vocadas%20por%20atividades%20humanas.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90" b="1">
                <a:latin typeface="Trebuchet MS"/>
                <a:cs typeface="Trebuchet MS"/>
              </a:rPr>
              <a:t>Acesso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35" b="1">
                <a:latin typeface="Trebuchet MS"/>
                <a:cs typeface="Trebuchet MS"/>
              </a:rPr>
              <a:t>em: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-40" b="1">
                <a:latin typeface="Trebuchet MS"/>
                <a:cs typeface="Trebuchet MS"/>
              </a:rPr>
              <a:t>08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-10" b="1">
                <a:latin typeface="Trebuchet MS"/>
                <a:cs typeface="Trebuchet MS"/>
              </a:rPr>
              <a:t>jun.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-70" b="1">
                <a:latin typeface="Trebuchet MS"/>
                <a:cs typeface="Trebuchet MS"/>
              </a:rPr>
              <a:t>2022.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00">
              <a:latin typeface="Trebuchet MS"/>
              <a:cs typeface="Trebuchet MS"/>
            </a:endParaRPr>
          </a:p>
          <a:p>
            <a:pPr algn="just" marL="12700" marR="5715">
              <a:lnSpc>
                <a:spcPct val="164800"/>
              </a:lnSpc>
            </a:pPr>
            <a:r>
              <a:rPr dirty="0" sz="2200" spc="60" b="1">
                <a:latin typeface="Trebuchet MS"/>
                <a:cs typeface="Trebuchet MS"/>
              </a:rPr>
              <a:t>FACEBOOK.</a:t>
            </a:r>
            <a:r>
              <a:rPr dirty="0" sz="2200" spc="785" b="1">
                <a:latin typeface="Trebuchet MS"/>
                <a:cs typeface="Trebuchet MS"/>
              </a:rPr>
              <a:t> </a:t>
            </a:r>
            <a:r>
              <a:rPr dirty="0" sz="2200" spc="65" b="1">
                <a:latin typeface="Trebuchet MS"/>
                <a:cs typeface="Trebuchet MS"/>
              </a:rPr>
              <a:t>Políticas</a:t>
            </a:r>
            <a:r>
              <a:rPr dirty="0" sz="2200" spc="70" b="1">
                <a:latin typeface="Trebuchet MS"/>
                <a:cs typeface="Trebuchet MS"/>
              </a:rPr>
              <a:t> de</a:t>
            </a:r>
            <a:r>
              <a:rPr dirty="0" sz="2200" spc="75" b="1">
                <a:latin typeface="Trebuchet MS"/>
                <a:cs typeface="Trebuchet MS"/>
              </a:rPr>
              <a:t> </a:t>
            </a:r>
            <a:r>
              <a:rPr dirty="0" sz="2200" spc="50" b="1">
                <a:latin typeface="Trebuchet MS"/>
                <a:cs typeface="Trebuchet MS"/>
              </a:rPr>
              <a:t>publicidade.</a:t>
            </a:r>
            <a:r>
              <a:rPr dirty="0" sz="2200" spc="55" b="1">
                <a:latin typeface="Trebuchet MS"/>
                <a:cs typeface="Trebuchet MS"/>
              </a:rPr>
              <a:t> </a:t>
            </a:r>
            <a:r>
              <a:rPr dirty="0" sz="2200" spc="-70" b="1">
                <a:latin typeface="Trebuchet MS"/>
                <a:cs typeface="Trebuchet MS"/>
              </a:rPr>
              <a:t>2017.</a:t>
            </a:r>
            <a:r>
              <a:rPr dirty="0" sz="2200" spc="-65" b="1">
                <a:latin typeface="Trebuchet MS"/>
                <a:cs typeface="Trebuchet MS"/>
              </a:rPr>
              <a:t> </a:t>
            </a:r>
            <a:r>
              <a:rPr dirty="0" sz="2200" spc="85" b="1">
                <a:latin typeface="Trebuchet MS"/>
                <a:cs typeface="Trebuchet MS"/>
              </a:rPr>
              <a:t>Disponível</a:t>
            </a:r>
            <a:r>
              <a:rPr dirty="0" sz="2200" spc="835" b="1">
                <a:latin typeface="Trebuchet MS"/>
                <a:cs typeface="Trebuchet MS"/>
              </a:rPr>
              <a:t> </a:t>
            </a:r>
            <a:r>
              <a:rPr dirty="0" sz="2200" spc="35" b="1">
                <a:latin typeface="Trebuchet MS"/>
                <a:cs typeface="Trebuchet MS"/>
              </a:rPr>
              <a:t>em: </a:t>
            </a:r>
            <a:r>
              <a:rPr dirty="0" sz="2200" spc="40" b="1">
                <a:latin typeface="Trebuchet MS"/>
                <a:cs typeface="Trebuchet MS"/>
              </a:rPr>
              <a:t> </a:t>
            </a:r>
            <a:r>
              <a:rPr dirty="0" sz="2200" spc="60" b="1">
                <a:latin typeface="Trebuchet MS"/>
                <a:cs typeface="Trebuchet MS"/>
              </a:rPr>
              <a:t>https://</a:t>
            </a:r>
            <a:r>
              <a:rPr dirty="0" sz="2200" spc="60" b="1">
                <a:latin typeface="Trebuchet MS"/>
                <a:cs typeface="Trebuchet MS"/>
                <a:hlinkClick r:id="rId3"/>
              </a:rPr>
              <a:t>www.facebook.com/policies/ads.</a:t>
            </a:r>
            <a:r>
              <a:rPr dirty="0" sz="2200" spc="-95" b="1">
                <a:latin typeface="Trebuchet MS"/>
                <a:cs typeface="Trebuchet MS"/>
                <a:hlinkClick r:id="rId3"/>
              </a:rPr>
              <a:t> </a:t>
            </a:r>
            <a:r>
              <a:rPr dirty="0" sz="2200" spc="90" b="1">
                <a:latin typeface="Trebuchet MS"/>
                <a:cs typeface="Trebuchet MS"/>
              </a:rPr>
              <a:t>Acesso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35" b="1">
                <a:latin typeface="Trebuchet MS"/>
                <a:cs typeface="Trebuchet MS"/>
              </a:rPr>
              <a:t>em: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-40" b="1">
                <a:latin typeface="Trebuchet MS"/>
                <a:cs typeface="Trebuchet MS"/>
              </a:rPr>
              <a:t>20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-10" b="1">
                <a:latin typeface="Trebuchet MS"/>
                <a:cs typeface="Trebuchet MS"/>
              </a:rPr>
              <a:t>jun.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-70" b="1">
                <a:latin typeface="Trebuchet MS"/>
                <a:cs typeface="Trebuchet MS"/>
              </a:rPr>
              <a:t>2022.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Obrigado!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61097" y="8722266"/>
          <a:ext cx="17370425" cy="1073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3140"/>
                <a:gridCol w="3472179"/>
                <a:gridCol w="3360420"/>
                <a:gridCol w="3432810"/>
                <a:gridCol w="3572509"/>
              </a:tblGrid>
              <a:tr h="3394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733424">
                <a:tc>
                  <a:txBody>
                    <a:bodyPr/>
                    <a:lstStyle/>
                    <a:p>
                      <a:pPr marL="999490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dirty="0" sz="2200" spc="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Introdução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20955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4E932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3495">
                        <a:lnSpc>
                          <a:spcPts val="2600"/>
                        </a:lnSpc>
                      </a:pPr>
                      <a:r>
                        <a:rPr dirty="0" sz="2200" spc="7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Funções</a:t>
                      </a:r>
                      <a:r>
                        <a:rPr dirty="0" sz="2200" spc="-1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114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 marL="234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2200" spc="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Produto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marL="909319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dirty="0" sz="2200" spc="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Visão</a:t>
                      </a:r>
                      <a:r>
                        <a:rPr dirty="0" sz="2200" spc="-1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Geral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18161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200" spc="10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Informações</a:t>
                      </a:r>
                      <a:r>
                        <a:rPr dirty="0" sz="2200" spc="-1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2485"/>
                        </a:lnSpc>
                        <a:spcBef>
                          <a:spcPts val="440"/>
                        </a:spcBef>
                      </a:pPr>
                      <a:r>
                        <a:rPr dirty="0" sz="2200" spc="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Suporte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8580">
                        <a:lnSpc>
                          <a:spcPts val="2510"/>
                        </a:lnSpc>
                      </a:pPr>
                      <a:r>
                        <a:rPr dirty="0" sz="2200" spc="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Considerações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200" spc="6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Finais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A1BD98"/>
                    </a:solidFill>
                  </a:tcPr>
                </a:tc>
              </a:tr>
            </a:tbl>
          </a:graphicData>
        </a:graphic>
      </p:graphicFrame>
      <p:sp>
        <p:nvSpPr>
          <p:cNvPr id="2" name="object 2"/>
          <p:cNvSpPr/>
          <p:nvPr/>
        </p:nvSpPr>
        <p:spPr>
          <a:xfrm>
            <a:off x="461759" y="494924"/>
            <a:ext cx="17362805" cy="1323975"/>
          </a:xfrm>
          <a:custGeom>
            <a:avLst/>
            <a:gdLst/>
            <a:ahLst/>
            <a:cxnLst/>
            <a:rect l="l" t="t" r="r" b="b"/>
            <a:pathLst>
              <a:path w="17362805" h="1323975">
                <a:moveTo>
                  <a:pt x="17362749" y="1323974"/>
                </a:moveTo>
                <a:lnTo>
                  <a:pt x="0" y="1323974"/>
                </a:lnTo>
                <a:lnTo>
                  <a:pt x="0" y="0"/>
                </a:lnTo>
                <a:lnTo>
                  <a:pt x="17362749" y="0"/>
                </a:lnTo>
                <a:lnTo>
                  <a:pt x="17362749" y="1323974"/>
                </a:lnTo>
                <a:close/>
              </a:path>
            </a:pathLst>
          </a:custGeom>
          <a:solidFill>
            <a:srgbClr val="4E932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31076" y="3172805"/>
            <a:ext cx="7724774" cy="39433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9541" y="568951"/>
            <a:ext cx="5330825" cy="11461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350" spc="475">
                <a:solidFill>
                  <a:srgbClr val="FFFFFF"/>
                </a:solidFill>
                <a:latin typeface="Trebuchet MS"/>
                <a:cs typeface="Trebuchet MS"/>
              </a:rPr>
              <a:t>Introdução</a:t>
            </a:r>
            <a:endParaRPr sz="73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143" y="3448051"/>
            <a:ext cx="95250" cy="952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55278" y="3298858"/>
            <a:ext cx="7331075" cy="36753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60" b="1">
                <a:latin typeface="Trebuchet MS"/>
                <a:cs typeface="Trebuchet MS"/>
              </a:rPr>
              <a:t>Conscientizar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114" b="1">
                <a:latin typeface="Trebuchet MS"/>
                <a:cs typeface="Trebuchet MS"/>
              </a:rPr>
              <a:t>o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80" b="1">
                <a:latin typeface="Trebuchet MS"/>
                <a:cs typeface="Trebuchet MS"/>
              </a:rPr>
              <a:t>setor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110" b="1">
                <a:latin typeface="Trebuchet MS"/>
                <a:cs typeface="Trebuchet MS"/>
              </a:rPr>
              <a:t>do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65" b="1">
                <a:latin typeface="Trebuchet MS"/>
                <a:cs typeface="Trebuchet MS"/>
              </a:rPr>
              <a:t>agronegócio,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90" b="1">
                <a:latin typeface="Trebuchet MS"/>
                <a:cs typeface="Trebuchet MS"/>
              </a:rPr>
              <a:t>sobre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114" b="1">
                <a:latin typeface="Trebuchet MS"/>
                <a:cs typeface="Trebuchet MS"/>
              </a:rPr>
              <a:t>o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105" b="1">
                <a:latin typeface="Trebuchet MS"/>
                <a:cs typeface="Trebuchet MS"/>
              </a:rPr>
              <a:t>seu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dirty="0" sz="2200" spc="100" b="1">
                <a:latin typeface="Trebuchet MS"/>
                <a:cs typeface="Trebuchet MS"/>
              </a:rPr>
              <a:t>impacto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125" b="1">
                <a:latin typeface="Trebuchet MS"/>
                <a:cs typeface="Trebuchet MS"/>
              </a:rPr>
              <a:t>no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95" b="1">
                <a:latin typeface="Trebuchet MS"/>
                <a:cs typeface="Trebuchet MS"/>
              </a:rPr>
              <a:t>aquecimento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50" b="1">
                <a:latin typeface="Trebuchet MS"/>
                <a:cs typeface="Trebuchet MS"/>
              </a:rPr>
              <a:t>global;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75"/>
              </a:spcBef>
            </a:pPr>
            <a:r>
              <a:rPr dirty="0" sz="2200" spc="130" b="1">
                <a:latin typeface="Trebuchet MS"/>
                <a:cs typeface="Trebuchet MS"/>
              </a:rPr>
              <a:t>Acompanha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114" b="1">
                <a:latin typeface="Trebuchet MS"/>
                <a:cs typeface="Trebuchet MS"/>
              </a:rPr>
              <a:t>o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85" b="1">
                <a:latin typeface="Trebuchet MS"/>
                <a:cs typeface="Trebuchet MS"/>
              </a:rPr>
              <a:t>processo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70" b="1">
                <a:latin typeface="Trebuchet MS"/>
                <a:cs typeface="Trebuchet MS"/>
              </a:rPr>
              <a:t>de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90" b="1">
                <a:latin typeface="Trebuchet MS"/>
                <a:cs typeface="Trebuchet MS"/>
              </a:rPr>
              <a:t>desenvolvimento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110" b="1">
                <a:latin typeface="Trebuchet MS"/>
                <a:cs typeface="Trebuchet MS"/>
              </a:rPr>
              <a:t>do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15" b="1">
                <a:latin typeface="Trebuchet MS"/>
                <a:cs typeface="Trebuchet MS"/>
              </a:rPr>
              <a:t>site;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00">
              <a:latin typeface="Trebuchet MS"/>
              <a:cs typeface="Trebuchet MS"/>
            </a:endParaRPr>
          </a:p>
          <a:p>
            <a:pPr marL="12700" marR="5080">
              <a:lnSpc>
                <a:spcPct val="164800"/>
              </a:lnSpc>
              <a:spcBef>
                <a:spcPts val="5"/>
              </a:spcBef>
            </a:pPr>
            <a:r>
              <a:rPr dirty="0" sz="2200" spc="90" b="1">
                <a:latin typeface="Trebuchet MS"/>
                <a:cs typeface="Trebuchet MS"/>
              </a:rPr>
              <a:t>Estrutura</a:t>
            </a:r>
            <a:r>
              <a:rPr dirty="0" sz="2200" spc="-105" b="1">
                <a:latin typeface="Trebuchet MS"/>
                <a:cs typeface="Trebuchet MS"/>
              </a:rPr>
              <a:t> </a:t>
            </a:r>
            <a:r>
              <a:rPr dirty="0" sz="2200" spc="130" b="1">
                <a:latin typeface="Trebuchet MS"/>
                <a:cs typeface="Trebuchet MS"/>
              </a:rPr>
              <a:t>da</a:t>
            </a:r>
            <a:r>
              <a:rPr dirty="0" sz="2200" spc="-105" b="1">
                <a:latin typeface="Trebuchet MS"/>
                <a:cs typeface="Trebuchet MS"/>
              </a:rPr>
              <a:t> </a:t>
            </a:r>
            <a:r>
              <a:rPr dirty="0" sz="2200" spc="85" b="1">
                <a:latin typeface="Trebuchet MS"/>
                <a:cs typeface="Trebuchet MS"/>
              </a:rPr>
              <a:t>documentação:</a:t>
            </a:r>
            <a:r>
              <a:rPr dirty="0" sz="2200" spc="-100" b="1">
                <a:latin typeface="Trebuchet MS"/>
                <a:cs typeface="Trebuchet MS"/>
              </a:rPr>
              <a:t> </a:t>
            </a:r>
            <a:r>
              <a:rPr dirty="0" sz="2200" spc="75" b="1">
                <a:latin typeface="Trebuchet MS"/>
                <a:cs typeface="Trebuchet MS"/>
              </a:rPr>
              <a:t>Introdução,</a:t>
            </a:r>
            <a:r>
              <a:rPr dirty="0" sz="2200" spc="-105" b="1">
                <a:latin typeface="Trebuchet MS"/>
                <a:cs typeface="Trebuchet MS"/>
              </a:rPr>
              <a:t> </a:t>
            </a:r>
            <a:r>
              <a:rPr dirty="0" sz="2200" spc="70" b="1">
                <a:latin typeface="Trebuchet MS"/>
                <a:cs typeface="Trebuchet MS"/>
              </a:rPr>
              <a:t>Funções</a:t>
            </a:r>
            <a:r>
              <a:rPr dirty="0" sz="2200" spc="-105" b="1">
                <a:latin typeface="Trebuchet MS"/>
                <a:cs typeface="Trebuchet MS"/>
              </a:rPr>
              <a:t> </a:t>
            </a:r>
            <a:r>
              <a:rPr dirty="0" sz="2200" spc="110" b="1">
                <a:latin typeface="Trebuchet MS"/>
                <a:cs typeface="Trebuchet MS"/>
              </a:rPr>
              <a:t>do </a:t>
            </a:r>
            <a:r>
              <a:rPr dirty="0" sz="2200" spc="-645" b="1">
                <a:latin typeface="Trebuchet MS"/>
                <a:cs typeface="Trebuchet MS"/>
              </a:rPr>
              <a:t> </a:t>
            </a:r>
            <a:r>
              <a:rPr dirty="0" sz="2200" spc="65" b="1">
                <a:latin typeface="Trebuchet MS"/>
                <a:cs typeface="Trebuchet MS"/>
              </a:rPr>
              <a:t>Produto,</a:t>
            </a:r>
            <a:r>
              <a:rPr dirty="0" sz="2200" spc="-100" b="1">
                <a:latin typeface="Trebuchet MS"/>
                <a:cs typeface="Trebuchet MS"/>
              </a:rPr>
              <a:t> </a:t>
            </a:r>
            <a:r>
              <a:rPr dirty="0" sz="2200" spc="95" b="1">
                <a:latin typeface="Trebuchet MS"/>
                <a:cs typeface="Trebuchet MS"/>
              </a:rPr>
              <a:t>Visão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70" b="1">
                <a:latin typeface="Trebuchet MS"/>
                <a:cs typeface="Trebuchet MS"/>
              </a:rPr>
              <a:t>Geral</a:t>
            </a:r>
            <a:r>
              <a:rPr dirty="0" sz="2200" spc="-100" b="1">
                <a:latin typeface="Trebuchet MS"/>
                <a:cs typeface="Trebuchet MS"/>
              </a:rPr>
              <a:t> </a:t>
            </a:r>
            <a:r>
              <a:rPr dirty="0" sz="2200" spc="35" b="1">
                <a:latin typeface="Trebuchet MS"/>
                <a:cs typeface="Trebuchet MS"/>
              </a:rPr>
              <a:t>e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105" b="1">
                <a:latin typeface="Trebuchet MS"/>
                <a:cs typeface="Trebuchet MS"/>
              </a:rPr>
              <a:t>Informações</a:t>
            </a:r>
            <a:r>
              <a:rPr dirty="0" sz="2200" spc="-100" b="1">
                <a:latin typeface="Trebuchet MS"/>
                <a:cs typeface="Trebuchet MS"/>
              </a:rPr>
              <a:t> </a:t>
            </a:r>
            <a:r>
              <a:rPr dirty="0" sz="2200" spc="70" b="1">
                <a:latin typeface="Trebuchet MS"/>
                <a:cs typeface="Trebuchet MS"/>
              </a:rPr>
              <a:t>de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50" b="1">
                <a:latin typeface="Trebuchet MS"/>
                <a:cs typeface="Trebuchet MS"/>
              </a:rPr>
              <a:t>Suporte.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143" y="5105401"/>
            <a:ext cx="95250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143" y="6210301"/>
            <a:ext cx="95250" cy="952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7259298" y="1006122"/>
            <a:ext cx="368300" cy="753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4750" spc="10" b="1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4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61097" y="8722266"/>
          <a:ext cx="17370425" cy="1073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3140"/>
                <a:gridCol w="3472179"/>
                <a:gridCol w="3360420"/>
                <a:gridCol w="3432810"/>
                <a:gridCol w="3572509"/>
              </a:tblGrid>
              <a:tr h="3394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733424">
                <a:tc>
                  <a:txBody>
                    <a:bodyPr/>
                    <a:lstStyle/>
                    <a:p>
                      <a:pPr marL="999490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dirty="0" sz="2200" spc="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Introdução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20955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4E932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3495">
                        <a:lnSpc>
                          <a:spcPts val="2600"/>
                        </a:lnSpc>
                      </a:pPr>
                      <a:r>
                        <a:rPr dirty="0" sz="2200" spc="7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Funções</a:t>
                      </a:r>
                      <a:r>
                        <a:rPr dirty="0" sz="2200" spc="-1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114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 marL="234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2200" spc="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Produto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marL="909319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dirty="0" sz="2200" spc="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Visão</a:t>
                      </a:r>
                      <a:r>
                        <a:rPr dirty="0" sz="2200" spc="-1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Geral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18161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200" spc="10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Informações</a:t>
                      </a:r>
                      <a:r>
                        <a:rPr dirty="0" sz="2200" spc="-1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2485"/>
                        </a:lnSpc>
                        <a:spcBef>
                          <a:spcPts val="440"/>
                        </a:spcBef>
                      </a:pPr>
                      <a:r>
                        <a:rPr dirty="0" sz="2200" spc="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Suporte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8580">
                        <a:lnSpc>
                          <a:spcPts val="2510"/>
                        </a:lnSpc>
                      </a:pPr>
                      <a:r>
                        <a:rPr dirty="0" sz="2200" spc="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Considerações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200" spc="6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Finais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A1BD98"/>
                    </a:solidFill>
                  </a:tcPr>
                </a:tc>
              </a:tr>
            </a:tbl>
          </a:graphicData>
        </a:graphic>
      </p:graphicFrame>
      <p:sp>
        <p:nvSpPr>
          <p:cNvPr id="2" name="object 2"/>
          <p:cNvSpPr/>
          <p:nvPr/>
        </p:nvSpPr>
        <p:spPr>
          <a:xfrm>
            <a:off x="9158253" y="1029707"/>
            <a:ext cx="0" cy="7172959"/>
          </a:xfrm>
          <a:custGeom>
            <a:avLst/>
            <a:gdLst/>
            <a:ahLst/>
            <a:cxnLst/>
            <a:rect l="l" t="t" r="r" b="b"/>
            <a:pathLst>
              <a:path w="0" h="7172959">
                <a:moveTo>
                  <a:pt x="0" y="7172392"/>
                </a:moveTo>
                <a:lnTo>
                  <a:pt x="0" y="0"/>
                </a:lnTo>
              </a:path>
            </a:pathLst>
          </a:custGeom>
          <a:ln w="28570">
            <a:solidFill>
              <a:srgbClr val="4E932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65552" y="3190346"/>
            <a:ext cx="7948573" cy="39039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0485" y="524608"/>
            <a:ext cx="4867275" cy="18732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dirty="0" sz="5200" spc="170">
                <a:latin typeface="Trebuchet MS"/>
                <a:cs typeface="Trebuchet MS"/>
              </a:rPr>
              <a:t>Perspectiva</a:t>
            </a:r>
            <a:r>
              <a:rPr dirty="0" sz="5200" spc="-275">
                <a:latin typeface="Trebuchet MS"/>
                <a:cs typeface="Trebuchet MS"/>
              </a:rPr>
              <a:t> </a:t>
            </a:r>
            <a:r>
              <a:rPr dirty="0" sz="5200" spc="270">
                <a:latin typeface="Trebuchet MS"/>
                <a:cs typeface="Trebuchet MS"/>
              </a:rPr>
              <a:t>do </a:t>
            </a:r>
            <a:r>
              <a:rPr dirty="0" sz="5200" spc="-1550">
                <a:latin typeface="Trebuchet MS"/>
                <a:cs typeface="Trebuchet MS"/>
              </a:rPr>
              <a:t> </a:t>
            </a:r>
            <a:r>
              <a:rPr dirty="0" sz="5200" spc="240">
                <a:latin typeface="Trebuchet MS"/>
                <a:cs typeface="Trebuchet MS"/>
              </a:rPr>
              <a:t>Produto</a:t>
            </a:r>
            <a:endParaRPr sz="52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3295" y="2973255"/>
            <a:ext cx="95250" cy="952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96431" y="2635429"/>
            <a:ext cx="7877809" cy="5788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58470">
              <a:lnSpc>
                <a:spcPct val="156300"/>
              </a:lnSpc>
              <a:spcBef>
                <a:spcPts val="95"/>
              </a:spcBef>
            </a:pPr>
            <a:r>
              <a:rPr dirty="0" sz="2200" spc="-145" b="1">
                <a:latin typeface="Trebuchet MS"/>
                <a:cs typeface="Trebuchet MS"/>
              </a:rPr>
              <a:t>13°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50" b="1">
                <a:latin typeface="Trebuchet MS"/>
                <a:cs typeface="Trebuchet MS"/>
              </a:rPr>
              <a:t>objetivo</a:t>
            </a:r>
            <a:r>
              <a:rPr dirty="0" sz="2200" spc="-85" b="1">
                <a:latin typeface="Trebuchet MS"/>
                <a:cs typeface="Trebuchet MS"/>
              </a:rPr>
              <a:t> </a:t>
            </a:r>
            <a:r>
              <a:rPr dirty="0" sz="2200" spc="70" b="1">
                <a:latin typeface="Trebuchet MS"/>
                <a:cs typeface="Trebuchet MS"/>
              </a:rPr>
              <a:t>de</a:t>
            </a:r>
            <a:r>
              <a:rPr dirty="0" sz="2200" spc="-85" b="1">
                <a:latin typeface="Trebuchet MS"/>
                <a:cs typeface="Trebuchet MS"/>
              </a:rPr>
              <a:t> </a:t>
            </a:r>
            <a:r>
              <a:rPr dirty="0" sz="2200" spc="90" b="1">
                <a:latin typeface="Trebuchet MS"/>
                <a:cs typeface="Trebuchet MS"/>
              </a:rPr>
              <a:t>desenvolvimento</a:t>
            </a:r>
            <a:r>
              <a:rPr dirty="0" sz="2200" spc="-85" b="1">
                <a:latin typeface="Trebuchet MS"/>
                <a:cs typeface="Trebuchet MS"/>
              </a:rPr>
              <a:t> </a:t>
            </a:r>
            <a:r>
              <a:rPr dirty="0" sz="2200" spc="90" b="1">
                <a:latin typeface="Trebuchet MS"/>
                <a:cs typeface="Trebuchet MS"/>
              </a:rPr>
              <a:t>sustentável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130" b="1">
                <a:latin typeface="Trebuchet MS"/>
                <a:cs typeface="Trebuchet MS"/>
              </a:rPr>
              <a:t>da</a:t>
            </a:r>
            <a:r>
              <a:rPr dirty="0" sz="2200" spc="-85" b="1">
                <a:latin typeface="Trebuchet MS"/>
                <a:cs typeface="Trebuchet MS"/>
              </a:rPr>
              <a:t> </a:t>
            </a:r>
            <a:r>
              <a:rPr dirty="0" sz="2200" spc="225" b="1">
                <a:latin typeface="Trebuchet MS"/>
                <a:cs typeface="Trebuchet MS"/>
              </a:rPr>
              <a:t>ONU </a:t>
            </a:r>
            <a:r>
              <a:rPr dirty="0" sz="2200" spc="-645" b="1">
                <a:latin typeface="Trebuchet MS"/>
                <a:cs typeface="Trebuchet MS"/>
              </a:rPr>
              <a:t> </a:t>
            </a:r>
            <a:r>
              <a:rPr dirty="0" sz="2200" spc="80" b="1">
                <a:latin typeface="Trebuchet MS"/>
                <a:cs typeface="Trebuchet MS"/>
              </a:rPr>
              <a:t>(Organização</a:t>
            </a:r>
            <a:r>
              <a:rPr dirty="0" sz="2200" spc="-100" b="1">
                <a:latin typeface="Trebuchet MS"/>
                <a:cs typeface="Trebuchet MS"/>
              </a:rPr>
              <a:t> </a:t>
            </a:r>
            <a:r>
              <a:rPr dirty="0" sz="2200" spc="135" b="1">
                <a:latin typeface="Trebuchet MS"/>
                <a:cs typeface="Trebuchet MS"/>
              </a:rPr>
              <a:t>das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125" b="1">
                <a:latin typeface="Trebuchet MS"/>
                <a:cs typeface="Trebuchet MS"/>
              </a:rPr>
              <a:t>Nações</a:t>
            </a:r>
            <a:r>
              <a:rPr dirty="0" sz="2200" spc="-100" b="1">
                <a:latin typeface="Trebuchet MS"/>
                <a:cs typeface="Trebuchet MS"/>
              </a:rPr>
              <a:t> </a:t>
            </a:r>
            <a:r>
              <a:rPr dirty="0" sz="2200" spc="60" b="1">
                <a:latin typeface="Trebuchet MS"/>
                <a:cs typeface="Trebuchet MS"/>
              </a:rPr>
              <a:t>Unidas);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>
              <a:latin typeface="Trebuchet MS"/>
              <a:cs typeface="Trebuchet MS"/>
            </a:endParaRPr>
          </a:p>
          <a:p>
            <a:pPr marL="12700" marR="5080">
              <a:lnSpc>
                <a:spcPct val="156300"/>
              </a:lnSpc>
            </a:pPr>
            <a:r>
              <a:rPr dirty="0" sz="2200" spc="130" b="1">
                <a:latin typeface="Trebuchet MS"/>
                <a:cs typeface="Trebuchet MS"/>
              </a:rPr>
              <a:t>As </a:t>
            </a:r>
            <a:r>
              <a:rPr dirty="0" sz="2200" spc="110" b="1">
                <a:latin typeface="Trebuchet MS"/>
                <a:cs typeface="Trebuchet MS"/>
              </a:rPr>
              <a:t>emissões do </a:t>
            </a:r>
            <a:r>
              <a:rPr dirty="0" sz="2200" spc="40" b="1">
                <a:latin typeface="Trebuchet MS"/>
                <a:cs typeface="Trebuchet MS"/>
              </a:rPr>
              <a:t>setor, </a:t>
            </a:r>
            <a:r>
              <a:rPr dirty="0" sz="2200" spc="150" b="1">
                <a:latin typeface="Trebuchet MS"/>
                <a:cs typeface="Trebuchet MS"/>
              </a:rPr>
              <a:t>somadas </a:t>
            </a:r>
            <a:r>
              <a:rPr dirty="0" sz="2200" spc="130" b="1">
                <a:latin typeface="Trebuchet MS"/>
                <a:cs typeface="Trebuchet MS"/>
              </a:rPr>
              <a:t>ao desmatamento </a:t>
            </a:r>
            <a:r>
              <a:rPr dirty="0" sz="2200" spc="114" b="1">
                <a:latin typeface="Trebuchet MS"/>
                <a:cs typeface="Trebuchet MS"/>
              </a:rPr>
              <a:t>para </a:t>
            </a:r>
            <a:r>
              <a:rPr dirty="0" sz="2200" spc="-650" b="1">
                <a:latin typeface="Trebuchet MS"/>
                <a:cs typeface="Trebuchet MS"/>
              </a:rPr>
              <a:t> </a:t>
            </a:r>
            <a:r>
              <a:rPr dirty="0" sz="2200" spc="90" b="1">
                <a:latin typeface="Trebuchet MS"/>
                <a:cs typeface="Trebuchet MS"/>
              </a:rPr>
              <a:t>conversão </a:t>
            </a:r>
            <a:r>
              <a:rPr dirty="0" sz="2200" spc="70" b="1">
                <a:latin typeface="Trebuchet MS"/>
                <a:cs typeface="Trebuchet MS"/>
              </a:rPr>
              <a:t>de </a:t>
            </a:r>
            <a:r>
              <a:rPr dirty="0" sz="2200" spc="85" b="1">
                <a:latin typeface="Trebuchet MS"/>
                <a:cs typeface="Trebuchet MS"/>
              </a:rPr>
              <a:t>terras </a:t>
            </a:r>
            <a:r>
              <a:rPr dirty="0" sz="2200" spc="114" b="1">
                <a:latin typeface="Trebuchet MS"/>
                <a:cs typeface="Trebuchet MS"/>
              </a:rPr>
              <a:t>para o </a:t>
            </a:r>
            <a:r>
              <a:rPr dirty="0" sz="2200" spc="35" b="1">
                <a:latin typeface="Trebuchet MS"/>
                <a:cs typeface="Trebuchet MS"/>
              </a:rPr>
              <a:t>cultivo, </a:t>
            </a:r>
            <a:r>
              <a:rPr dirty="0" sz="2200" spc="95" b="1">
                <a:latin typeface="Trebuchet MS"/>
                <a:cs typeface="Trebuchet MS"/>
              </a:rPr>
              <a:t>representam </a:t>
            </a:r>
            <a:r>
              <a:rPr dirty="0" sz="2200" spc="105" b="1">
                <a:latin typeface="Trebuchet MS"/>
                <a:cs typeface="Trebuchet MS"/>
              </a:rPr>
              <a:t>algo </a:t>
            </a:r>
            <a:r>
              <a:rPr dirty="0" sz="2200" spc="110" b="1">
                <a:latin typeface="Trebuchet MS"/>
                <a:cs typeface="Trebuchet MS"/>
              </a:rPr>
              <a:t> </a:t>
            </a:r>
            <a:r>
              <a:rPr dirty="0" sz="2200" spc="65" b="1">
                <a:latin typeface="Trebuchet MS"/>
                <a:cs typeface="Trebuchet MS"/>
              </a:rPr>
              <a:t>entre</a:t>
            </a:r>
            <a:r>
              <a:rPr dirty="0" sz="2200" spc="-100" b="1">
                <a:latin typeface="Trebuchet MS"/>
                <a:cs typeface="Trebuchet MS"/>
              </a:rPr>
              <a:t> </a:t>
            </a:r>
            <a:r>
              <a:rPr dirty="0" sz="2200" spc="130" b="1">
                <a:latin typeface="Trebuchet MS"/>
                <a:cs typeface="Trebuchet MS"/>
              </a:rPr>
              <a:t>17%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35" b="1">
                <a:latin typeface="Trebuchet MS"/>
                <a:cs typeface="Trebuchet MS"/>
              </a:rPr>
              <a:t>e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130" b="1">
                <a:latin typeface="Trebuchet MS"/>
                <a:cs typeface="Trebuchet MS"/>
              </a:rPr>
              <a:t>32%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70" b="1">
                <a:latin typeface="Trebuchet MS"/>
                <a:cs typeface="Trebuchet MS"/>
              </a:rPr>
              <a:t>de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114" b="1">
                <a:latin typeface="Trebuchet MS"/>
                <a:cs typeface="Trebuchet MS"/>
              </a:rPr>
              <a:t>todas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145" b="1">
                <a:latin typeface="Trebuchet MS"/>
                <a:cs typeface="Trebuchet MS"/>
              </a:rPr>
              <a:t>as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110" b="1">
                <a:latin typeface="Trebuchet MS"/>
                <a:cs typeface="Trebuchet MS"/>
              </a:rPr>
              <a:t>emissões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70" b="1">
                <a:latin typeface="Trebuchet MS"/>
                <a:cs typeface="Trebuchet MS"/>
              </a:rPr>
              <a:t>de</a:t>
            </a:r>
            <a:r>
              <a:rPr dirty="0" sz="2200" spc="-100" b="1">
                <a:latin typeface="Trebuchet MS"/>
                <a:cs typeface="Trebuchet MS"/>
              </a:rPr>
              <a:t> </a:t>
            </a:r>
            <a:r>
              <a:rPr dirty="0" sz="2200" spc="120" b="1">
                <a:latin typeface="Trebuchet MS"/>
                <a:cs typeface="Trebuchet MS"/>
              </a:rPr>
              <a:t>gases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110" b="1">
                <a:latin typeface="Trebuchet MS"/>
                <a:cs typeface="Trebuchet MS"/>
              </a:rPr>
              <a:t>do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50" b="1">
                <a:latin typeface="Trebuchet MS"/>
                <a:cs typeface="Trebuchet MS"/>
              </a:rPr>
              <a:t>efeito </a:t>
            </a:r>
            <a:r>
              <a:rPr dirty="0" sz="2200" spc="-645" b="1">
                <a:latin typeface="Trebuchet MS"/>
                <a:cs typeface="Trebuchet MS"/>
              </a:rPr>
              <a:t> </a:t>
            </a:r>
            <a:r>
              <a:rPr dirty="0" sz="2200" spc="95" b="1">
                <a:latin typeface="Trebuchet MS"/>
                <a:cs typeface="Trebuchet MS"/>
              </a:rPr>
              <a:t>estufa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100" b="1">
                <a:latin typeface="Trebuchet MS"/>
                <a:cs typeface="Trebuchet MS"/>
              </a:rPr>
              <a:t>provocadas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90" b="1">
                <a:latin typeface="Trebuchet MS"/>
                <a:cs typeface="Trebuchet MS"/>
              </a:rPr>
              <a:t>por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85" b="1">
                <a:latin typeface="Trebuchet MS"/>
                <a:cs typeface="Trebuchet MS"/>
              </a:rPr>
              <a:t>atividades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160" b="1">
                <a:latin typeface="Trebuchet MS"/>
                <a:cs typeface="Trebuchet MS"/>
              </a:rPr>
              <a:t>humanas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50" b="1">
                <a:latin typeface="Trebuchet MS"/>
                <a:cs typeface="Trebuchet MS"/>
              </a:rPr>
              <a:t>(Agritempo);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550">
              <a:latin typeface="Trebuchet MS"/>
              <a:cs typeface="Trebuchet MS"/>
            </a:endParaRPr>
          </a:p>
          <a:p>
            <a:pPr marL="12700" marR="108585">
              <a:lnSpc>
                <a:spcPct val="156200"/>
              </a:lnSpc>
              <a:spcBef>
                <a:spcPts val="5"/>
              </a:spcBef>
            </a:pPr>
            <a:r>
              <a:rPr dirty="0" sz="2200" spc="200" b="1">
                <a:latin typeface="Trebuchet MS"/>
                <a:cs typeface="Trebuchet MS"/>
              </a:rPr>
              <a:t>O </a:t>
            </a:r>
            <a:r>
              <a:rPr dirty="0" sz="2200" spc="95" b="1">
                <a:latin typeface="Trebuchet MS"/>
                <a:cs typeface="Trebuchet MS"/>
              </a:rPr>
              <a:t>produtor </a:t>
            </a:r>
            <a:r>
              <a:rPr dirty="0" sz="2200" spc="90" b="1">
                <a:latin typeface="Trebuchet MS"/>
                <a:cs typeface="Trebuchet MS"/>
              </a:rPr>
              <a:t>poderá </a:t>
            </a:r>
            <a:r>
              <a:rPr dirty="0" sz="2200" spc="125" b="1">
                <a:latin typeface="Trebuchet MS"/>
                <a:cs typeface="Trebuchet MS"/>
              </a:rPr>
              <a:t>acompanhar </a:t>
            </a:r>
            <a:r>
              <a:rPr dirty="0" sz="2200" spc="80" b="1">
                <a:latin typeface="Trebuchet MS"/>
                <a:cs typeface="Trebuchet MS"/>
              </a:rPr>
              <a:t>notícias </a:t>
            </a:r>
            <a:r>
              <a:rPr dirty="0" sz="2200" spc="35" b="1">
                <a:latin typeface="Trebuchet MS"/>
                <a:cs typeface="Trebuchet MS"/>
              </a:rPr>
              <a:t>e </a:t>
            </a:r>
            <a:r>
              <a:rPr dirty="0" sz="2200" spc="85" b="1">
                <a:latin typeface="Trebuchet MS"/>
                <a:cs typeface="Trebuchet MS"/>
              </a:rPr>
              <a:t>soluções </a:t>
            </a:r>
            <a:r>
              <a:rPr dirty="0" sz="2200" spc="110" b="1">
                <a:latin typeface="Trebuchet MS"/>
                <a:cs typeface="Trebuchet MS"/>
              </a:rPr>
              <a:t>do </a:t>
            </a:r>
            <a:r>
              <a:rPr dirty="0" sz="2200" spc="-650" b="1">
                <a:latin typeface="Trebuchet MS"/>
                <a:cs typeface="Trebuchet MS"/>
              </a:rPr>
              <a:t> </a:t>
            </a:r>
            <a:r>
              <a:rPr dirty="0" sz="2200" spc="65" b="1">
                <a:latin typeface="Trebuchet MS"/>
                <a:cs typeface="Trebuchet MS"/>
              </a:rPr>
              <a:t>agronegócio,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114" b="1">
                <a:latin typeface="Trebuchet MS"/>
                <a:cs typeface="Trebuchet MS"/>
              </a:rPr>
              <a:t>para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70" b="1">
                <a:latin typeface="Trebuchet MS"/>
                <a:cs typeface="Trebuchet MS"/>
              </a:rPr>
              <a:t>evitar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85" b="1">
                <a:latin typeface="Trebuchet MS"/>
                <a:cs typeface="Trebuchet MS"/>
              </a:rPr>
              <a:t>ações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90" b="1">
                <a:latin typeface="Trebuchet MS"/>
                <a:cs typeface="Trebuchet MS"/>
              </a:rPr>
              <a:t>que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75" b="1">
                <a:latin typeface="Trebuchet MS"/>
                <a:cs typeface="Trebuchet MS"/>
              </a:rPr>
              <a:t>prejudiquem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114" b="1">
                <a:latin typeface="Trebuchet MS"/>
                <a:cs typeface="Trebuchet MS"/>
              </a:rPr>
              <a:t>o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105" b="1">
                <a:latin typeface="Trebuchet MS"/>
                <a:cs typeface="Trebuchet MS"/>
              </a:rPr>
              <a:t>meio </a:t>
            </a:r>
            <a:r>
              <a:rPr dirty="0" sz="2200" spc="-645" b="1">
                <a:latin typeface="Trebuchet MS"/>
                <a:cs typeface="Trebuchet MS"/>
              </a:rPr>
              <a:t> </a:t>
            </a:r>
            <a:r>
              <a:rPr dirty="0" sz="2200" spc="70" b="1">
                <a:latin typeface="Trebuchet MS"/>
                <a:cs typeface="Trebuchet MS"/>
              </a:rPr>
              <a:t>ambiente.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3295" y="4544880"/>
            <a:ext cx="95250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3295" y="7164254"/>
            <a:ext cx="95250" cy="952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7246598" y="1006120"/>
            <a:ext cx="381000" cy="753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750" spc="10" b="1">
                <a:solidFill>
                  <a:srgbClr val="164F33"/>
                </a:solidFill>
                <a:latin typeface="Trebuchet MS"/>
                <a:cs typeface="Trebuchet MS"/>
              </a:rPr>
              <a:t>4</a:t>
            </a:r>
            <a:endParaRPr sz="4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1759" y="494924"/>
            <a:ext cx="17362805" cy="1323975"/>
          </a:xfrm>
          <a:custGeom>
            <a:avLst/>
            <a:gdLst/>
            <a:ahLst/>
            <a:cxnLst/>
            <a:rect l="l" t="t" r="r" b="b"/>
            <a:pathLst>
              <a:path w="17362805" h="1323975">
                <a:moveTo>
                  <a:pt x="17362749" y="1323974"/>
                </a:moveTo>
                <a:lnTo>
                  <a:pt x="0" y="1323974"/>
                </a:lnTo>
                <a:lnTo>
                  <a:pt x="0" y="0"/>
                </a:lnTo>
                <a:lnTo>
                  <a:pt x="17362749" y="0"/>
                </a:lnTo>
                <a:lnTo>
                  <a:pt x="17362749" y="1323974"/>
                </a:lnTo>
                <a:close/>
              </a:path>
            </a:pathLst>
          </a:custGeom>
          <a:solidFill>
            <a:srgbClr val="4E932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46524" y="2906131"/>
            <a:ext cx="4124324" cy="410520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2260" y="3223072"/>
            <a:ext cx="95250" cy="952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75395" y="3073879"/>
            <a:ext cx="9502775" cy="3122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60" b="1">
                <a:latin typeface="Trebuchet MS"/>
                <a:cs typeface="Trebuchet MS"/>
              </a:rPr>
              <a:t>Objetivo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70" b="1">
                <a:latin typeface="Trebuchet MS"/>
                <a:cs typeface="Trebuchet MS"/>
              </a:rPr>
              <a:t>de</a:t>
            </a:r>
            <a:r>
              <a:rPr dirty="0" sz="2200" spc="-85" b="1">
                <a:latin typeface="Trebuchet MS"/>
                <a:cs typeface="Trebuchet MS"/>
              </a:rPr>
              <a:t> </a:t>
            </a:r>
            <a:r>
              <a:rPr dirty="0" sz="2200" spc="80" b="1">
                <a:latin typeface="Trebuchet MS"/>
                <a:cs typeface="Trebuchet MS"/>
              </a:rPr>
              <a:t>atingir</a:t>
            </a:r>
            <a:r>
              <a:rPr dirty="0" sz="2200" spc="-85" b="1">
                <a:latin typeface="Trebuchet MS"/>
                <a:cs typeface="Trebuchet MS"/>
              </a:rPr>
              <a:t> </a:t>
            </a:r>
            <a:r>
              <a:rPr dirty="0" sz="2200" spc="125" b="1">
                <a:latin typeface="Trebuchet MS"/>
                <a:cs typeface="Trebuchet MS"/>
              </a:rPr>
              <a:t>novas</a:t>
            </a:r>
            <a:r>
              <a:rPr dirty="0" sz="2200" spc="-85" b="1">
                <a:latin typeface="Trebuchet MS"/>
                <a:cs typeface="Trebuchet MS"/>
              </a:rPr>
              <a:t> </a:t>
            </a:r>
            <a:r>
              <a:rPr dirty="0" sz="2200" spc="105" b="1">
                <a:latin typeface="Trebuchet MS"/>
                <a:cs typeface="Trebuchet MS"/>
              </a:rPr>
              <a:t>grandes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114" b="1">
                <a:latin typeface="Trebuchet MS"/>
                <a:cs typeface="Trebuchet MS"/>
              </a:rPr>
              <a:t>empresas</a:t>
            </a:r>
            <a:r>
              <a:rPr dirty="0" sz="2200" spc="-85" b="1">
                <a:latin typeface="Trebuchet MS"/>
                <a:cs typeface="Trebuchet MS"/>
              </a:rPr>
              <a:t> </a:t>
            </a:r>
            <a:r>
              <a:rPr dirty="0" sz="2200" spc="110" b="1">
                <a:latin typeface="Trebuchet MS"/>
                <a:cs typeface="Trebuchet MS"/>
              </a:rPr>
              <a:t>do</a:t>
            </a:r>
            <a:r>
              <a:rPr dirty="0" sz="2200" spc="-85" b="1">
                <a:latin typeface="Trebuchet MS"/>
                <a:cs typeface="Trebuchet MS"/>
              </a:rPr>
              <a:t> </a:t>
            </a:r>
            <a:r>
              <a:rPr dirty="0" sz="2200" spc="145" b="1">
                <a:latin typeface="Trebuchet MS"/>
                <a:cs typeface="Trebuchet MS"/>
              </a:rPr>
              <a:t>ramo</a:t>
            </a:r>
            <a:r>
              <a:rPr dirty="0" sz="2200" spc="-85" b="1">
                <a:latin typeface="Trebuchet MS"/>
                <a:cs typeface="Trebuchet MS"/>
              </a:rPr>
              <a:t> </a:t>
            </a:r>
            <a:r>
              <a:rPr dirty="0" sz="2200" spc="130" b="1">
                <a:latin typeface="Trebuchet MS"/>
                <a:cs typeface="Trebuchet MS"/>
              </a:rPr>
              <a:t>da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60" b="1">
                <a:latin typeface="Trebuchet MS"/>
                <a:cs typeface="Trebuchet MS"/>
              </a:rPr>
              <a:t>agricultura,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dirty="0" sz="2200" spc="140" b="1">
                <a:latin typeface="Trebuchet MS"/>
                <a:cs typeface="Trebuchet MS"/>
              </a:rPr>
              <a:t>assim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120" b="1">
                <a:latin typeface="Trebuchet MS"/>
                <a:cs typeface="Trebuchet MS"/>
              </a:rPr>
              <a:t>como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110" b="1">
                <a:latin typeface="Trebuchet MS"/>
                <a:cs typeface="Trebuchet MS"/>
              </a:rPr>
              <a:t>usuários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150" b="1">
                <a:latin typeface="Trebuchet MS"/>
                <a:cs typeface="Trebuchet MS"/>
              </a:rPr>
              <a:t>em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105" b="1">
                <a:latin typeface="Trebuchet MS"/>
                <a:cs typeface="Trebuchet MS"/>
              </a:rPr>
              <a:t>busca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70" b="1">
                <a:latin typeface="Trebuchet MS"/>
                <a:cs typeface="Trebuchet MS"/>
              </a:rPr>
              <a:t>de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80" b="1">
                <a:latin typeface="Trebuchet MS"/>
                <a:cs typeface="Trebuchet MS"/>
              </a:rPr>
              <a:t>dicas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114" b="1">
                <a:latin typeface="Trebuchet MS"/>
                <a:cs typeface="Trebuchet MS"/>
              </a:rPr>
              <a:t>para</a:t>
            </a:r>
            <a:r>
              <a:rPr dirty="0" sz="2200" spc="-90" b="1">
                <a:latin typeface="Trebuchet MS"/>
                <a:cs typeface="Trebuchet MS"/>
              </a:rPr>
              <a:t> </a:t>
            </a:r>
            <a:r>
              <a:rPr dirty="0" sz="2200" spc="105" b="1">
                <a:latin typeface="Trebuchet MS"/>
                <a:cs typeface="Trebuchet MS"/>
              </a:rPr>
              <a:t>seu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45" b="1">
                <a:latin typeface="Trebuchet MS"/>
                <a:cs typeface="Trebuchet MS"/>
              </a:rPr>
              <a:t>negócio;</a:t>
            </a:r>
            <a:endParaRPr sz="2200">
              <a:latin typeface="Trebuchet MS"/>
              <a:cs typeface="Trebuchet MS"/>
            </a:endParaRPr>
          </a:p>
          <a:p>
            <a:pPr marL="12700" marR="3787775">
              <a:lnSpc>
                <a:spcPct val="329500"/>
              </a:lnSpc>
            </a:pPr>
            <a:r>
              <a:rPr dirty="0" sz="2200" spc="10" b="1">
                <a:latin typeface="Trebuchet MS"/>
                <a:cs typeface="Trebuchet MS"/>
              </a:rPr>
              <a:t>Fazer</a:t>
            </a:r>
            <a:r>
              <a:rPr dirty="0" sz="2200" spc="-100" b="1">
                <a:latin typeface="Trebuchet MS"/>
                <a:cs typeface="Trebuchet MS"/>
              </a:rPr>
              <a:t> </a:t>
            </a:r>
            <a:r>
              <a:rPr dirty="0" sz="2200" spc="85" b="1">
                <a:latin typeface="Trebuchet MS"/>
                <a:cs typeface="Trebuchet MS"/>
              </a:rPr>
              <a:t>conexão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65" b="1">
                <a:latin typeface="Trebuchet MS"/>
                <a:cs typeface="Trebuchet MS"/>
              </a:rPr>
              <a:t>entre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80" b="1">
                <a:latin typeface="Trebuchet MS"/>
                <a:cs typeface="Trebuchet MS"/>
              </a:rPr>
              <a:t>notícias</a:t>
            </a:r>
            <a:r>
              <a:rPr dirty="0" sz="2200" spc="-100" b="1">
                <a:latin typeface="Trebuchet MS"/>
                <a:cs typeface="Trebuchet MS"/>
              </a:rPr>
              <a:t> </a:t>
            </a:r>
            <a:r>
              <a:rPr dirty="0" sz="2200" spc="35" b="1">
                <a:latin typeface="Trebuchet MS"/>
                <a:cs typeface="Trebuchet MS"/>
              </a:rPr>
              <a:t>e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114" b="1">
                <a:latin typeface="Trebuchet MS"/>
                <a:cs typeface="Trebuchet MS"/>
              </a:rPr>
              <a:t>o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70" b="1">
                <a:latin typeface="Trebuchet MS"/>
                <a:cs typeface="Trebuchet MS"/>
              </a:rPr>
              <a:t>usuário; </a:t>
            </a:r>
            <a:r>
              <a:rPr dirty="0" sz="2200" spc="-650" b="1">
                <a:latin typeface="Trebuchet MS"/>
                <a:cs typeface="Trebuchet MS"/>
              </a:rPr>
              <a:t> </a:t>
            </a:r>
            <a:r>
              <a:rPr dirty="0" sz="2200" spc="85" b="1">
                <a:latin typeface="Trebuchet MS"/>
                <a:cs typeface="Trebuchet MS"/>
              </a:rPr>
              <a:t>Calculadora</a:t>
            </a:r>
            <a:r>
              <a:rPr dirty="0" sz="2200" spc="-100" b="1">
                <a:latin typeface="Trebuchet MS"/>
                <a:cs typeface="Trebuchet MS"/>
              </a:rPr>
              <a:t> </a:t>
            </a:r>
            <a:r>
              <a:rPr dirty="0" sz="2200" spc="70" b="1">
                <a:latin typeface="Trebuchet MS"/>
                <a:cs typeface="Trebuchet MS"/>
              </a:rPr>
              <a:t>de</a:t>
            </a:r>
            <a:r>
              <a:rPr dirty="0" sz="2200" spc="-95" b="1">
                <a:latin typeface="Trebuchet MS"/>
                <a:cs typeface="Trebuchet MS"/>
              </a:rPr>
              <a:t> </a:t>
            </a:r>
            <a:r>
              <a:rPr dirty="0" sz="2200" spc="55" b="1">
                <a:latin typeface="Trebuchet MS"/>
                <a:cs typeface="Trebuchet MS"/>
              </a:rPr>
              <a:t>agrotóxico.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2260" y="4880422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2260" y="5985322"/>
            <a:ext cx="95250" cy="9524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94593" y="568949"/>
            <a:ext cx="9491980" cy="11461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350" spc="370">
                <a:solidFill>
                  <a:srgbClr val="FFFFFF"/>
                </a:solidFill>
                <a:latin typeface="Trebuchet MS"/>
                <a:cs typeface="Trebuchet MS"/>
              </a:rPr>
              <a:t>Funções</a:t>
            </a:r>
            <a:r>
              <a:rPr dirty="0" sz="7350" spc="-3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350" spc="484">
                <a:solidFill>
                  <a:srgbClr val="FFFFFF"/>
                </a:solidFill>
                <a:latin typeface="Trebuchet MS"/>
                <a:cs typeface="Trebuchet MS"/>
              </a:rPr>
              <a:t>do</a:t>
            </a:r>
            <a:r>
              <a:rPr dirty="0" sz="7350" spc="-3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350" spc="450">
                <a:solidFill>
                  <a:srgbClr val="FFFFFF"/>
                </a:solidFill>
                <a:latin typeface="Trebuchet MS"/>
                <a:cs typeface="Trebuchet MS"/>
              </a:rPr>
              <a:t>Produto</a:t>
            </a:r>
            <a:endParaRPr sz="73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259300" y="1004794"/>
            <a:ext cx="368300" cy="753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4750" spc="10" b="1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47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1097" y="9061691"/>
            <a:ext cx="3533775" cy="733425"/>
          </a:xfrm>
          <a:custGeom>
            <a:avLst/>
            <a:gdLst/>
            <a:ahLst/>
            <a:cxnLst/>
            <a:rect l="l" t="t" r="r" b="b"/>
            <a:pathLst>
              <a:path w="3533775" h="733425">
                <a:moveTo>
                  <a:pt x="3533774" y="733419"/>
                </a:moveTo>
                <a:lnTo>
                  <a:pt x="0" y="733419"/>
                </a:lnTo>
                <a:lnTo>
                  <a:pt x="0" y="0"/>
                </a:lnTo>
                <a:lnTo>
                  <a:pt x="3533774" y="0"/>
                </a:lnTo>
                <a:lnTo>
                  <a:pt x="3533774" y="733419"/>
                </a:lnTo>
                <a:close/>
              </a:path>
            </a:pathLst>
          </a:custGeom>
          <a:solidFill>
            <a:srgbClr val="A1BD9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970213" y="8698452"/>
          <a:ext cx="1386078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2179"/>
                <a:gridCol w="3360420"/>
                <a:gridCol w="3432809"/>
                <a:gridCol w="3572509"/>
              </a:tblGrid>
              <a:tr h="3394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733424">
                <a:tc>
                  <a:txBody>
                    <a:bodyPr/>
                    <a:lstStyle/>
                    <a:p>
                      <a:pPr algn="ctr" marL="23495">
                        <a:lnSpc>
                          <a:spcPts val="2600"/>
                        </a:lnSpc>
                      </a:pPr>
                      <a:r>
                        <a:rPr dirty="0" sz="2200" spc="7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Funções</a:t>
                      </a:r>
                      <a:r>
                        <a:rPr dirty="0" sz="2200" spc="-1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114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 marL="234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2200" spc="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Produto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4E932F"/>
                    </a:solidFill>
                  </a:tcPr>
                </a:tc>
                <a:tc>
                  <a:txBody>
                    <a:bodyPr/>
                    <a:lstStyle/>
                    <a:p>
                      <a:pPr marL="909319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dirty="0" sz="2200" spc="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Visão</a:t>
                      </a:r>
                      <a:r>
                        <a:rPr dirty="0" sz="2200" spc="-1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Geral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18161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200" spc="10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Informações</a:t>
                      </a:r>
                      <a:r>
                        <a:rPr dirty="0" sz="2200" spc="-1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2485"/>
                        </a:lnSpc>
                        <a:spcBef>
                          <a:spcPts val="440"/>
                        </a:spcBef>
                      </a:pPr>
                      <a:r>
                        <a:rPr dirty="0" sz="2200" spc="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Suporte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8580">
                        <a:lnSpc>
                          <a:spcPts val="2510"/>
                        </a:lnSpc>
                      </a:pPr>
                      <a:r>
                        <a:rPr dirty="0" sz="2200" spc="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Considerações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200" spc="6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Finais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A1BD98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100"/>
              <a:t>Introdução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6913" y="4578329"/>
            <a:ext cx="9353549" cy="17240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0485" y="524609"/>
            <a:ext cx="4213225" cy="18732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dirty="0" sz="5200" spc="340">
                <a:latin typeface="Trebuchet MS"/>
                <a:cs typeface="Trebuchet MS"/>
              </a:rPr>
              <a:t>Diagrama</a:t>
            </a:r>
            <a:r>
              <a:rPr dirty="0" sz="5200" spc="-310">
                <a:latin typeface="Trebuchet MS"/>
                <a:cs typeface="Trebuchet MS"/>
              </a:rPr>
              <a:t> </a:t>
            </a:r>
            <a:r>
              <a:rPr dirty="0" sz="5200" spc="175">
                <a:latin typeface="Trebuchet MS"/>
                <a:cs typeface="Trebuchet MS"/>
              </a:rPr>
              <a:t>de </a:t>
            </a:r>
            <a:r>
              <a:rPr dirty="0" sz="5200" spc="-1550">
                <a:latin typeface="Trebuchet MS"/>
                <a:cs typeface="Trebuchet MS"/>
              </a:rPr>
              <a:t> </a:t>
            </a:r>
            <a:r>
              <a:rPr dirty="0" sz="5200" spc="200">
                <a:latin typeface="Trebuchet MS"/>
                <a:cs typeface="Trebuchet MS"/>
              </a:rPr>
              <a:t>Contexto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10723" y="3169488"/>
            <a:ext cx="4594225" cy="354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50" spc="-80" b="1">
                <a:solidFill>
                  <a:srgbClr val="164F33"/>
                </a:solidFill>
                <a:latin typeface="Trebuchet MS"/>
                <a:cs typeface="Trebuchet MS"/>
              </a:rPr>
              <a:t>F</a:t>
            </a:r>
            <a:r>
              <a:rPr dirty="0" sz="2150" spc="10" b="1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dirty="0" sz="2150" spc="130" b="1">
                <a:solidFill>
                  <a:srgbClr val="164F33"/>
                </a:solidFill>
                <a:latin typeface="Trebuchet MS"/>
                <a:cs typeface="Trebuchet MS"/>
              </a:rPr>
              <a:t>g</a:t>
            </a:r>
            <a:r>
              <a:rPr dirty="0" sz="2150" spc="140" b="1">
                <a:solidFill>
                  <a:srgbClr val="164F33"/>
                </a:solidFill>
                <a:latin typeface="Trebuchet MS"/>
                <a:cs typeface="Trebuchet MS"/>
              </a:rPr>
              <a:t>u</a:t>
            </a:r>
            <a:r>
              <a:rPr dirty="0" sz="2150" spc="55" b="1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dirty="0" sz="2150" spc="155" b="1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-35" b="1">
                <a:solidFill>
                  <a:srgbClr val="164F33"/>
                </a:solidFill>
                <a:latin typeface="Trebuchet MS"/>
                <a:cs typeface="Trebuchet MS"/>
              </a:rPr>
              <a:t>1</a:t>
            </a:r>
            <a:r>
              <a:rPr dirty="0" sz="2150" spc="-175" b="1">
                <a:solidFill>
                  <a:srgbClr val="164F33"/>
                </a:solidFill>
                <a:latin typeface="Trebuchet MS"/>
                <a:cs typeface="Trebuchet MS"/>
              </a:rPr>
              <a:t>: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210" b="1">
                <a:solidFill>
                  <a:srgbClr val="164F33"/>
                </a:solidFill>
                <a:latin typeface="Trebuchet MS"/>
                <a:cs typeface="Trebuchet MS"/>
              </a:rPr>
              <a:t>D</a:t>
            </a:r>
            <a:r>
              <a:rPr dirty="0" sz="2150" spc="10" b="1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dirty="0" sz="2150" spc="150" b="1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dirty="0" sz="2150" spc="130" b="1">
                <a:solidFill>
                  <a:srgbClr val="164F33"/>
                </a:solidFill>
                <a:latin typeface="Trebuchet MS"/>
                <a:cs typeface="Trebuchet MS"/>
              </a:rPr>
              <a:t>g</a:t>
            </a:r>
            <a:r>
              <a:rPr dirty="0" sz="2150" spc="55" b="1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dirty="0" sz="2150" spc="150" b="1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dirty="0" sz="2150" spc="265" b="1">
                <a:solidFill>
                  <a:srgbClr val="164F33"/>
                </a:solidFill>
                <a:latin typeface="Trebuchet MS"/>
                <a:cs typeface="Trebuchet MS"/>
              </a:rPr>
              <a:t>m</a:t>
            </a:r>
            <a:r>
              <a:rPr dirty="0" sz="2150" spc="155" b="1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110" b="1">
                <a:solidFill>
                  <a:srgbClr val="164F33"/>
                </a:solidFill>
                <a:latin typeface="Trebuchet MS"/>
                <a:cs typeface="Trebuchet MS"/>
              </a:rPr>
              <a:t>d</a:t>
            </a:r>
            <a:r>
              <a:rPr dirty="0" sz="2150" spc="35" b="1">
                <a:solidFill>
                  <a:srgbClr val="164F33"/>
                </a:solidFill>
                <a:latin typeface="Trebuchet MS"/>
                <a:cs typeface="Trebuchet MS"/>
              </a:rPr>
              <a:t>e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b="1">
                <a:solidFill>
                  <a:srgbClr val="164F33"/>
                </a:solidFill>
                <a:latin typeface="Trebuchet MS"/>
                <a:cs typeface="Trebuchet MS"/>
              </a:rPr>
              <a:t>c</a:t>
            </a:r>
            <a:r>
              <a:rPr dirty="0" sz="2150" spc="110" b="1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dirty="0" sz="2150" spc="140" b="1">
                <a:solidFill>
                  <a:srgbClr val="164F33"/>
                </a:solidFill>
                <a:latin typeface="Trebuchet MS"/>
                <a:cs typeface="Trebuchet MS"/>
              </a:rPr>
              <a:t>n</a:t>
            </a:r>
            <a:r>
              <a:rPr dirty="0" sz="2150" spc="75" b="1">
                <a:solidFill>
                  <a:srgbClr val="164F33"/>
                </a:solidFill>
                <a:latin typeface="Trebuchet MS"/>
                <a:cs typeface="Trebuchet MS"/>
              </a:rPr>
              <a:t>t</a:t>
            </a:r>
            <a:r>
              <a:rPr dirty="0" sz="2150" spc="30" b="1">
                <a:solidFill>
                  <a:srgbClr val="164F33"/>
                </a:solidFill>
                <a:latin typeface="Trebuchet MS"/>
                <a:cs typeface="Trebuchet MS"/>
              </a:rPr>
              <a:t>e</a:t>
            </a:r>
            <a:r>
              <a:rPr dirty="0" sz="2150" spc="55" b="1">
                <a:solidFill>
                  <a:srgbClr val="164F33"/>
                </a:solidFill>
                <a:latin typeface="Trebuchet MS"/>
                <a:cs typeface="Trebuchet MS"/>
              </a:rPr>
              <a:t>x</a:t>
            </a:r>
            <a:r>
              <a:rPr dirty="0" sz="2150" spc="75" b="1">
                <a:solidFill>
                  <a:srgbClr val="164F33"/>
                </a:solidFill>
                <a:latin typeface="Trebuchet MS"/>
                <a:cs typeface="Trebuchet MS"/>
              </a:rPr>
              <a:t>t</a:t>
            </a:r>
            <a:r>
              <a:rPr dirty="0" sz="2150" spc="114" b="1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-35" b="1">
                <a:solidFill>
                  <a:srgbClr val="164F33"/>
                </a:solidFill>
                <a:latin typeface="Trebuchet MS"/>
                <a:cs typeface="Trebuchet MS"/>
              </a:rPr>
              <a:t>1</a:t>
            </a:r>
            <a:r>
              <a:rPr dirty="0" sz="2150" spc="-175" b="1">
                <a:solidFill>
                  <a:srgbClr val="164F33"/>
                </a:solidFill>
                <a:latin typeface="Trebuchet MS"/>
                <a:cs typeface="Trebuchet MS"/>
              </a:rPr>
              <a:t>.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9405" y="6757559"/>
            <a:ext cx="3955415" cy="354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50" spc="20" b="1">
                <a:solidFill>
                  <a:srgbClr val="164F33"/>
                </a:solidFill>
                <a:latin typeface="Trebuchet MS"/>
                <a:cs typeface="Trebuchet MS"/>
              </a:rPr>
              <a:t>Fonte:</a:t>
            </a:r>
            <a:r>
              <a:rPr dirty="0" sz="2150" spc="-105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95" b="1">
                <a:solidFill>
                  <a:srgbClr val="164F33"/>
                </a:solidFill>
                <a:latin typeface="Trebuchet MS"/>
                <a:cs typeface="Trebuchet MS"/>
              </a:rPr>
              <a:t>Autoria</a:t>
            </a:r>
            <a:r>
              <a:rPr dirty="0" sz="2150" spc="-105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85" b="1">
                <a:solidFill>
                  <a:srgbClr val="164F33"/>
                </a:solidFill>
                <a:latin typeface="Trebuchet MS"/>
                <a:cs typeface="Trebuchet MS"/>
              </a:rPr>
              <a:t>própria</a:t>
            </a:r>
            <a:r>
              <a:rPr dirty="0" sz="2150" spc="-10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-45" b="1">
                <a:solidFill>
                  <a:srgbClr val="164F33"/>
                </a:solidFill>
                <a:latin typeface="Trebuchet MS"/>
                <a:cs typeface="Trebuchet MS"/>
              </a:rPr>
              <a:t>(2022)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46598" y="1006120"/>
            <a:ext cx="381000" cy="753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750" spc="10" b="1">
                <a:solidFill>
                  <a:srgbClr val="164F33"/>
                </a:solidFill>
                <a:latin typeface="Trebuchet MS"/>
                <a:cs typeface="Trebuchet MS"/>
              </a:rPr>
              <a:t>6</a:t>
            </a:r>
            <a:endParaRPr sz="47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1097" y="9061687"/>
            <a:ext cx="3533775" cy="733425"/>
          </a:xfrm>
          <a:custGeom>
            <a:avLst/>
            <a:gdLst/>
            <a:ahLst/>
            <a:cxnLst/>
            <a:rect l="l" t="t" r="r" b="b"/>
            <a:pathLst>
              <a:path w="3533775" h="733425">
                <a:moveTo>
                  <a:pt x="3533774" y="733419"/>
                </a:moveTo>
                <a:lnTo>
                  <a:pt x="0" y="733419"/>
                </a:lnTo>
                <a:lnTo>
                  <a:pt x="0" y="0"/>
                </a:lnTo>
                <a:lnTo>
                  <a:pt x="3533774" y="0"/>
                </a:lnTo>
                <a:lnTo>
                  <a:pt x="3533774" y="733419"/>
                </a:lnTo>
                <a:close/>
              </a:path>
            </a:pathLst>
          </a:custGeom>
          <a:solidFill>
            <a:srgbClr val="A1BD9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970213" y="8698452"/>
          <a:ext cx="1386078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2179"/>
                <a:gridCol w="3360420"/>
                <a:gridCol w="3432809"/>
                <a:gridCol w="3572509"/>
              </a:tblGrid>
              <a:tr h="339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733424">
                <a:tc>
                  <a:txBody>
                    <a:bodyPr/>
                    <a:lstStyle/>
                    <a:p>
                      <a:pPr algn="ctr" marL="23495">
                        <a:lnSpc>
                          <a:spcPts val="2600"/>
                        </a:lnSpc>
                      </a:pPr>
                      <a:r>
                        <a:rPr dirty="0" sz="2200" spc="7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Funções</a:t>
                      </a:r>
                      <a:r>
                        <a:rPr dirty="0" sz="2200" spc="-1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114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 marL="234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2200" spc="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Produto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4E932F"/>
                    </a:solidFill>
                  </a:tcPr>
                </a:tc>
                <a:tc>
                  <a:txBody>
                    <a:bodyPr/>
                    <a:lstStyle/>
                    <a:p>
                      <a:pPr marL="909319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dirty="0" sz="2200" spc="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Visão</a:t>
                      </a:r>
                      <a:r>
                        <a:rPr dirty="0" sz="2200" spc="-1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Geral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18161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200" spc="10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Informações</a:t>
                      </a:r>
                      <a:r>
                        <a:rPr dirty="0" sz="2200" spc="-1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2485"/>
                        </a:lnSpc>
                        <a:spcBef>
                          <a:spcPts val="440"/>
                        </a:spcBef>
                      </a:pPr>
                      <a:r>
                        <a:rPr dirty="0" sz="2200" spc="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Suporte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8580">
                        <a:lnSpc>
                          <a:spcPts val="2510"/>
                        </a:lnSpc>
                      </a:pPr>
                      <a:r>
                        <a:rPr dirty="0" sz="2200" spc="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Considerações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200" spc="6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Finais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A1BD98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100"/>
              <a:t>Introdução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2637" y="2292747"/>
            <a:ext cx="8943974" cy="56959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0485" y="524610"/>
            <a:ext cx="4213225" cy="18732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dirty="0" sz="5200" spc="340">
                <a:latin typeface="Trebuchet MS"/>
                <a:cs typeface="Trebuchet MS"/>
              </a:rPr>
              <a:t>Diagrama</a:t>
            </a:r>
            <a:r>
              <a:rPr dirty="0" sz="5200" spc="-310">
                <a:latin typeface="Trebuchet MS"/>
                <a:cs typeface="Trebuchet MS"/>
              </a:rPr>
              <a:t> </a:t>
            </a:r>
            <a:r>
              <a:rPr dirty="0" sz="5200" spc="175">
                <a:latin typeface="Trebuchet MS"/>
                <a:cs typeface="Trebuchet MS"/>
              </a:rPr>
              <a:t>de </a:t>
            </a:r>
            <a:r>
              <a:rPr dirty="0" sz="5200" spc="-1550">
                <a:latin typeface="Trebuchet MS"/>
                <a:cs typeface="Trebuchet MS"/>
              </a:rPr>
              <a:t> </a:t>
            </a:r>
            <a:r>
              <a:rPr dirty="0" sz="5200" spc="200">
                <a:latin typeface="Trebuchet MS"/>
                <a:cs typeface="Trebuchet MS"/>
              </a:rPr>
              <a:t>Contexto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71572" y="8101591"/>
            <a:ext cx="3955415" cy="354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50" spc="20" b="1">
                <a:solidFill>
                  <a:srgbClr val="164F33"/>
                </a:solidFill>
                <a:latin typeface="Trebuchet MS"/>
                <a:cs typeface="Trebuchet MS"/>
              </a:rPr>
              <a:t>Fonte:</a:t>
            </a:r>
            <a:r>
              <a:rPr dirty="0" sz="2150" spc="-105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95" b="1">
                <a:solidFill>
                  <a:srgbClr val="164F33"/>
                </a:solidFill>
                <a:latin typeface="Trebuchet MS"/>
                <a:cs typeface="Trebuchet MS"/>
              </a:rPr>
              <a:t>Autoria</a:t>
            </a:r>
            <a:r>
              <a:rPr dirty="0" sz="2150" spc="-105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85" b="1">
                <a:solidFill>
                  <a:srgbClr val="164F33"/>
                </a:solidFill>
                <a:latin typeface="Trebuchet MS"/>
                <a:cs typeface="Trebuchet MS"/>
              </a:rPr>
              <a:t>própria</a:t>
            </a:r>
            <a:r>
              <a:rPr dirty="0" sz="2150" spc="-10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-45" b="1">
                <a:solidFill>
                  <a:srgbClr val="164F33"/>
                </a:solidFill>
                <a:latin typeface="Trebuchet MS"/>
                <a:cs typeface="Trebuchet MS"/>
              </a:rPr>
              <a:t>(2022)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3359" y="1825460"/>
            <a:ext cx="4594225" cy="354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50" spc="-80" b="1">
                <a:solidFill>
                  <a:srgbClr val="164F33"/>
                </a:solidFill>
                <a:latin typeface="Trebuchet MS"/>
                <a:cs typeface="Trebuchet MS"/>
              </a:rPr>
              <a:t>F</a:t>
            </a:r>
            <a:r>
              <a:rPr dirty="0" sz="2150" spc="10" b="1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dirty="0" sz="2150" spc="130" b="1">
                <a:solidFill>
                  <a:srgbClr val="164F33"/>
                </a:solidFill>
                <a:latin typeface="Trebuchet MS"/>
                <a:cs typeface="Trebuchet MS"/>
              </a:rPr>
              <a:t>g</a:t>
            </a:r>
            <a:r>
              <a:rPr dirty="0" sz="2150" spc="140" b="1">
                <a:solidFill>
                  <a:srgbClr val="164F33"/>
                </a:solidFill>
                <a:latin typeface="Trebuchet MS"/>
                <a:cs typeface="Trebuchet MS"/>
              </a:rPr>
              <a:t>u</a:t>
            </a:r>
            <a:r>
              <a:rPr dirty="0" sz="2150" spc="55" b="1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dirty="0" sz="2150" spc="155" b="1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-35" b="1">
                <a:solidFill>
                  <a:srgbClr val="164F33"/>
                </a:solidFill>
                <a:latin typeface="Trebuchet MS"/>
                <a:cs typeface="Trebuchet MS"/>
              </a:rPr>
              <a:t>2</a:t>
            </a:r>
            <a:r>
              <a:rPr dirty="0" sz="2150" spc="-175" b="1">
                <a:solidFill>
                  <a:srgbClr val="164F33"/>
                </a:solidFill>
                <a:latin typeface="Trebuchet MS"/>
                <a:cs typeface="Trebuchet MS"/>
              </a:rPr>
              <a:t>: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210" b="1">
                <a:solidFill>
                  <a:srgbClr val="164F33"/>
                </a:solidFill>
                <a:latin typeface="Trebuchet MS"/>
                <a:cs typeface="Trebuchet MS"/>
              </a:rPr>
              <a:t>D</a:t>
            </a:r>
            <a:r>
              <a:rPr dirty="0" sz="2150" spc="10" b="1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dirty="0" sz="2150" spc="150" b="1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dirty="0" sz="2150" spc="130" b="1">
                <a:solidFill>
                  <a:srgbClr val="164F33"/>
                </a:solidFill>
                <a:latin typeface="Trebuchet MS"/>
                <a:cs typeface="Trebuchet MS"/>
              </a:rPr>
              <a:t>g</a:t>
            </a:r>
            <a:r>
              <a:rPr dirty="0" sz="2150" spc="55" b="1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dirty="0" sz="2150" spc="150" b="1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dirty="0" sz="2150" spc="265" b="1">
                <a:solidFill>
                  <a:srgbClr val="164F33"/>
                </a:solidFill>
                <a:latin typeface="Trebuchet MS"/>
                <a:cs typeface="Trebuchet MS"/>
              </a:rPr>
              <a:t>m</a:t>
            </a:r>
            <a:r>
              <a:rPr dirty="0" sz="2150" spc="155" b="1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110" b="1">
                <a:solidFill>
                  <a:srgbClr val="164F33"/>
                </a:solidFill>
                <a:latin typeface="Trebuchet MS"/>
                <a:cs typeface="Trebuchet MS"/>
              </a:rPr>
              <a:t>d</a:t>
            </a:r>
            <a:r>
              <a:rPr dirty="0" sz="2150" spc="35" b="1">
                <a:solidFill>
                  <a:srgbClr val="164F33"/>
                </a:solidFill>
                <a:latin typeface="Trebuchet MS"/>
                <a:cs typeface="Trebuchet MS"/>
              </a:rPr>
              <a:t>e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b="1">
                <a:solidFill>
                  <a:srgbClr val="164F33"/>
                </a:solidFill>
                <a:latin typeface="Trebuchet MS"/>
                <a:cs typeface="Trebuchet MS"/>
              </a:rPr>
              <a:t>c</a:t>
            </a:r>
            <a:r>
              <a:rPr dirty="0" sz="2150" spc="110" b="1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dirty="0" sz="2150" spc="140" b="1">
                <a:solidFill>
                  <a:srgbClr val="164F33"/>
                </a:solidFill>
                <a:latin typeface="Trebuchet MS"/>
                <a:cs typeface="Trebuchet MS"/>
              </a:rPr>
              <a:t>n</a:t>
            </a:r>
            <a:r>
              <a:rPr dirty="0" sz="2150" spc="75" b="1">
                <a:solidFill>
                  <a:srgbClr val="164F33"/>
                </a:solidFill>
                <a:latin typeface="Trebuchet MS"/>
                <a:cs typeface="Trebuchet MS"/>
              </a:rPr>
              <a:t>t</a:t>
            </a:r>
            <a:r>
              <a:rPr dirty="0" sz="2150" spc="30" b="1">
                <a:solidFill>
                  <a:srgbClr val="164F33"/>
                </a:solidFill>
                <a:latin typeface="Trebuchet MS"/>
                <a:cs typeface="Trebuchet MS"/>
              </a:rPr>
              <a:t>e</a:t>
            </a:r>
            <a:r>
              <a:rPr dirty="0" sz="2150" spc="55" b="1">
                <a:solidFill>
                  <a:srgbClr val="164F33"/>
                </a:solidFill>
                <a:latin typeface="Trebuchet MS"/>
                <a:cs typeface="Trebuchet MS"/>
              </a:rPr>
              <a:t>x</a:t>
            </a:r>
            <a:r>
              <a:rPr dirty="0" sz="2150" spc="75" b="1">
                <a:solidFill>
                  <a:srgbClr val="164F33"/>
                </a:solidFill>
                <a:latin typeface="Trebuchet MS"/>
                <a:cs typeface="Trebuchet MS"/>
              </a:rPr>
              <a:t>t</a:t>
            </a:r>
            <a:r>
              <a:rPr dirty="0" sz="2150" spc="114" b="1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-35" b="1">
                <a:solidFill>
                  <a:srgbClr val="164F33"/>
                </a:solidFill>
                <a:latin typeface="Trebuchet MS"/>
                <a:cs typeface="Trebuchet MS"/>
              </a:rPr>
              <a:t>2</a:t>
            </a:r>
            <a:r>
              <a:rPr dirty="0" sz="2150" spc="-175" b="1">
                <a:solidFill>
                  <a:srgbClr val="164F33"/>
                </a:solidFill>
                <a:latin typeface="Trebuchet MS"/>
                <a:cs typeface="Trebuchet MS"/>
              </a:rPr>
              <a:t>.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46598" y="1006120"/>
            <a:ext cx="381000" cy="753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750" spc="10" b="1">
                <a:solidFill>
                  <a:srgbClr val="164F33"/>
                </a:solidFill>
                <a:latin typeface="Trebuchet MS"/>
                <a:cs typeface="Trebuchet MS"/>
              </a:rPr>
              <a:t>7</a:t>
            </a:r>
            <a:endParaRPr sz="47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1097" y="9061687"/>
            <a:ext cx="3533775" cy="733425"/>
          </a:xfrm>
          <a:custGeom>
            <a:avLst/>
            <a:gdLst/>
            <a:ahLst/>
            <a:cxnLst/>
            <a:rect l="l" t="t" r="r" b="b"/>
            <a:pathLst>
              <a:path w="3533775" h="733425">
                <a:moveTo>
                  <a:pt x="3533774" y="733419"/>
                </a:moveTo>
                <a:lnTo>
                  <a:pt x="0" y="733419"/>
                </a:lnTo>
                <a:lnTo>
                  <a:pt x="0" y="0"/>
                </a:lnTo>
                <a:lnTo>
                  <a:pt x="3533774" y="0"/>
                </a:lnTo>
                <a:lnTo>
                  <a:pt x="3533774" y="733419"/>
                </a:lnTo>
                <a:close/>
              </a:path>
            </a:pathLst>
          </a:custGeom>
          <a:solidFill>
            <a:srgbClr val="A1BD9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970213" y="8698453"/>
          <a:ext cx="1386078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2179"/>
                <a:gridCol w="3360420"/>
                <a:gridCol w="3432809"/>
                <a:gridCol w="3572509"/>
              </a:tblGrid>
              <a:tr h="3394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733424">
                <a:tc>
                  <a:txBody>
                    <a:bodyPr/>
                    <a:lstStyle/>
                    <a:p>
                      <a:pPr algn="ctr" marL="23495">
                        <a:lnSpc>
                          <a:spcPts val="2600"/>
                        </a:lnSpc>
                      </a:pPr>
                      <a:r>
                        <a:rPr dirty="0" sz="2200" spc="7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Funções</a:t>
                      </a:r>
                      <a:r>
                        <a:rPr dirty="0" sz="2200" spc="-1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114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 marL="234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2200" spc="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Produto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4E932F"/>
                    </a:solidFill>
                  </a:tcPr>
                </a:tc>
                <a:tc>
                  <a:txBody>
                    <a:bodyPr/>
                    <a:lstStyle/>
                    <a:p>
                      <a:pPr marL="909319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dirty="0" sz="2200" spc="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Visão</a:t>
                      </a:r>
                      <a:r>
                        <a:rPr dirty="0" sz="2200" spc="-1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Geral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18161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200" spc="10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Informações</a:t>
                      </a:r>
                      <a:r>
                        <a:rPr dirty="0" sz="2200" spc="-1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2485"/>
                        </a:lnSpc>
                        <a:spcBef>
                          <a:spcPts val="440"/>
                        </a:spcBef>
                      </a:pPr>
                      <a:r>
                        <a:rPr dirty="0" sz="2200" spc="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Suporte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8580">
                        <a:lnSpc>
                          <a:spcPts val="2510"/>
                        </a:lnSpc>
                      </a:pPr>
                      <a:r>
                        <a:rPr dirty="0" sz="2200" spc="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Considerações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200" spc="6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Finais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A1BD98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100"/>
              <a:t>Introdução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4528" y="2595026"/>
            <a:ext cx="8801099" cy="50958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0485" y="524610"/>
            <a:ext cx="4213225" cy="18732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dirty="0" sz="5200" spc="340">
                <a:latin typeface="Trebuchet MS"/>
                <a:cs typeface="Trebuchet MS"/>
              </a:rPr>
              <a:t>Diagrama</a:t>
            </a:r>
            <a:r>
              <a:rPr dirty="0" sz="5200" spc="-310">
                <a:latin typeface="Trebuchet MS"/>
                <a:cs typeface="Trebuchet MS"/>
              </a:rPr>
              <a:t> </a:t>
            </a:r>
            <a:r>
              <a:rPr dirty="0" sz="5200" spc="175">
                <a:latin typeface="Trebuchet MS"/>
                <a:cs typeface="Trebuchet MS"/>
              </a:rPr>
              <a:t>de </a:t>
            </a:r>
            <a:r>
              <a:rPr dirty="0" sz="5200" spc="-1550">
                <a:latin typeface="Trebuchet MS"/>
                <a:cs typeface="Trebuchet MS"/>
              </a:rPr>
              <a:t> </a:t>
            </a:r>
            <a:r>
              <a:rPr dirty="0" sz="5200" spc="200">
                <a:latin typeface="Trebuchet MS"/>
                <a:cs typeface="Trebuchet MS"/>
              </a:rPr>
              <a:t>Contexto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89634" y="7932663"/>
            <a:ext cx="3955415" cy="354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50" spc="20" b="1">
                <a:solidFill>
                  <a:srgbClr val="164F33"/>
                </a:solidFill>
                <a:latin typeface="Trebuchet MS"/>
                <a:cs typeface="Trebuchet MS"/>
              </a:rPr>
              <a:t>Fonte:</a:t>
            </a:r>
            <a:r>
              <a:rPr dirty="0" sz="2150" spc="-105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95" b="1">
                <a:solidFill>
                  <a:srgbClr val="164F33"/>
                </a:solidFill>
                <a:latin typeface="Trebuchet MS"/>
                <a:cs typeface="Trebuchet MS"/>
              </a:rPr>
              <a:t>Autoria</a:t>
            </a:r>
            <a:r>
              <a:rPr dirty="0" sz="2150" spc="-105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85" b="1">
                <a:solidFill>
                  <a:srgbClr val="164F33"/>
                </a:solidFill>
                <a:latin typeface="Trebuchet MS"/>
                <a:cs typeface="Trebuchet MS"/>
              </a:rPr>
              <a:t>própria</a:t>
            </a:r>
            <a:r>
              <a:rPr dirty="0" sz="2150" spc="-10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-45" b="1">
                <a:solidFill>
                  <a:srgbClr val="164F33"/>
                </a:solidFill>
                <a:latin typeface="Trebuchet MS"/>
                <a:cs typeface="Trebuchet MS"/>
              </a:rPr>
              <a:t>(2022)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37011" y="1994390"/>
            <a:ext cx="4594225" cy="354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50" spc="-80" b="1">
                <a:solidFill>
                  <a:srgbClr val="164F33"/>
                </a:solidFill>
                <a:latin typeface="Trebuchet MS"/>
                <a:cs typeface="Trebuchet MS"/>
              </a:rPr>
              <a:t>F</a:t>
            </a:r>
            <a:r>
              <a:rPr dirty="0" sz="2150" spc="10" b="1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dirty="0" sz="2150" spc="130" b="1">
                <a:solidFill>
                  <a:srgbClr val="164F33"/>
                </a:solidFill>
                <a:latin typeface="Trebuchet MS"/>
                <a:cs typeface="Trebuchet MS"/>
              </a:rPr>
              <a:t>g</a:t>
            </a:r>
            <a:r>
              <a:rPr dirty="0" sz="2150" spc="140" b="1">
                <a:solidFill>
                  <a:srgbClr val="164F33"/>
                </a:solidFill>
                <a:latin typeface="Trebuchet MS"/>
                <a:cs typeface="Trebuchet MS"/>
              </a:rPr>
              <a:t>u</a:t>
            </a:r>
            <a:r>
              <a:rPr dirty="0" sz="2150" spc="55" b="1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dirty="0" sz="2150" spc="155" b="1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-35" b="1">
                <a:solidFill>
                  <a:srgbClr val="164F33"/>
                </a:solidFill>
                <a:latin typeface="Trebuchet MS"/>
                <a:cs typeface="Trebuchet MS"/>
              </a:rPr>
              <a:t>3</a:t>
            </a:r>
            <a:r>
              <a:rPr dirty="0" sz="2150" spc="-175" b="1">
                <a:solidFill>
                  <a:srgbClr val="164F33"/>
                </a:solidFill>
                <a:latin typeface="Trebuchet MS"/>
                <a:cs typeface="Trebuchet MS"/>
              </a:rPr>
              <a:t>: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210" b="1">
                <a:solidFill>
                  <a:srgbClr val="164F33"/>
                </a:solidFill>
                <a:latin typeface="Trebuchet MS"/>
                <a:cs typeface="Trebuchet MS"/>
              </a:rPr>
              <a:t>D</a:t>
            </a:r>
            <a:r>
              <a:rPr dirty="0" sz="2150" spc="10" b="1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dirty="0" sz="2150" spc="150" b="1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dirty="0" sz="2150" spc="130" b="1">
                <a:solidFill>
                  <a:srgbClr val="164F33"/>
                </a:solidFill>
                <a:latin typeface="Trebuchet MS"/>
                <a:cs typeface="Trebuchet MS"/>
              </a:rPr>
              <a:t>g</a:t>
            </a:r>
            <a:r>
              <a:rPr dirty="0" sz="2150" spc="55" b="1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dirty="0" sz="2150" spc="150" b="1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dirty="0" sz="2150" spc="265" b="1">
                <a:solidFill>
                  <a:srgbClr val="164F33"/>
                </a:solidFill>
                <a:latin typeface="Trebuchet MS"/>
                <a:cs typeface="Trebuchet MS"/>
              </a:rPr>
              <a:t>m</a:t>
            </a:r>
            <a:r>
              <a:rPr dirty="0" sz="2150" spc="155" b="1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110" b="1">
                <a:solidFill>
                  <a:srgbClr val="164F33"/>
                </a:solidFill>
                <a:latin typeface="Trebuchet MS"/>
                <a:cs typeface="Trebuchet MS"/>
              </a:rPr>
              <a:t>d</a:t>
            </a:r>
            <a:r>
              <a:rPr dirty="0" sz="2150" spc="35" b="1">
                <a:solidFill>
                  <a:srgbClr val="164F33"/>
                </a:solidFill>
                <a:latin typeface="Trebuchet MS"/>
                <a:cs typeface="Trebuchet MS"/>
              </a:rPr>
              <a:t>e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b="1">
                <a:solidFill>
                  <a:srgbClr val="164F33"/>
                </a:solidFill>
                <a:latin typeface="Trebuchet MS"/>
                <a:cs typeface="Trebuchet MS"/>
              </a:rPr>
              <a:t>c</a:t>
            </a:r>
            <a:r>
              <a:rPr dirty="0" sz="2150" spc="110" b="1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dirty="0" sz="2150" spc="140" b="1">
                <a:solidFill>
                  <a:srgbClr val="164F33"/>
                </a:solidFill>
                <a:latin typeface="Trebuchet MS"/>
                <a:cs typeface="Trebuchet MS"/>
              </a:rPr>
              <a:t>n</a:t>
            </a:r>
            <a:r>
              <a:rPr dirty="0" sz="2150" spc="75" b="1">
                <a:solidFill>
                  <a:srgbClr val="164F33"/>
                </a:solidFill>
                <a:latin typeface="Trebuchet MS"/>
                <a:cs typeface="Trebuchet MS"/>
              </a:rPr>
              <a:t>t</a:t>
            </a:r>
            <a:r>
              <a:rPr dirty="0" sz="2150" spc="30" b="1">
                <a:solidFill>
                  <a:srgbClr val="164F33"/>
                </a:solidFill>
                <a:latin typeface="Trebuchet MS"/>
                <a:cs typeface="Trebuchet MS"/>
              </a:rPr>
              <a:t>e</a:t>
            </a:r>
            <a:r>
              <a:rPr dirty="0" sz="2150" spc="55" b="1">
                <a:solidFill>
                  <a:srgbClr val="164F33"/>
                </a:solidFill>
                <a:latin typeface="Trebuchet MS"/>
                <a:cs typeface="Trebuchet MS"/>
              </a:rPr>
              <a:t>x</a:t>
            </a:r>
            <a:r>
              <a:rPr dirty="0" sz="2150" spc="75" b="1">
                <a:solidFill>
                  <a:srgbClr val="164F33"/>
                </a:solidFill>
                <a:latin typeface="Trebuchet MS"/>
                <a:cs typeface="Trebuchet MS"/>
              </a:rPr>
              <a:t>t</a:t>
            </a:r>
            <a:r>
              <a:rPr dirty="0" sz="2150" spc="114" b="1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-35" b="1">
                <a:solidFill>
                  <a:srgbClr val="164F33"/>
                </a:solidFill>
                <a:latin typeface="Trebuchet MS"/>
                <a:cs typeface="Trebuchet MS"/>
              </a:rPr>
              <a:t>3</a:t>
            </a:r>
            <a:r>
              <a:rPr dirty="0" sz="2150" spc="-175" b="1">
                <a:solidFill>
                  <a:srgbClr val="164F33"/>
                </a:solidFill>
                <a:latin typeface="Trebuchet MS"/>
                <a:cs typeface="Trebuchet MS"/>
              </a:rPr>
              <a:t>.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46598" y="1006122"/>
            <a:ext cx="381000" cy="753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750" spc="10" b="1">
                <a:solidFill>
                  <a:srgbClr val="164F33"/>
                </a:solidFill>
                <a:latin typeface="Trebuchet MS"/>
                <a:cs typeface="Trebuchet MS"/>
              </a:rPr>
              <a:t>8</a:t>
            </a:r>
            <a:endParaRPr sz="47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1097" y="9061687"/>
            <a:ext cx="3533775" cy="733425"/>
          </a:xfrm>
          <a:custGeom>
            <a:avLst/>
            <a:gdLst/>
            <a:ahLst/>
            <a:cxnLst/>
            <a:rect l="l" t="t" r="r" b="b"/>
            <a:pathLst>
              <a:path w="3533775" h="733425">
                <a:moveTo>
                  <a:pt x="3533774" y="733419"/>
                </a:moveTo>
                <a:lnTo>
                  <a:pt x="0" y="733419"/>
                </a:lnTo>
                <a:lnTo>
                  <a:pt x="0" y="0"/>
                </a:lnTo>
                <a:lnTo>
                  <a:pt x="3533774" y="0"/>
                </a:lnTo>
                <a:lnTo>
                  <a:pt x="3533774" y="733419"/>
                </a:lnTo>
                <a:close/>
              </a:path>
            </a:pathLst>
          </a:custGeom>
          <a:solidFill>
            <a:srgbClr val="A1BD9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970213" y="8698454"/>
          <a:ext cx="1386078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2179"/>
                <a:gridCol w="3360420"/>
                <a:gridCol w="3432809"/>
                <a:gridCol w="3572509"/>
              </a:tblGrid>
              <a:tr h="3394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733424">
                <a:tc>
                  <a:txBody>
                    <a:bodyPr/>
                    <a:lstStyle/>
                    <a:p>
                      <a:pPr algn="ctr" marL="23495">
                        <a:lnSpc>
                          <a:spcPts val="2600"/>
                        </a:lnSpc>
                      </a:pPr>
                      <a:r>
                        <a:rPr dirty="0" sz="2200" spc="7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Funções</a:t>
                      </a:r>
                      <a:r>
                        <a:rPr dirty="0" sz="2200" spc="-1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114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 marL="234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2200" spc="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Produto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4E932F"/>
                    </a:solidFill>
                  </a:tcPr>
                </a:tc>
                <a:tc>
                  <a:txBody>
                    <a:bodyPr/>
                    <a:lstStyle/>
                    <a:p>
                      <a:pPr marL="909319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dirty="0" sz="2200" spc="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Visão</a:t>
                      </a:r>
                      <a:r>
                        <a:rPr dirty="0" sz="2200" spc="-1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Geral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18161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200" spc="10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Informações</a:t>
                      </a:r>
                      <a:r>
                        <a:rPr dirty="0" sz="2200" spc="-1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2485"/>
                        </a:lnSpc>
                        <a:spcBef>
                          <a:spcPts val="440"/>
                        </a:spcBef>
                      </a:pPr>
                      <a:r>
                        <a:rPr dirty="0" sz="2200" spc="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Suporte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8580">
                        <a:lnSpc>
                          <a:spcPts val="2510"/>
                        </a:lnSpc>
                      </a:pPr>
                      <a:r>
                        <a:rPr dirty="0" sz="2200" spc="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Considerações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200" spc="6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Finais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A1BD98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100"/>
              <a:t>Introdução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5088" y="1450844"/>
            <a:ext cx="5981699" cy="70008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0485" y="524608"/>
            <a:ext cx="4213225" cy="18732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dirty="0" sz="5200" spc="340">
                <a:latin typeface="Trebuchet MS"/>
                <a:cs typeface="Trebuchet MS"/>
              </a:rPr>
              <a:t>Diagrama</a:t>
            </a:r>
            <a:r>
              <a:rPr dirty="0" sz="5200" spc="-310">
                <a:latin typeface="Trebuchet MS"/>
                <a:cs typeface="Trebuchet MS"/>
              </a:rPr>
              <a:t> </a:t>
            </a:r>
            <a:r>
              <a:rPr dirty="0" sz="5200" spc="175">
                <a:latin typeface="Trebuchet MS"/>
                <a:cs typeface="Trebuchet MS"/>
              </a:rPr>
              <a:t>de </a:t>
            </a:r>
            <a:r>
              <a:rPr dirty="0" sz="5200" spc="-1550">
                <a:latin typeface="Trebuchet MS"/>
                <a:cs typeface="Trebuchet MS"/>
              </a:rPr>
              <a:t> </a:t>
            </a:r>
            <a:r>
              <a:rPr dirty="0" sz="5200" spc="275">
                <a:latin typeface="Trebuchet MS"/>
                <a:cs typeface="Trebuchet MS"/>
              </a:rPr>
              <a:t>Caso</a:t>
            </a:r>
            <a:r>
              <a:rPr dirty="0" sz="5200" spc="-245">
                <a:latin typeface="Trebuchet MS"/>
                <a:cs typeface="Trebuchet MS"/>
              </a:rPr>
              <a:t> </a:t>
            </a:r>
            <a:r>
              <a:rPr dirty="0" sz="5200" spc="175">
                <a:latin typeface="Trebuchet MS"/>
                <a:cs typeface="Trebuchet MS"/>
              </a:rPr>
              <a:t>de</a:t>
            </a:r>
            <a:r>
              <a:rPr dirty="0" sz="5200" spc="-240">
                <a:latin typeface="Trebuchet MS"/>
                <a:cs typeface="Trebuchet MS"/>
              </a:rPr>
              <a:t> </a:t>
            </a:r>
            <a:r>
              <a:rPr dirty="0" sz="5200" spc="335">
                <a:latin typeface="Trebuchet MS"/>
                <a:cs typeface="Trebuchet MS"/>
              </a:rPr>
              <a:t>Uso</a:t>
            </a:r>
            <a:endParaRPr sz="5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17521" y="1012211"/>
            <a:ext cx="4724400" cy="354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50" spc="-80" b="1">
                <a:solidFill>
                  <a:srgbClr val="164F33"/>
                </a:solidFill>
                <a:latin typeface="Trebuchet MS"/>
                <a:cs typeface="Trebuchet MS"/>
              </a:rPr>
              <a:t>F</a:t>
            </a:r>
            <a:r>
              <a:rPr dirty="0" sz="2150" spc="10" b="1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dirty="0" sz="2150" spc="130" b="1">
                <a:solidFill>
                  <a:srgbClr val="164F33"/>
                </a:solidFill>
                <a:latin typeface="Trebuchet MS"/>
                <a:cs typeface="Trebuchet MS"/>
              </a:rPr>
              <a:t>g</a:t>
            </a:r>
            <a:r>
              <a:rPr dirty="0" sz="2150" spc="140" b="1">
                <a:solidFill>
                  <a:srgbClr val="164F33"/>
                </a:solidFill>
                <a:latin typeface="Trebuchet MS"/>
                <a:cs typeface="Trebuchet MS"/>
              </a:rPr>
              <a:t>u</a:t>
            </a:r>
            <a:r>
              <a:rPr dirty="0" sz="2150" spc="55" b="1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dirty="0" sz="2150" spc="155" b="1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-35" b="1">
                <a:solidFill>
                  <a:srgbClr val="164F33"/>
                </a:solidFill>
                <a:latin typeface="Trebuchet MS"/>
                <a:cs typeface="Trebuchet MS"/>
              </a:rPr>
              <a:t>4</a:t>
            </a:r>
            <a:r>
              <a:rPr dirty="0" sz="2150" spc="-175" b="1">
                <a:solidFill>
                  <a:srgbClr val="164F33"/>
                </a:solidFill>
                <a:latin typeface="Trebuchet MS"/>
                <a:cs typeface="Trebuchet MS"/>
              </a:rPr>
              <a:t>: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210" b="1">
                <a:solidFill>
                  <a:srgbClr val="164F33"/>
                </a:solidFill>
                <a:latin typeface="Trebuchet MS"/>
                <a:cs typeface="Trebuchet MS"/>
              </a:rPr>
              <a:t>D</a:t>
            </a:r>
            <a:r>
              <a:rPr dirty="0" sz="2150" spc="10" b="1">
                <a:solidFill>
                  <a:srgbClr val="164F33"/>
                </a:solidFill>
                <a:latin typeface="Trebuchet MS"/>
                <a:cs typeface="Trebuchet MS"/>
              </a:rPr>
              <a:t>i</a:t>
            </a:r>
            <a:r>
              <a:rPr dirty="0" sz="2150" spc="150" b="1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dirty="0" sz="2150" spc="130" b="1">
                <a:solidFill>
                  <a:srgbClr val="164F33"/>
                </a:solidFill>
                <a:latin typeface="Trebuchet MS"/>
                <a:cs typeface="Trebuchet MS"/>
              </a:rPr>
              <a:t>g</a:t>
            </a:r>
            <a:r>
              <a:rPr dirty="0" sz="2150" spc="55" b="1">
                <a:solidFill>
                  <a:srgbClr val="164F33"/>
                </a:solidFill>
                <a:latin typeface="Trebuchet MS"/>
                <a:cs typeface="Trebuchet MS"/>
              </a:rPr>
              <a:t>r</a:t>
            </a:r>
            <a:r>
              <a:rPr dirty="0" sz="2150" spc="150" b="1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dirty="0" sz="2150" spc="265" b="1">
                <a:solidFill>
                  <a:srgbClr val="164F33"/>
                </a:solidFill>
                <a:latin typeface="Trebuchet MS"/>
                <a:cs typeface="Trebuchet MS"/>
              </a:rPr>
              <a:t>m</a:t>
            </a:r>
            <a:r>
              <a:rPr dirty="0" sz="2150" spc="155" b="1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110" b="1">
                <a:solidFill>
                  <a:srgbClr val="164F33"/>
                </a:solidFill>
                <a:latin typeface="Trebuchet MS"/>
                <a:cs typeface="Trebuchet MS"/>
              </a:rPr>
              <a:t>d</a:t>
            </a:r>
            <a:r>
              <a:rPr dirty="0" sz="2150" spc="35" b="1">
                <a:solidFill>
                  <a:srgbClr val="164F33"/>
                </a:solidFill>
                <a:latin typeface="Trebuchet MS"/>
                <a:cs typeface="Trebuchet MS"/>
              </a:rPr>
              <a:t>e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b="1">
                <a:solidFill>
                  <a:srgbClr val="164F33"/>
                </a:solidFill>
                <a:latin typeface="Trebuchet MS"/>
                <a:cs typeface="Trebuchet MS"/>
              </a:rPr>
              <a:t>c</a:t>
            </a:r>
            <a:r>
              <a:rPr dirty="0" sz="2150" spc="150" b="1">
                <a:solidFill>
                  <a:srgbClr val="164F33"/>
                </a:solidFill>
                <a:latin typeface="Trebuchet MS"/>
                <a:cs typeface="Trebuchet MS"/>
              </a:rPr>
              <a:t>a</a:t>
            </a:r>
            <a:r>
              <a:rPr dirty="0" sz="2150" spc="140" b="1">
                <a:solidFill>
                  <a:srgbClr val="164F33"/>
                </a:solidFill>
                <a:latin typeface="Trebuchet MS"/>
                <a:cs typeface="Trebuchet MS"/>
              </a:rPr>
              <a:t>s</a:t>
            </a:r>
            <a:r>
              <a:rPr dirty="0" sz="2150" spc="114" b="1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110" b="1">
                <a:solidFill>
                  <a:srgbClr val="164F33"/>
                </a:solidFill>
                <a:latin typeface="Trebuchet MS"/>
                <a:cs typeface="Trebuchet MS"/>
              </a:rPr>
              <a:t>d</a:t>
            </a:r>
            <a:r>
              <a:rPr dirty="0" sz="2150" spc="35" b="1">
                <a:solidFill>
                  <a:srgbClr val="164F33"/>
                </a:solidFill>
                <a:latin typeface="Trebuchet MS"/>
                <a:cs typeface="Trebuchet MS"/>
              </a:rPr>
              <a:t>e</a:t>
            </a:r>
            <a:r>
              <a:rPr dirty="0" sz="2150" spc="-9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140" b="1">
                <a:solidFill>
                  <a:srgbClr val="164F33"/>
                </a:solidFill>
                <a:latin typeface="Trebuchet MS"/>
                <a:cs typeface="Trebuchet MS"/>
              </a:rPr>
              <a:t>u</a:t>
            </a:r>
            <a:r>
              <a:rPr dirty="0" sz="2150" spc="140" b="1">
                <a:solidFill>
                  <a:srgbClr val="164F33"/>
                </a:solidFill>
                <a:latin typeface="Trebuchet MS"/>
                <a:cs typeface="Trebuchet MS"/>
              </a:rPr>
              <a:t>s</a:t>
            </a:r>
            <a:r>
              <a:rPr dirty="0" sz="2150" spc="110" b="1">
                <a:solidFill>
                  <a:srgbClr val="164F33"/>
                </a:solidFill>
                <a:latin typeface="Trebuchet MS"/>
                <a:cs typeface="Trebuchet MS"/>
              </a:rPr>
              <a:t>o</a:t>
            </a:r>
            <a:r>
              <a:rPr dirty="0" sz="2150" spc="-175" b="1">
                <a:solidFill>
                  <a:srgbClr val="164F33"/>
                </a:solidFill>
                <a:latin typeface="Trebuchet MS"/>
                <a:cs typeface="Trebuchet MS"/>
              </a:rPr>
              <a:t>.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02041" y="8434030"/>
            <a:ext cx="3955415" cy="354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50" spc="20" b="1">
                <a:solidFill>
                  <a:srgbClr val="164F33"/>
                </a:solidFill>
                <a:latin typeface="Trebuchet MS"/>
                <a:cs typeface="Trebuchet MS"/>
              </a:rPr>
              <a:t>Fonte:</a:t>
            </a:r>
            <a:r>
              <a:rPr dirty="0" sz="2150" spc="-105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95" b="1">
                <a:solidFill>
                  <a:srgbClr val="164F33"/>
                </a:solidFill>
                <a:latin typeface="Trebuchet MS"/>
                <a:cs typeface="Trebuchet MS"/>
              </a:rPr>
              <a:t>Autoria</a:t>
            </a:r>
            <a:r>
              <a:rPr dirty="0" sz="2150" spc="-105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85" b="1">
                <a:solidFill>
                  <a:srgbClr val="164F33"/>
                </a:solidFill>
                <a:latin typeface="Trebuchet MS"/>
                <a:cs typeface="Trebuchet MS"/>
              </a:rPr>
              <a:t>própria</a:t>
            </a:r>
            <a:r>
              <a:rPr dirty="0" sz="2150" spc="-100" b="1">
                <a:solidFill>
                  <a:srgbClr val="164F33"/>
                </a:solidFill>
                <a:latin typeface="Trebuchet MS"/>
                <a:cs typeface="Trebuchet MS"/>
              </a:rPr>
              <a:t> </a:t>
            </a:r>
            <a:r>
              <a:rPr dirty="0" sz="2150" spc="-45" b="1">
                <a:solidFill>
                  <a:srgbClr val="164F33"/>
                </a:solidFill>
                <a:latin typeface="Trebuchet MS"/>
                <a:cs typeface="Trebuchet MS"/>
              </a:rPr>
              <a:t>(2022)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46598" y="1006120"/>
            <a:ext cx="381000" cy="753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750" spc="10" b="1">
                <a:solidFill>
                  <a:srgbClr val="164F33"/>
                </a:solidFill>
                <a:latin typeface="Trebuchet MS"/>
                <a:cs typeface="Trebuchet MS"/>
              </a:rPr>
              <a:t>9</a:t>
            </a:r>
            <a:endParaRPr sz="47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1097" y="9061685"/>
            <a:ext cx="3533775" cy="733425"/>
          </a:xfrm>
          <a:custGeom>
            <a:avLst/>
            <a:gdLst/>
            <a:ahLst/>
            <a:cxnLst/>
            <a:rect l="l" t="t" r="r" b="b"/>
            <a:pathLst>
              <a:path w="3533775" h="733425">
                <a:moveTo>
                  <a:pt x="3533774" y="733419"/>
                </a:moveTo>
                <a:lnTo>
                  <a:pt x="0" y="733419"/>
                </a:lnTo>
                <a:lnTo>
                  <a:pt x="0" y="0"/>
                </a:lnTo>
                <a:lnTo>
                  <a:pt x="3533774" y="0"/>
                </a:lnTo>
                <a:lnTo>
                  <a:pt x="3533774" y="733419"/>
                </a:lnTo>
                <a:close/>
              </a:path>
            </a:pathLst>
          </a:custGeom>
          <a:solidFill>
            <a:srgbClr val="A1BD9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970213" y="8698449"/>
          <a:ext cx="1386078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2179"/>
                <a:gridCol w="3360420"/>
                <a:gridCol w="3432809"/>
                <a:gridCol w="3572509"/>
              </a:tblGrid>
              <a:tr h="339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733424">
                <a:tc>
                  <a:txBody>
                    <a:bodyPr/>
                    <a:lstStyle/>
                    <a:p>
                      <a:pPr algn="ctr" marL="23495">
                        <a:lnSpc>
                          <a:spcPts val="2600"/>
                        </a:lnSpc>
                      </a:pPr>
                      <a:r>
                        <a:rPr dirty="0" sz="2200" spc="7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Funções</a:t>
                      </a:r>
                      <a:r>
                        <a:rPr dirty="0" sz="2200" spc="-1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114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 marL="234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2200" spc="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Produto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4E932F"/>
                    </a:solidFill>
                  </a:tcPr>
                </a:tc>
                <a:tc>
                  <a:txBody>
                    <a:bodyPr/>
                    <a:lstStyle/>
                    <a:p>
                      <a:pPr marL="909319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dirty="0" sz="2200" spc="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Visão</a:t>
                      </a:r>
                      <a:r>
                        <a:rPr dirty="0" sz="2200" spc="-1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Geral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18161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200" spc="10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Informações</a:t>
                      </a:r>
                      <a:r>
                        <a:rPr dirty="0" sz="2200" spc="-1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200" spc="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2485"/>
                        </a:lnSpc>
                        <a:spcBef>
                          <a:spcPts val="440"/>
                        </a:spcBef>
                      </a:pPr>
                      <a:r>
                        <a:rPr dirty="0" sz="2200" spc="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Suporte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1BD9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8580">
                        <a:lnSpc>
                          <a:spcPts val="2510"/>
                        </a:lnSpc>
                      </a:pPr>
                      <a:r>
                        <a:rPr dirty="0" sz="2200" spc="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Considerações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200" spc="6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Finais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A1BD98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100"/>
              <a:t>Introdução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2022-06-25T02:59:26Z</dcterms:created>
  <dcterms:modified xsi:type="dcterms:W3CDTF">2022-06-25T02:59:26Z</dcterms:modified>
</cp:coreProperties>
</file>