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6C5CF-A3BF-AB11-AFB2-5D2B22B88504}" v="13" dt="2022-06-25T03:04:13.13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A DE SOUZA GAITEIRO" userId="S::isabela.gaiteiro@fatec.sp.gov.br::48448c0f-c3c1-4b77-b6ad-286461a268b9" providerId="AD" clId="Web-{0136C5CF-A3BF-AB11-AFB2-5D2B22B88504}"/>
    <pc:docChg chg="delSld modSld">
      <pc:chgData name="ISABELA DE SOUZA GAITEIRO" userId="S::isabela.gaiteiro@fatec.sp.gov.br::48448c0f-c3c1-4b77-b6ad-286461a268b9" providerId="AD" clId="Web-{0136C5CF-A3BF-AB11-AFB2-5D2B22B88504}" dt="2022-06-25T03:04:10.600" v="4" actId="20577"/>
      <pc:docMkLst>
        <pc:docMk/>
      </pc:docMkLst>
      <pc:sldChg chg="del">
        <pc:chgData name="ISABELA DE SOUZA GAITEIRO" userId="S::isabela.gaiteiro@fatec.sp.gov.br::48448c0f-c3c1-4b77-b6ad-286461a268b9" providerId="AD" clId="Web-{0136C5CF-A3BF-AB11-AFB2-5D2B22B88504}" dt="2022-06-25T03:03:59.209" v="0"/>
        <pc:sldMkLst>
          <pc:docMk/>
          <pc:sldMk cId="0" sldId="276"/>
        </pc:sldMkLst>
      </pc:sldChg>
      <pc:sldChg chg="modSp">
        <pc:chgData name="ISABELA DE SOUZA GAITEIRO" userId="S::isabela.gaiteiro@fatec.sp.gov.br::48448c0f-c3c1-4b77-b6ad-286461a268b9" providerId="AD" clId="Web-{0136C5CF-A3BF-AB11-AFB2-5D2B22B88504}" dt="2022-06-25T03:04:06.131" v="2" actId="20577"/>
        <pc:sldMkLst>
          <pc:docMk/>
          <pc:sldMk cId="0" sldId="277"/>
        </pc:sldMkLst>
        <pc:spChg chg="mod">
          <ac:chgData name="ISABELA DE SOUZA GAITEIRO" userId="S::isabela.gaiteiro@fatec.sp.gov.br::48448c0f-c3c1-4b77-b6ad-286461a268b9" providerId="AD" clId="Web-{0136C5CF-A3BF-AB11-AFB2-5D2B22B88504}" dt="2022-06-25T03:04:06.131" v="2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ISABELA DE SOUZA GAITEIRO" userId="S::isabela.gaiteiro@fatec.sp.gov.br::48448c0f-c3c1-4b77-b6ad-286461a268b9" providerId="AD" clId="Web-{0136C5CF-A3BF-AB11-AFB2-5D2B22B88504}" dt="2022-06-25T03:04:10.600" v="4" actId="20577"/>
        <pc:sldMkLst>
          <pc:docMk/>
          <pc:sldMk cId="0" sldId="278"/>
        </pc:sldMkLst>
        <pc:spChg chg="mod">
          <ac:chgData name="ISABELA DE SOUZA GAITEIRO" userId="S::isabela.gaiteiro@fatec.sp.gov.br::48448c0f-c3c1-4b77-b6ad-286461a268b9" providerId="AD" clId="Web-{0136C5CF-A3BF-AB11-AFB2-5D2B22B88504}" dt="2022-06-25T03:04:10.600" v="4" actId="20577"/>
          <ac:spMkLst>
            <pc:docMk/>
            <pc:sldMk cId="0" sldId="27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164F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164F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796419" y="122"/>
            <a:ext cx="466725" cy="4943475"/>
          </a:xfrm>
          <a:custGeom>
            <a:avLst/>
            <a:gdLst/>
            <a:ahLst/>
            <a:cxnLst/>
            <a:rect l="l" t="t" r="r" b="b"/>
            <a:pathLst>
              <a:path w="466725" h="4943475">
                <a:moveTo>
                  <a:pt x="466724" y="4943234"/>
                </a:moveTo>
                <a:lnTo>
                  <a:pt x="0" y="4943234"/>
                </a:lnTo>
                <a:lnTo>
                  <a:pt x="0" y="0"/>
                </a:lnTo>
                <a:lnTo>
                  <a:pt x="466724" y="0"/>
                </a:lnTo>
                <a:lnTo>
                  <a:pt x="466724" y="494323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45179" y="8773783"/>
            <a:ext cx="4942205" cy="485775"/>
          </a:xfrm>
          <a:custGeom>
            <a:avLst/>
            <a:gdLst/>
            <a:ahLst/>
            <a:cxnLst/>
            <a:rect l="l" t="t" r="r" b="b"/>
            <a:pathLst>
              <a:path w="4942205" h="485775">
                <a:moveTo>
                  <a:pt x="0" y="485774"/>
                </a:moveTo>
                <a:lnTo>
                  <a:pt x="0" y="0"/>
                </a:lnTo>
                <a:lnTo>
                  <a:pt x="4941994" y="0"/>
                </a:lnTo>
                <a:lnTo>
                  <a:pt x="4941994" y="485774"/>
                </a:lnTo>
                <a:lnTo>
                  <a:pt x="0" y="48577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8551" y="5343678"/>
            <a:ext cx="571500" cy="4943475"/>
          </a:xfrm>
          <a:custGeom>
            <a:avLst/>
            <a:gdLst/>
            <a:ahLst/>
            <a:cxnLst/>
            <a:rect l="l" t="t" r="r" b="b"/>
            <a:pathLst>
              <a:path w="571500" h="4943475">
                <a:moveTo>
                  <a:pt x="0" y="0"/>
                </a:moveTo>
                <a:lnTo>
                  <a:pt x="571499" y="0"/>
                </a:lnTo>
                <a:lnTo>
                  <a:pt x="571499" y="4943126"/>
                </a:lnTo>
                <a:lnTo>
                  <a:pt x="0" y="4943126"/>
                </a:lnTo>
                <a:lnTo>
                  <a:pt x="0" y="0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144" y="1028753"/>
            <a:ext cx="4942840" cy="504825"/>
          </a:xfrm>
          <a:custGeom>
            <a:avLst/>
            <a:gdLst/>
            <a:ahLst/>
            <a:cxnLst/>
            <a:rect l="l" t="t" r="r" b="b"/>
            <a:pathLst>
              <a:path w="4942840" h="504825">
                <a:moveTo>
                  <a:pt x="0" y="504824"/>
                </a:moveTo>
                <a:lnTo>
                  <a:pt x="0" y="0"/>
                </a:lnTo>
                <a:lnTo>
                  <a:pt x="4942314" y="0"/>
                </a:lnTo>
                <a:lnTo>
                  <a:pt x="4942314" y="504824"/>
                </a:lnTo>
                <a:lnTo>
                  <a:pt x="0" y="50482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164F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3068" y="296653"/>
            <a:ext cx="17364710" cy="114300"/>
          </a:xfrm>
          <a:custGeom>
            <a:avLst/>
            <a:gdLst/>
            <a:ahLst/>
            <a:cxnLst/>
            <a:rect l="l" t="t" r="r" b="b"/>
            <a:pathLst>
              <a:path w="17364710" h="114300">
                <a:moveTo>
                  <a:pt x="0" y="0"/>
                </a:moveTo>
                <a:lnTo>
                  <a:pt x="17364167" y="0"/>
                </a:lnTo>
                <a:lnTo>
                  <a:pt x="17364167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4338" y="4425952"/>
            <a:ext cx="5779323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rgbClr val="164F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4823" y="3298856"/>
            <a:ext cx="10958352" cy="3675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48108" y="9238953"/>
            <a:ext cx="1571625" cy="407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olicies/ads" TargetMode="External"/><Relationship Id="rId2" Type="http://schemas.openxmlformats.org/officeDocument/2006/relationships/hyperlink" Target="http://www.agritempo.gov.br/climaeagricultura/causa-e-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96419" y="119"/>
            <a:ext cx="466725" cy="4943475"/>
          </a:xfrm>
          <a:custGeom>
            <a:avLst/>
            <a:gdLst/>
            <a:ahLst/>
            <a:cxnLst/>
            <a:rect l="l" t="t" r="r" b="b"/>
            <a:pathLst>
              <a:path w="466725" h="4943475">
                <a:moveTo>
                  <a:pt x="466724" y="4943234"/>
                </a:moveTo>
                <a:lnTo>
                  <a:pt x="0" y="4943234"/>
                </a:lnTo>
                <a:lnTo>
                  <a:pt x="0" y="0"/>
                </a:lnTo>
                <a:lnTo>
                  <a:pt x="466724" y="0"/>
                </a:lnTo>
                <a:lnTo>
                  <a:pt x="466724" y="494323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874" y="3214687"/>
            <a:ext cx="6445249" cy="37464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345179" y="8773779"/>
            <a:ext cx="4942205" cy="485775"/>
          </a:xfrm>
          <a:custGeom>
            <a:avLst/>
            <a:gdLst/>
            <a:ahLst/>
            <a:cxnLst/>
            <a:rect l="l" t="t" r="r" b="b"/>
            <a:pathLst>
              <a:path w="4942205" h="485775">
                <a:moveTo>
                  <a:pt x="0" y="485774"/>
                </a:moveTo>
                <a:lnTo>
                  <a:pt x="0" y="0"/>
                </a:lnTo>
                <a:lnTo>
                  <a:pt x="4941994" y="0"/>
                </a:lnTo>
                <a:lnTo>
                  <a:pt x="4941994" y="485774"/>
                </a:lnTo>
                <a:lnTo>
                  <a:pt x="0" y="48577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551" y="5343676"/>
            <a:ext cx="571500" cy="4943475"/>
          </a:xfrm>
          <a:custGeom>
            <a:avLst/>
            <a:gdLst/>
            <a:ahLst/>
            <a:cxnLst/>
            <a:rect l="l" t="t" r="r" b="b"/>
            <a:pathLst>
              <a:path w="571500" h="4943475">
                <a:moveTo>
                  <a:pt x="0" y="0"/>
                </a:moveTo>
                <a:lnTo>
                  <a:pt x="571499" y="0"/>
                </a:lnTo>
                <a:lnTo>
                  <a:pt x="571499" y="4943126"/>
                </a:lnTo>
                <a:lnTo>
                  <a:pt x="0" y="4943126"/>
                </a:lnTo>
                <a:lnTo>
                  <a:pt x="0" y="0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144" y="182734"/>
            <a:ext cx="4942840" cy="1434465"/>
            <a:chOff x="5144" y="182734"/>
            <a:chExt cx="4942840" cy="1434465"/>
          </a:xfrm>
        </p:grpSpPr>
        <p:sp>
          <p:nvSpPr>
            <p:cNvPr id="7" name="object 7"/>
            <p:cNvSpPr/>
            <p:nvPr/>
          </p:nvSpPr>
          <p:spPr>
            <a:xfrm>
              <a:off x="5144" y="1111978"/>
              <a:ext cx="4942840" cy="504825"/>
            </a:xfrm>
            <a:custGeom>
              <a:avLst/>
              <a:gdLst/>
              <a:ahLst/>
              <a:cxnLst/>
              <a:rect l="l" t="t" r="r" b="b"/>
              <a:pathLst>
                <a:path w="4942840" h="504825">
                  <a:moveTo>
                    <a:pt x="0" y="504824"/>
                  </a:moveTo>
                  <a:lnTo>
                    <a:pt x="0" y="0"/>
                  </a:lnTo>
                  <a:lnTo>
                    <a:pt x="4942314" y="0"/>
                  </a:lnTo>
                  <a:lnTo>
                    <a:pt x="4942314" y="504824"/>
                  </a:lnTo>
                  <a:lnTo>
                    <a:pt x="0" y="504824"/>
                  </a:lnTo>
                  <a:close/>
                </a:path>
              </a:pathLst>
            </a:custGeom>
            <a:solidFill>
              <a:srgbClr val="4E9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48" y="182734"/>
              <a:ext cx="2085974" cy="11810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34164" y="8092246"/>
            <a:ext cx="7014845" cy="177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sz="2450" b="1" spc="-80" dirty="0">
                <a:solidFill>
                  <a:srgbClr val="164F33"/>
                </a:solidFill>
                <a:latin typeface="Tahoma"/>
                <a:cs typeface="Tahoma"/>
              </a:rPr>
              <a:t>Desenvolvimento</a:t>
            </a:r>
            <a:r>
              <a:rPr sz="2450" b="1" spc="-5" dirty="0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sz="2450" b="1" spc="-65" dirty="0">
                <a:solidFill>
                  <a:srgbClr val="164F33"/>
                </a:solidFill>
                <a:latin typeface="Tahoma"/>
                <a:cs typeface="Tahoma"/>
              </a:rPr>
              <a:t>de</a:t>
            </a:r>
            <a:r>
              <a:rPr sz="2450" b="1" spc="-5" dirty="0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sz="2450" b="1" spc="-45" dirty="0">
                <a:solidFill>
                  <a:srgbClr val="164F33"/>
                </a:solidFill>
                <a:latin typeface="Tahoma"/>
                <a:cs typeface="Tahoma"/>
              </a:rPr>
              <a:t>Software</a:t>
            </a:r>
            <a:r>
              <a:rPr sz="2450" b="1" spc="-5" dirty="0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sz="2450" b="1" spc="-65" dirty="0">
                <a:solidFill>
                  <a:srgbClr val="164F33"/>
                </a:solidFill>
                <a:latin typeface="Tahoma"/>
                <a:cs typeface="Tahoma"/>
              </a:rPr>
              <a:t>Multiplataforma </a:t>
            </a:r>
            <a:r>
              <a:rPr sz="2450" b="1" spc="-705" dirty="0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sz="2450" b="1" spc="-95" dirty="0">
                <a:solidFill>
                  <a:srgbClr val="164F33"/>
                </a:solidFill>
                <a:latin typeface="Tahoma"/>
                <a:cs typeface="Tahoma"/>
              </a:rPr>
              <a:t>Projeto</a:t>
            </a:r>
            <a:r>
              <a:rPr sz="2450" b="1" spc="-10" dirty="0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sz="2450" b="1" spc="-125" dirty="0">
                <a:solidFill>
                  <a:srgbClr val="164F33"/>
                </a:solidFill>
                <a:latin typeface="Tahoma"/>
                <a:cs typeface="Tahoma"/>
              </a:rPr>
              <a:t>Integrador:</a:t>
            </a:r>
            <a:r>
              <a:rPr sz="2450" b="1" spc="-10" dirty="0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sz="2450" b="1" spc="-55" dirty="0">
                <a:solidFill>
                  <a:srgbClr val="164F33"/>
                </a:solidFill>
                <a:latin typeface="Tahoma"/>
                <a:cs typeface="Tahoma"/>
              </a:rPr>
              <a:t>Engenharia</a:t>
            </a:r>
            <a:r>
              <a:rPr sz="2450" b="1" spc="-10" dirty="0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sz="2450" b="1" spc="-65" dirty="0">
                <a:solidFill>
                  <a:srgbClr val="164F33"/>
                </a:solidFill>
                <a:latin typeface="Tahoma"/>
                <a:cs typeface="Tahoma"/>
              </a:rPr>
              <a:t>de</a:t>
            </a:r>
            <a:r>
              <a:rPr sz="2450" b="1" spc="-10" dirty="0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sz="2450" b="1" spc="-45" dirty="0">
                <a:solidFill>
                  <a:srgbClr val="164F33"/>
                </a:solidFill>
                <a:latin typeface="Tahoma"/>
                <a:cs typeface="Tahoma"/>
              </a:rPr>
              <a:t>Software</a:t>
            </a:r>
            <a:r>
              <a:rPr sz="2450" b="1" spc="-10" dirty="0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sz="2450" b="1" spc="-525" dirty="0">
                <a:solidFill>
                  <a:srgbClr val="164F33"/>
                </a:solidFill>
                <a:latin typeface="Tahoma"/>
                <a:cs typeface="Tahoma"/>
              </a:rPr>
              <a:t>I</a:t>
            </a:r>
            <a:endParaRPr sz="2450">
              <a:latin typeface="Tahoma"/>
              <a:cs typeface="Tahoma"/>
            </a:endParaRPr>
          </a:p>
          <a:p>
            <a:pPr marL="2963545" marR="492125">
              <a:lnSpc>
                <a:spcPct val="116900"/>
              </a:lnSpc>
            </a:pPr>
            <a:r>
              <a:rPr sz="2450" b="1" spc="-50" dirty="0">
                <a:solidFill>
                  <a:srgbClr val="164F33"/>
                </a:solidFill>
                <a:latin typeface="Tahoma"/>
                <a:cs typeface="Tahoma"/>
              </a:rPr>
              <a:t>Design</a:t>
            </a:r>
            <a:r>
              <a:rPr sz="2450" b="1" spc="-20" dirty="0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sz="2450" b="1" spc="-55" dirty="0">
                <a:solidFill>
                  <a:srgbClr val="164F33"/>
                </a:solidFill>
                <a:latin typeface="Tahoma"/>
                <a:cs typeface="Tahoma"/>
              </a:rPr>
              <a:t>Digital </a:t>
            </a:r>
            <a:r>
              <a:rPr sz="2450" b="1" spc="-50" dirty="0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sz="2450" b="1" spc="-80" dirty="0">
                <a:solidFill>
                  <a:srgbClr val="164F33"/>
                </a:solidFill>
                <a:latin typeface="Tahoma"/>
                <a:cs typeface="Tahoma"/>
              </a:rPr>
              <a:t>Desenvolvimento</a:t>
            </a:r>
            <a:r>
              <a:rPr sz="2450" b="1" spc="-35" dirty="0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sz="2450" b="1" spc="40" dirty="0">
                <a:solidFill>
                  <a:srgbClr val="164F33"/>
                </a:solidFill>
                <a:latin typeface="Tahoma"/>
                <a:cs typeface="Tahoma"/>
              </a:rPr>
              <a:t>Web</a:t>
            </a:r>
            <a:r>
              <a:rPr sz="2450" b="1" spc="-30" dirty="0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sz="2450" b="1" spc="-525" dirty="0">
                <a:solidFill>
                  <a:srgbClr val="164F33"/>
                </a:solidFill>
                <a:latin typeface="Tahoma"/>
                <a:cs typeface="Tahoma"/>
              </a:rPr>
              <a:t>I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6988" y="2817754"/>
            <a:ext cx="4899074" cy="41145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485" y="524611"/>
            <a:ext cx="356870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spc="210" dirty="0">
                <a:latin typeface="Trebuchet MS"/>
                <a:cs typeface="Trebuchet MS"/>
              </a:rPr>
              <a:t>Requisitos </a:t>
            </a:r>
            <a:r>
              <a:rPr sz="5200" spc="-1555" dirty="0">
                <a:latin typeface="Trebuchet MS"/>
                <a:cs typeface="Trebuchet MS"/>
              </a:rPr>
              <a:t> </a:t>
            </a:r>
            <a:r>
              <a:rPr sz="5200" spc="-190" dirty="0">
                <a:latin typeface="Trebuchet MS"/>
                <a:cs typeface="Trebuchet MS"/>
              </a:rPr>
              <a:t>F</a:t>
            </a:r>
            <a:r>
              <a:rPr sz="5200" spc="340" dirty="0">
                <a:latin typeface="Trebuchet MS"/>
                <a:cs typeface="Trebuchet MS"/>
              </a:rPr>
              <a:t>un</a:t>
            </a:r>
            <a:r>
              <a:rPr sz="5200" spc="5" dirty="0">
                <a:latin typeface="Trebuchet MS"/>
                <a:cs typeface="Trebuchet MS"/>
              </a:rPr>
              <a:t>c</a:t>
            </a:r>
            <a:r>
              <a:rPr sz="5200" spc="35" dirty="0">
                <a:latin typeface="Trebuchet MS"/>
                <a:cs typeface="Trebuchet MS"/>
              </a:rPr>
              <a:t>i</a:t>
            </a:r>
            <a:r>
              <a:rPr sz="5200" spc="270" dirty="0">
                <a:latin typeface="Trebuchet MS"/>
                <a:cs typeface="Trebuchet MS"/>
              </a:rPr>
              <a:t>o</a:t>
            </a:r>
            <a:r>
              <a:rPr sz="5200" spc="340" dirty="0">
                <a:latin typeface="Trebuchet MS"/>
                <a:cs typeface="Trebuchet MS"/>
              </a:rPr>
              <a:t>n</a:t>
            </a:r>
            <a:r>
              <a:rPr sz="5200" spc="365" dirty="0">
                <a:latin typeface="Trebuchet MS"/>
                <a:cs typeface="Trebuchet MS"/>
              </a:rPr>
              <a:t>a</a:t>
            </a:r>
            <a:r>
              <a:rPr sz="5200" spc="35" dirty="0">
                <a:latin typeface="Trebuchet MS"/>
                <a:cs typeface="Trebuchet MS"/>
              </a:rPr>
              <a:t>i</a:t>
            </a:r>
            <a:r>
              <a:rPr sz="5200" spc="345" dirty="0">
                <a:latin typeface="Trebuchet MS"/>
                <a:cs typeface="Trebuchet MS"/>
              </a:rPr>
              <a:t>s</a:t>
            </a:r>
            <a:endParaRPr sz="5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143" y="4000502"/>
            <a:ext cx="95250" cy="95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5278" y="3851309"/>
            <a:ext cx="10520045" cy="3675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60" dirty="0">
                <a:latin typeface="Trebuchet MS"/>
                <a:cs typeface="Trebuchet MS"/>
              </a:rPr>
              <a:t>[RF001]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100" dirty="0">
                <a:latin typeface="Trebuchet MS"/>
                <a:cs typeface="Trebuchet MS"/>
              </a:rPr>
              <a:t>-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Adicionar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notícias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relacionadas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30" dirty="0">
                <a:latin typeface="Trebuchet MS"/>
                <a:cs typeface="Trebuchet MS"/>
              </a:rPr>
              <a:t>ao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95" dirty="0">
                <a:latin typeface="Trebuchet MS"/>
                <a:cs typeface="Trebuchet MS"/>
              </a:rPr>
              <a:t>aquecimento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global;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rebuchet MS"/>
              <a:cs typeface="Trebuchet MS"/>
            </a:endParaRPr>
          </a:p>
          <a:p>
            <a:pPr marL="12700" marR="5080">
              <a:lnSpc>
                <a:spcPct val="164800"/>
              </a:lnSpc>
            </a:pPr>
            <a:r>
              <a:rPr sz="2200" b="1" spc="-60" dirty="0">
                <a:latin typeface="Trebuchet MS"/>
                <a:cs typeface="Trebuchet MS"/>
              </a:rPr>
              <a:t>[RF002]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-100" dirty="0">
                <a:latin typeface="Trebuchet MS"/>
                <a:cs typeface="Trebuchet MS"/>
              </a:rPr>
              <a:t>-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Calculadora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nível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agrotóxico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que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o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75" dirty="0">
                <a:latin typeface="Trebuchet MS"/>
                <a:cs typeface="Trebuchet MS"/>
              </a:rPr>
              <a:t>agricultor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10" dirty="0">
                <a:latin typeface="Trebuchet MS"/>
                <a:cs typeface="Trebuchet MS"/>
              </a:rPr>
              <a:t>adequado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para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100" dirty="0">
                <a:latin typeface="Trebuchet MS"/>
                <a:cs typeface="Trebuchet MS"/>
              </a:rPr>
              <a:t>cada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plantação;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Trebuchet MS"/>
              <a:cs typeface="Trebuchet MS"/>
            </a:endParaRPr>
          </a:p>
          <a:p>
            <a:pPr marL="12700" marR="387985">
              <a:lnSpc>
                <a:spcPct val="164800"/>
              </a:lnSpc>
            </a:pPr>
            <a:r>
              <a:rPr sz="2200" b="1" spc="-60" dirty="0">
                <a:latin typeface="Trebuchet MS"/>
                <a:cs typeface="Trebuchet MS"/>
              </a:rPr>
              <a:t>[RF003]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290" dirty="0">
                <a:latin typeface="Trebuchet MS"/>
                <a:cs typeface="Trebuchet MS"/>
              </a:rPr>
              <a:t>–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Solicitar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00" dirty="0">
                <a:latin typeface="Trebuchet MS"/>
                <a:cs typeface="Trebuchet MS"/>
              </a:rPr>
              <a:t>cadastro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10" dirty="0">
                <a:latin typeface="Trebuchet MS"/>
                <a:cs typeface="Trebuchet MS"/>
              </a:rPr>
              <a:t>usuários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para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40" dirty="0">
                <a:latin typeface="Trebuchet MS"/>
                <a:cs typeface="Trebuchet MS"/>
              </a:rPr>
              <a:t>receber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45" dirty="0">
                <a:latin typeface="Trebuchet MS"/>
                <a:cs typeface="Trebuchet MS"/>
              </a:rPr>
              <a:t>as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75" dirty="0">
                <a:latin typeface="Trebuchet MS"/>
                <a:cs typeface="Trebuchet MS"/>
              </a:rPr>
              <a:t>atualizações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notícias.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143" y="5105402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143" y="6762752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069046" y="1006123"/>
            <a:ext cx="7366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b="1" spc="5" dirty="0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sz="4750" b="1" spc="10" dirty="0">
                <a:solidFill>
                  <a:srgbClr val="164F33"/>
                </a:solidFill>
                <a:latin typeface="Trebuchet MS"/>
                <a:cs typeface="Trebuchet MS"/>
              </a:rPr>
              <a:t>0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1097" y="9061691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970213" y="8698452"/>
          <a:ext cx="13837917" cy="1072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marL="23495" algn="ctr">
                        <a:lnSpc>
                          <a:spcPts val="2600"/>
                        </a:lnSpc>
                      </a:pP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10" y="524609"/>
            <a:ext cx="497459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spc="210" dirty="0">
                <a:latin typeface="Trebuchet MS"/>
                <a:cs typeface="Trebuchet MS"/>
              </a:rPr>
              <a:t>Requisitos</a:t>
            </a:r>
            <a:r>
              <a:rPr sz="5200" spc="-270" dirty="0">
                <a:latin typeface="Trebuchet MS"/>
                <a:cs typeface="Trebuchet MS"/>
              </a:rPr>
              <a:t> </a:t>
            </a:r>
            <a:r>
              <a:rPr sz="5200" spc="459" dirty="0">
                <a:latin typeface="Trebuchet MS"/>
                <a:cs typeface="Trebuchet MS"/>
              </a:rPr>
              <a:t>Não </a:t>
            </a:r>
            <a:r>
              <a:rPr sz="5200" spc="-1550" dirty="0">
                <a:latin typeface="Trebuchet MS"/>
                <a:cs typeface="Trebuchet MS"/>
              </a:rPr>
              <a:t> </a:t>
            </a:r>
            <a:r>
              <a:rPr sz="5200" spc="190" dirty="0">
                <a:latin typeface="Trebuchet MS"/>
                <a:cs typeface="Trebuchet MS"/>
              </a:rPr>
              <a:t>Funcionais</a:t>
            </a:r>
            <a:endParaRPr sz="5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260" y="3188584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5395" y="3039390"/>
            <a:ext cx="6463665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60" dirty="0">
                <a:latin typeface="Trebuchet MS"/>
                <a:cs typeface="Trebuchet MS"/>
              </a:rPr>
              <a:t>[</a:t>
            </a:r>
            <a:r>
              <a:rPr sz="2200" b="1" spc="100" dirty="0">
                <a:latin typeface="Trebuchet MS"/>
                <a:cs typeface="Trebuchet MS"/>
              </a:rPr>
              <a:t>R</a:t>
            </a:r>
            <a:r>
              <a:rPr sz="2200" b="1" spc="315" dirty="0">
                <a:latin typeface="Trebuchet MS"/>
                <a:cs typeface="Trebuchet MS"/>
              </a:rPr>
              <a:t>N</a:t>
            </a:r>
            <a:r>
              <a:rPr sz="2200" b="1" spc="-85" dirty="0">
                <a:latin typeface="Trebuchet MS"/>
                <a:cs typeface="Trebuchet MS"/>
              </a:rPr>
              <a:t>F</a:t>
            </a:r>
            <a:r>
              <a:rPr sz="2200" b="1" spc="-40" dirty="0">
                <a:latin typeface="Trebuchet MS"/>
                <a:cs typeface="Trebuchet MS"/>
              </a:rPr>
              <a:t>001</a:t>
            </a:r>
            <a:r>
              <a:rPr sz="2200" b="1" spc="-160" dirty="0">
                <a:latin typeface="Trebuchet MS"/>
                <a:cs typeface="Trebuchet MS"/>
              </a:rPr>
              <a:t>]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100" dirty="0">
                <a:latin typeface="Trebuchet MS"/>
                <a:cs typeface="Trebuchet MS"/>
              </a:rPr>
              <a:t>-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C</a:t>
            </a:r>
            <a:r>
              <a:rPr sz="2200" b="1" spc="110" dirty="0">
                <a:latin typeface="Trebuchet MS"/>
                <a:cs typeface="Trebuchet MS"/>
              </a:rPr>
              <a:t>o</a:t>
            </a:r>
            <a:r>
              <a:rPr sz="2200" b="1" spc="140" dirty="0">
                <a:latin typeface="Trebuchet MS"/>
                <a:cs typeface="Trebuchet MS"/>
              </a:rPr>
              <a:t>n</a:t>
            </a:r>
            <a:r>
              <a:rPr sz="2200" b="1" spc="30" dirty="0">
                <a:latin typeface="Trebuchet MS"/>
                <a:cs typeface="Trebuchet MS"/>
              </a:rPr>
              <a:t>e</a:t>
            </a:r>
            <a:r>
              <a:rPr sz="2200" b="1" spc="50" dirty="0">
                <a:latin typeface="Trebuchet MS"/>
                <a:cs typeface="Trebuchet MS"/>
              </a:rPr>
              <a:t>x</a:t>
            </a:r>
            <a:r>
              <a:rPr sz="2200" b="1" spc="150" dirty="0">
                <a:latin typeface="Trebuchet MS"/>
                <a:cs typeface="Trebuchet MS"/>
              </a:rPr>
              <a:t>ã</a:t>
            </a:r>
            <a:r>
              <a:rPr sz="2200" b="1" spc="114" dirty="0">
                <a:latin typeface="Trebuchet MS"/>
                <a:cs typeface="Trebuchet MS"/>
              </a:rPr>
              <a:t>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c</a:t>
            </a:r>
            <a:r>
              <a:rPr sz="2200" b="1" spc="110" dirty="0">
                <a:latin typeface="Trebuchet MS"/>
                <a:cs typeface="Trebuchet MS"/>
              </a:rPr>
              <a:t>o</a:t>
            </a:r>
            <a:r>
              <a:rPr sz="2200" b="1" spc="265" dirty="0">
                <a:latin typeface="Trebuchet MS"/>
                <a:cs typeface="Trebuchet MS"/>
              </a:rPr>
              <a:t>m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55" dirty="0">
                <a:latin typeface="Trebuchet MS"/>
                <a:cs typeface="Trebuchet MS"/>
              </a:rPr>
              <a:t>a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I</a:t>
            </a:r>
            <a:r>
              <a:rPr sz="2200" b="1" spc="140" dirty="0">
                <a:latin typeface="Trebuchet MS"/>
                <a:cs typeface="Trebuchet MS"/>
              </a:rPr>
              <a:t>n</a:t>
            </a:r>
            <a:r>
              <a:rPr sz="2200" b="1" spc="75" dirty="0">
                <a:latin typeface="Trebuchet MS"/>
                <a:cs typeface="Trebuchet MS"/>
              </a:rPr>
              <a:t>t</a:t>
            </a:r>
            <a:r>
              <a:rPr sz="2200" b="1" spc="30" dirty="0">
                <a:latin typeface="Trebuchet MS"/>
                <a:cs typeface="Trebuchet MS"/>
              </a:rPr>
              <a:t>e</a:t>
            </a:r>
            <a:r>
              <a:rPr sz="2200" b="1" spc="50" dirty="0">
                <a:latin typeface="Trebuchet MS"/>
                <a:cs typeface="Trebuchet MS"/>
              </a:rPr>
              <a:t>r</a:t>
            </a:r>
            <a:r>
              <a:rPr sz="2200" b="1" spc="140" dirty="0">
                <a:latin typeface="Trebuchet MS"/>
                <a:cs typeface="Trebuchet MS"/>
              </a:rPr>
              <a:t>n</a:t>
            </a:r>
            <a:r>
              <a:rPr sz="2200" b="1" spc="30" dirty="0">
                <a:latin typeface="Trebuchet MS"/>
                <a:cs typeface="Trebuchet MS"/>
              </a:rPr>
              <a:t>e</a:t>
            </a:r>
            <a:r>
              <a:rPr sz="2200" b="1" spc="75" dirty="0">
                <a:latin typeface="Trebuchet MS"/>
                <a:cs typeface="Trebuchet MS"/>
              </a:rPr>
              <a:t>t</a:t>
            </a:r>
            <a:r>
              <a:rPr sz="2200" b="1" spc="-170" dirty="0">
                <a:latin typeface="Trebuchet MS"/>
                <a:cs typeface="Trebuchet MS"/>
              </a:rPr>
              <a:t>;</a:t>
            </a: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329500"/>
              </a:lnSpc>
            </a:pPr>
            <a:r>
              <a:rPr sz="2200" b="1" spc="-160" dirty="0">
                <a:latin typeface="Trebuchet MS"/>
                <a:cs typeface="Trebuchet MS"/>
              </a:rPr>
              <a:t>[</a:t>
            </a:r>
            <a:r>
              <a:rPr sz="2200" b="1" spc="100" dirty="0">
                <a:latin typeface="Trebuchet MS"/>
                <a:cs typeface="Trebuchet MS"/>
              </a:rPr>
              <a:t>R</a:t>
            </a:r>
            <a:r>
              <a:rPr sz="2200" b="1" spc="315" dirty="0">
                <a:latin typeface="Trebuchet MS"/>
                <a:cs typeface="Trebuchet MS"/>
              </a:rPr>
              <a:t>N</a:t>
            </a:r>
            <a:r>
              <a:rPr sz="2200" b="1" spc="-85" dirty="0">
                <a:latin typeface="Trebuchet MS"/>
                <a:cs typeface="Trebuchet MS"/>
              </a:rPr>
              <a:t>F</a:t>
            </a:r>
            <a:r>
              <a:rPr sz="2200" b="1" spc="-40" dirty="0">
                <a:latin typeface="Trebuchet MS"/>
                <a:cs typeface="Trebuchet MS"/>
              </a:rPr>
              <a:t>002</a:t>
            </a:r>
            <a:r>
              <a:rPr sz="2200" b="1" spc="-160" dirty="0">
                <a:latin typeface="Trebuchet MS"/>
                <a:cs typeface="Trebuchet MS"/>
              </a:rPr>
              <a:t>]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100" dirty="0">
                <a:latin typeface="Trebuchet MS"/>
                <a:cs typeface="Trebuchet MS"/>
              </a:rPr>
              <a:t>-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60" dirty="0">
                <a:latin typeface="Trebuchet MS"/>
                <a:cs typeface="Trebuchet MS"/>
              </a:rPr>
              <a:t>B</a:t>
            </a:r>
            <a:r>
              <a:rPr sz="2200" b="1" spc="150" dirty="0">
                <a:latin typeface="Trebuchet MS"/>
                <a:cs typeface="Trebuchet MS"/>
              </a:rPr>
              <a:t>a</a:t>
            </a:r>
            <a:r>
              <a:rPr sz="2200" b="1" spc="140" dirty="0">
                <a:latin typeface="Trebuchet MS"/>
                <a:cs typeface="Trebuchet MS"/>
              </a:rPr>
              <a:t>n</a:t>
            </a:r>
            <a:r>
              <a:rPr sz="2200" b="1" dirty="0">
                <a:latin typeface="Trebuchet MS"/>
                <a:cs typeface="Trebuchet MS"/>
              </a:rPr>
              <a:t>c</a:t>
            </a:r>
            <a:r>
              <a:rPr sz="2200" b="1" spc="114" dirty="0">
                <a:latin typeface="Trebuchet MS"/>
                <a:cs typeface="Trebuchet MS"/>
              </a:rPr>
              <a:t>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d</a:t>
            </a:r>
            <a:r>
              <a:rPr sz="2200" b="1" spc="35" dirty="0">
                <a:latin typeface="Trebuchet MS"/>
                <a:cs typeface="Trebuchet MS"/>
              </a:rPr>
              <a:t>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204" dirty="0">
                <a:latin typeface="Trebuchet MS"/>
                <a:cs typeface="Trebuchet MS"/>
              </a:rPr>
              <a:t>D</a:t>
            </a:r>
            <a:r>
              <a:rPr sz="2200" b="1" spc="150" dirty="0">
                <a:latin typeface="Trebuchet MS"/>
                <a:cs typeface="Trebuchet MS"/>
              </a:rPr>
              <a:t>a</a:t>
            </a:r>
            <a:r>
              <a:rPr sz="2200" b="1" spc="105" dirty="0">
                <a:latin typeface="Trebuchet MS"/>
                <a:cs typeface="Trebuchet MS"/>
              </a:rPr>
              <a:t>d</a:t>
            </a:r>
            <a:r>
              <a:rPr sz="2200" b="1" spc="110" dirty="0">
                <a:latin typeface="Trebuchet MS"/>
                <a:cs typeface="Trebuchet MS"/>
              </a:rPr>
              <a:t>o</a:t>
            </a:r>
            <a:r>
              <a:rPr sz="2200" b="1" spc="145" dirty="0">
                <a:latin typeface="Trebuchet MS"/>
                <a:cs typeface="Trebuchet MS"/>
              </a:rPr>
              <a:t>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40" dirty="0">
                <a:latin typeface="Trebuchet MS"/>
                <a:cs typeface="Trebuchet MS"/>
              </a:rPr>
              <a:t>n</a:t>
            </a:r>
            <a:r>
              <a:rPr sz="2200" b="1" spc="155" dirty="0">
                <a:latin typeface="Trebuchet MS"/>
                <a:cs typeface="Trebuchet MS"/>
              </a:rPr>
              <a:t>a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315" dirty="0">
                <a:latin typeface="Trebuchet MS"/>
                <a:cs typeface="Trebuchet MS"/>
              </a:rPr>
              <a:t>N</a:t>
            </a:r>
            <a:r>
              <a:rPr sz="2200" b="1" spc="140" dirty="0">
                <a:latin typeface="Trebuchet MS"/>
                <a:cs typeface="Trebuchet MS"/>
              </a:rPr>
              <a:t>u</a:t>
            </a:r>
            <a:r>
              <a:rPr sz="2200" b="1" spc="85" dirty="0">
                <a:latin typeface="Trebuchet MS"/>
                <a:cs typeface="Trebuchet MS"/>
              </a:rPr>
              <a:t>v</a:t>
            </a:r>
            <a:r>
              <a:rPr sz="2200" b="1" spc="30" dirty="0">
                <a:latin typeface="Trebuchet MS"/>
                <a:cs typeface="Trebuchet MS"/>
              </a:rPr>
              <a:t>e</a:t>
            </a:r>
            <a:r>
              <a:rPr sz="2200" b="1" spc="260" dirty="0">
                <a:latin typeface="Trebuchet MS"/>
                <a:cs typeface="Trebuchet MS"/>
              </a:rPr>
              <a:t>m</a:t>
            </a:r>
            <a:r>
              <a:rPr sz="2200" b="1" spc="-150" dirty="0">
                <a:latin typeface="Trebuchet MS"/>
                <a:cs typeface="Trebuchet MS"/>
              </a:rPr>
              <a:t>;  </a:t>
            </a:r>
            <a:r>
              <a:rPr sz="2200" b="1" spc="-160" dirty="0">
                <a:latin typeface="Trebuchet MS"/>
                <a:cs typeface="Trebuchet MS"/>
              </a:rPr>
              <a:t>[</a:t>
            </a:r>
            <a:r>
              <a:rPr sz="2200" b="1" spc="100" dirty="0">
                <a:latin typeface="Trebuchet MS"/>
                <a:cs typeface="Trebuchet MS"/>
              </a:rPr>
              <a:t>R</a:t>
            </a:r>
            <a:r>
              <a:rPr sz="2200" b="1" spc="315" dirty="0">
                <a:latin typeface="Trebuchet MS"/>
                <a:cs typeface="Trebuchet MS"/>
              </a:rPr>
              <a:t>N</a:t>
            </a:r>
            <a:r>
              <a:rPr sz="2200" b="1" spc="-85" dirty="0">
                <a:latin typeface="Trebuchet MS"/>
                <a:cs typeface="Trebuchet MS"/>
              </a:rPr>
              <a:t>F</a:t>
            </a:r>
            <a:r>
              <a:rPr sz="2200" b="1" spc="-40" dirty="0">
                <a:latin typeface="Trebuchet MS"/>
                <a:cs typeface="Trebuchet MS"/>
              </a:rPr>
              <a:t>003</a:t>
            </a:r>
            <a:r>
              <a:rPr sz="2200" b="1" spc="-160" dirty="0">
                <a:latin typeface="Trebuchet MS"/>
                <a:cs typeface="Trebuchet MS"/>
              </a:rPr>
              <a:t>]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100" dirty="0">
                <a:latin typeface="Trebuchet MS"/>
                <a:cs typeface="Trebuchet MS"/>
              </a:rPr>
              <a:t>-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P</a:t>
            </a:r>
            <a:r>
              <a:rPr sz="2200" b="1" spc="20" dirty="0">
                <a:latin typeface="Trebuchet MS"/>
                <a:cs typeface="Trebuchet MS"/>
              </a:rPr>
              <a:t>l</a:t>
            </a:r>
            <a:r>
              <a:rPr sz="2200" b="1" spc="150" dirty="0">
                <a:latin typeface="Trebuchet MS"/>
                <a:cs typeface="Trebuchet MS"/>
              </a:rPr>
              <a:t>a</a:t>
            </a:r>
            <a:r>
              <a:rPr sz="2200" b="1" spc="75" dirty="0">
                <a:latin typeface="Trebuchet MS"/>
                <a:cs typeface="Trebuchet MS"/>
              </a:rPr>
              <a:t>t</a:t>
            </a:r>
            <a:r>
              <a:rPr sz="2200" b="1" spc="150" dirty="0">
                <a:latin typeface="Trebuchet MS"/>
                <a:cs typeface="Trebuchet MS"/>
              </a:rPr>
              <a:t>a</a:t>
            </a:r>
            <a:r>
              <a:rPr sz="2200" b="1" spc="30" dirty="0">
                <a:latin typeface="Trebuchet MS"/>
                <a:cs typeface="Trebuchet MS"/>
              </a:rPr>
              <a:t>f</a:t>
            </a:r>
            <a:r>
              <a:rPr sz="2200" b="1" spc="110" dirty="0">
                <a:latin typeface="Trebuchet MS"/>
                <a:cs typeface="Trebuchet MS"/>
              </a:rPr>
              <a:t>o</a:t>
            </a:r>
            <a:r>
              <a:rPr sz="2200" b="1" spc="50" dirty="0">
                <a:latin typeface="Trebuchet MS"/>
                <a:cs typeface="Trebuchet MS"/>
              </a:rPr>
              <a:t>r</a:t>
            </a:r>
            <a:r>
              <a:rPr sz="2200" b="1" spc="260" dirty="0">
                <a:latin typeface="Trebuchet MS"/>
                <a:cs typeface="Trebuchet MS"/>
              </a:rPr>
              <a:t>m</a:t>
            </a:r>
            <a:r>
              <a:rPr sz="2200" b="1" spc="155" dirty="0">
                <a:latin typeface="Trebuchet MS"/>
                <a:cs typeface="Trebuchet MS"/>
              </a:rPr>
              <a:t>a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d</a:t>
            </a:r>
            <a:r>
              <a:rPr sz="2200" b="1" spc="35" dirty="0">
                <a:latin typeface="Trebuchet MS"/>
                <a:cs typeface="Trebuchet MS"/>
              </a:rPr>
              <a:t>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50" dirty="0">
                <a:latin typeface="Trebuchet MS"/>
                <a:cs typeface="Trebuchet MS"/>
              </a:rPr>
              <a:t>a</a:t>
            </a:r>
            <a:r>
              <a:rPr sz="2200" b="1" dirty="0">
                <a:latin typeface="Trebuchet MS"/>
                <a:cs typeface="Trebuchet MS"/>
              </a:rPr>
              <a:t>c</a:t>
            </a:r>
            <a:r>
              <a:rPr sz="2200" b="1" spc="30" dirty="0">
                <a:latin typeface="Trebuchet MS"/>
                <a:cs typeface="Trebuchet MS"/>
              </a:rPr>
              <a:t>e</a:t>
            </a:r>
            <a:r>
              <a:rPr sz="2200" b="1" spc="140" dirty="0">
                <a:latin typeface="Trebuchet MS"/>
                <a:cs typeface="Trebuchet MS"/>
              </a:rPr>
              <a:t>ss</a:t>
            </a:r>
            <a:r>
              <a:rPr sz="2200" b="1" spc="114" dirty="0">
                <a:latin typeface="Trebuchet MS"/>
                <a:cs typeface="Trebuchet MS"/>
              </a:rPr>
              <a:t>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40" dirty="0">
                <a:latin typeface="Trebuchet MS"/>
                <a:cs typeface="Trebuchet MS"/>
              </a:rPr>
              <a:t>n</a:t>
            </a:r>
            <a:r>
              <a:rPr sz="2200" b="1" spc="150" dirty="0">
                <a:latin typeface="Trebuchet MS"/>
                <a:cs typeface="Trebuchet MS"/>
              </a:rPr>
              <a:t>a</a:t>
            </a:r>
            <a:r>
              <a:rPr sz="2200" b="1" spc="85" dirty="0">
                <a:latin typeface="Trebuchet MS"/>
                <a:cs typeface="Trebuchet MS"/>
              </a:rPr>
              <a:t>v</a:t>
            </a:r>
            <a:r>
              <a:rPr sz="2200" b="1" spc="30" dirty="0">
                <a:latin typeface="Trebuchet MS"/>
                <a:cs typeface="Trebuchet MS"/>
              </a:rPr>
              <a:t>e</a:t>
            </a:r>
            <a:r>
              <a:rPr sz="2200" b="1" spc="130" dirty="0">
                <a:latin typeface="Trebuchet MS"/>
                <a:cs typeface="Trebuchet MS"/>
              </a:rPr>
              <a:t>g</a:t>
            </a:r>
            <a:r>
              <a:rPr sz="2200" b="1" spc="150" dirty="0">
                <a:latin typeface="Trebuchet MS"/>
                <a:cs typeface="Trebuchet MS"/>
              </a:rPr>
              <a:t>a</a:t>
            </a:r>
            <a:r>
              <a:rPr sz="2200" b="1" spc="105" dirty="0">
                <a:latin typeface="Trebuchet MS"/>
                <a:cs typeface="Trebuchet MS"/>
              </a:rPr>
              <a:t>d</a:t>
            </a:r>
            <a:r>
              <a:rPr sz="2200" b="1" spc="110" dirty="0">
                <a:latin typeface="Trebuchet MS"/>
                <a:cs typeface="Trebuchet MS"/>
              </a:rPr>
              <a:t>o</a:t>
            </a:r>
            <a:r>
              <a:rPr sz="2200" b="1" spc="50" dirty="0">
                <a:latin typeface="Trebuchet MS"/>
                <a:cs typeface="Trebuchet MS"/>
              </a:rPr>
              <a:t>r</a:t>
            </a:r>
            <a:r>
              <a:rPr sz="2200" b="1" spc="30" dirty="0">
                <a:latin typeface="Trebuchet MS"/>
                <a:cs typeface="Trebuchet MS"/>
              </a:rPr>
              <a:t>e</a:t>
            </a:r>
            <a:r>
              <a:rPr sz="2200" b="1" spc="140" dirty="0">
                <a:latin typeface="Trebuchet MS"/>
                <a:cs typeface="Trebuchet MS"/>
              </a:rPr>
              <a:t>s</a:t>
            </a:r>
            <a:r>
              <a:rPr sz="2200" b="1" spc="-150" dirty="0">
                <a:latin typeface="Trebuchet MS"/>
                <a:cs typeface="Trebuchet MS"/>
              </a:rPr>
              <a:t>;  </a:t>
            </a:r>
            <a:r>
              <a:rPr sz="2200" b="1" spc="-15" dirty="0">
                <a:latin typeface="Trebuchet MS"/>
                <a:cs typeface="Trebuchet MS"/>
              </a:rPr>
              <a:t>[RNF004]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100" dirty="0">
                <a:latin typeface="Trebuchet MS"/>
                <a:cs typeface="Trebuchet MS"/>
              </a:rPr>
              <a:t>-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Código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50" dirty="0">
                <a:latin typeface="Trebuchet MS"/>
                <a:cs typeface="Trebuchet MS"/>
              </a:rPr>
              <a:t>em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35" dirty="0">
                <a:latin typeface="Trebuchet MS"/>
                <a:cs typeface="Trebuchet MS"/>
              </a:rPr>
              <a:t>HTML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105" dirty="0">
                <a:latin typeface="Trebuchet MS"/>
                <a:cs typeface="Trebuchet MS"/>
              </a:rPr>
              <a:t>5,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CSS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35" dirty="0">
                <a:latin typeface="Trebuchet MS"/>
                <a:cs typeface="Trebuchet MS"/>
              </a:rPr>
              <a:t>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Bootstrap;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-160" dirty="0">
                <a:latin typeface="Trebuchet MS"/>
                <a:cs typeface="Trebuchet MS"/>
              </a:rPr>
              <a:t>[</a:t>
            </a:r>
            <a:r>
              <a:rPr sz="2200" b="1" spc="100" dirty="0">
                <a:latin typeface="Trebuchet MS"/>
                <a:cs typeface="Trebuchet MS"/>
              </a:rPr>
              <a:t>R</a:t>
            </a:r>
            <a:r>
              <a:rPr sz="2200" b="1" spc="315" dirty="0">
                <a:latin typeface="Trebuchet MS"/>
                <a:cs typeface="Trebuchet MS"/>
              </a:rPr>
              <a:t>N</a:t>
            </a:r>
            <a:r>
              <a:rPr sz="2200" b="1" spc="-85" dirty="0">
                <a:latin typeface="Trebuchet MS"/>
                <a:cs typeface="Trebuchet MS"/>
              </a:rPr>
              <a:t>F</a:t>
            </a:r>
            <a:r>
              <a:rPr sz="2200" b="1" spc="-40" dirty="0">
                <a:latin typeface="Trebuchet MS"/>
                <a:cs typeface="Trebuchet MS"/>
              </a:rPr>
              <a:t>005</a:t>
            </a:r>
            <a:r>
              <a:rPr sz="2200" b="1" spc="-160" dirty="0">
                <a:latin typeface="Trebuchet MS"/>
                <a:cs typeface="Trebuchet MS"/>
              </a:rPr>
              <a:t>]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100" dirty="0">
                <a:latin typeface="Trebuchet MS"/>
                <a:cs typeface="Trebuchet MS"/>
              </a:rPr>
              <a:t>-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80" dirty="0">
                <a:latin typeface="Trebuchet MS"/>
                <a:cs typeface="Trebuchet MS"/>
              </a:rPr>
              <a:t>T</a:t>
            </a:r>
            <a:r>
              <a:rPr sz="2200" b="1" spc="30" dirty="0">
                <a:latin typeface="Trebuchet MS"/>
                <a:cs typeface="Trebuchet MS"/>
              </a:rPr>
              <a:t>e</a:t>
            </a:r>
            <a:r>
              <a:rPr sz="2200" b="1" spc="20" dirty="0">
                <a:latin typeface="Trebuchet MS"/>
                <a:cs typeface="Trebuchet MS"/>
              </a:rPr>
              <a:t>l</a:t>
            </a:r>
            <a:r>
              <a:rPr sz="2200" b="1" spc="155" dirty="0">
                <a:latin typeface="Trebuchet MS"/>
                <a:cs typeface="Trebuchet MS"/>
              </a:rPr>
              <a:t>a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r</a:t>
            </a:r>
            <a:r>
              <a:rPr sz="2200" b="1" spc="30" dirty="0">
                <a:latin typeface="Trebuchet MS"/>
                <a:cs typeface="Trebuchet MS"/>
              </a:rPr>
              <a:t>e</a:t>
            </a:r>
            <a:r>
              <a:rPr sz="2200" b="1" spc="140" dirty="0">
                <a:latin typeface="Trebuchet MS"/>
                <a:cs typeface="Trebuchet MS"/>
              </a:rPr>
              <a:t>s</a:t>
            </a:r>
            <a:r>
              <a:rPr sz="2200" b="1" spc="105" dirty="0">
                <a:latin typeface="Trebuchet MS"/>
                <a:cs typeface="Trebuchet MS"/>
              </a:rPr>
              <a:t>p</a:t>
            </a:r>
            <a:r>
              <a:rPr sz="2200" b="1" spc="110" dirty="0">
                <a:latin typeface="Trebuchet MS"/>
                <a:cs typeface="Trebuchet MS"/>
              </a:rPr>
              <a:t>o</a:t>
            </a:r>
            <a:r>
              <a:rPr sz="2200" b="1" spc="140" dirty="0">
                <a:latin typeface="Trebuchet MS"/>
                <a:cs typeface="Trebuchet MS"/>
              </a:rPr>
              <a:t>ns</a:t>
            </a:r>
            <a:r>
              <a:rPr sz="2200" b="1" spc="15" dirty="0">
                <a:latin typeface="Trebuchet MS"/>
                <a:cs typeface="Trebuchet MS"/>
              </a:rPr>
              <a:t>i</a:t>
            </a:r>
            <a:r>
              <a:rPr sz="2200" b="1" spc="85" dirty="0">
                <a:latin typeface="Trebuchet MS"/>
                <a:cs typeface="Trebuchet MS"/>
              </a:rPr>
              <a:t>v</a:t>
            </a:r>
            <a:r>
              <a:rPr sz="2200" b="1" spc="150" dirty="0">
                <a:latin typeface="Trebuchet MS"/>
                <a:cs typeface="Trebuchet MS"/>
              </a:rPr>
              <a:t>a</a:t>
            </a:r>
            <a:r>
              <a:rPr sz="2200" b="1" spc="-170" dirty="0">
                <a:latin typeface="Trebuchet MS"/>
                <a:cs typeface="Trebuchet MS"/>
              </a:rPr>
              <a:t>;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260" y="4293484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260" y="5398384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260" y="6503283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260" y="7608183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1721" y="3188584"/>
            <a:ext cx="95250" cy="952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534856" y="3039390"/>
            <a:ext cx="6181725" cy="422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60" dirty="0">
                <a:latin typeface="Trebuchet MS"/>
                <a:cs typeface="Trebuchet MS"/>
              </a:rPr>
              <a:t>[</a:t>
            </a:r>
            <a:r>
              <a:rPr sz="2200" b="1" spc="100" dirty="0">
                <a:latin typeface="Trebuchet MS"/>
                <a:cs typeface="Trebuchet MS"/>
              </a:rPr>
              <a:t>R</a:t>
            </a:r>
            <a:r>
              <a:rPr sz="2200" b="1" spc="315" dirty="0">
                <a:latin typeface="Trebuchet MS"/>
                <a:cs typeface="Trebuchet MS"/>
              </a:rPr>
              <a:t>N</a:t>
            </a:r>
            <a:r>
              <a:rPr sz="2200" b="1" spc="-85" dirty="0">
                <a:latin typeface="Trebuchet MS"/>
                <a:cs typeface="Trebuchet MS"/>
              </a:rPr>
              <a:t>F</a:t>
            </a:r>
            <a:r>
              <a:rPr sz="2200" b="1" spc="-40" dirty="0">
                <a:latin typeface="Trebuchet MS"/>
                <a:cs typeface="Trebuchet MS"/>
              </a:rPr>
              <a:t>006</a:t>
            </a:r>
            <a:r>
              <a:rPr sz="2200" b="1" spc="-160" dirty="0">
                <a:latin typeface="Trebuchet MS"/>
                <a:cs typeface="Trebuchet MS"/>
              </a:rPr>
              <a:t>]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100" dirty="0">
                <a:latin typeface="Trebuchet MS"/>
                <a:cs typeface="Trebuchet MS"/>
              </a:rPr>
              <a:t>-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P</a:t>
            </a:r>
            <a:r>
              <a:rPr sz="2200" b="1" spc="150" dirty="0">
                <a:latin typeface="Trebuchet MS"/>
                <a:cs typeface="Trebuchet MS"/>
              </a:rPr>
              <a:t>a</a:t>
            </a:r>
            <a:r>
              <a:rPr sz="2200" b="1" spc="105" dirty="0">
                <a:latin typeface="Trebuchet MS"/>
                <a:cs typeface="Trebuchet MS"/>
              </a:rPr>
              <a:t>d</a:t>
            </a:r>
            <a:r>
              <a:rPr sz="2200" b="1" spc="50" dirty="0">
                <a:latin typeface="Trebuchet MS"/>
                <a:cs typeface="Trebuchet MS"/>
              </a:rPr>
              <a:t>r</a:t>
            </a:r>
            <a:r>
              <a:rPr sz="2200" b="1" spc="150" dirty="0">
                <a:latin typeface="Trebuchet MS"/>
                <a:cs typeface="Trebuchet MS"/>
              </a:rPr>
              <a:t>ã</a:t>
            </a:r>
            <a:r>
              <a:rPr sz="2200" b="1" spc="114" dirty="0">
                <a:latin typeface="Trebuchet MS"/>
                <a:cs typeface="Trebuchet MS"/>
              </a:rPr>
              <a:t>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d</a:t>
            </a:r>
            <a:r>
              <a:rPr sz="2200" b="1" spc="155" dirty="0">
                <a:latin typeface="Trebuchet MS"/>
                <a:cs typeface="Trebuchet MS"/>
              </a:rPr>
              <a:t>a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50" dirty="0">
                <a:latin typeface="Trebuchet MS"/>
                <a:cs typeface="Trebuchet MS"/>
              </a:rPr>
              <a:t>á</a:t>
            </a:r>
            <a:r>
              <a:rPr sz="2200" b="1" spc="50" dirty="0">
                <a:latin typeface="Trebuchet MS"/>
                <a:cs typeface="Trebuchet MS"/>
              </a:rPr>
              <a:t>r</a:t>
            </a:r>
            <a:r>
              <a:rPr sz="2200" b="1" spc="30" dirty="0">
                <a:latin typeface="Trebuchet MS"/>
                <a:cs typeface="Trebuchet MS"/>
              </a:rPr>
              <a:t>e</a:t>
            </a:r>
            <a:r>
              <a:rPr sz="2200" b="1" spc="155" dirty="0">
                <a:latin typeface="Trebuchet MS"/>
                <a:cs typeface="Trebuchet MS"/>
              </a:rPr>
              <a:t>a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d</a:t>
            </a:r>
            <a:r>
              <a:rPr sz="2200" b="1" spc="35" dirty="0">
                <a:latin typeface="Trebuchet MS"/>
                <a:cs typeface="Trebuchet MS"/>
              </a:rPr>
              <a:t>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c</a:t>
            </a:r>
            <a:r>
              <a:rPr sz="2200" b="1" spc="150" dirty="0">
                <a:latin typeface="Trebuchet MS"/>
                <a:cs typeface="Trebuchet MS"/>
              </a:rPr>
              <a:t>a</a:t>
            </a:r>
            <a:r>
              <a:rPr sz="2200" b="1" spc="105" dirty="0">
                <a:latin typeface="Trebuchet MS"/>
                <a:cs typeface="Trebuchet MS"/>
              </a:rPr>
              <a:t>d</a:t>
            </a:r>
            <a:r>
              <a:rPr sz="2200" b="1" spc="150" dirty="0">
                <a:latin typeface="Trebuchet MS"/>
                <a:cs typeface="Trebuchet MS"/>
              </a:rPr>
              <a:t>a</a:t>
            </a:r>
            <a:r>
              <a:rPr sz="2200" b="1" spc="140" dirty="0">
                <a:latin typeface="Trebuchet MS"/>
                <a:cs typeface="Trebuchet MS"/>
              </a:rPr>
              <a:t>s</a:t>
            </a:r>
            <a:r>
              <a:rPr sz="2200" b="1" spc="75" dirty="0">
                <a:latin typeface="Trebuchet MS"/>
                <a:cs typeface="Trebuchet MS"/>
              </a:rPr>
              <a:t>t</a:t>
            </a:r>
            <a:r>
              <a:rPr sz="2200" b="1" spc="50" dirty="0">
                <a:latin typeface="Trebuchet MS"/>
                <a:cs typeface="Trebuchet MS"/>
              </a:rPr>
              <a:t>r</a:t>
            </a:r>
            <a:r>
              <a:rPr sz="2200" b="1" spc="114" dirty="0">
                <a:latin typeface="Trebuchet MS"/>
                <a:cs typeface="Trebuchet MS"/>
              </a:rPr>
              <a:t>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d</a:t>
            </a:r>
            <a:r>
              <a:rPr sz="2200" b="1" spc="114" dirty="0">
                <a:latin typeface="Trebuchet MS"/>
                <a:cs typeface="Trebuchet MS"/>
              </a:rPr>
              <a:t>o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2200" b="1" spc="70" dirty="0">
                <a:latin typeface="Trebuchet MS"/>
                <a:cs typeface="Trebuchet MS"/>
              </a:rPr>
              <a:t>usuário;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rebuchet MS"/>
              <a:cs typeface="Trebuchet MS"/>
            </a:endParaRPr>
          </a:p>
          <a:p>
            <a:pPr marL="12700" marR="720725">
              <a:lnSpc>
                <a:spcPct val="164800"/>
              </a:lnSpc>
            </a:pPr>
            <a:r>
              <a:rPr sz="2200" b="1" spc="-15" dirty="0">
                <a:latin typeface="Trebuchet MS"/>
                <a:cs typeface="Trebuchet MS"/>
              </a:rPr>
              <a:t>[RNF007]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100" dirty="0">
                <a:latin typeface="Trebuchet MS"/>
                <a:cs typeface="Trebuchet MS"/>
              </a:rPr>
              <a:t>-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Confidencialidade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20" dirty="0">
                <a:latin typeface="Trebuchet MS"/>
                <a:cs typeface="Trebuchet MS"/>
              </a:rPr>
              <a:t>dos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25" dirty="0">
                <a:latin typeface="Trebuchet MS"/>
                <a:cs typeface="Trebuchet MS"/>
              </a:rPr>
              <a:t>dados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cadastrados;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Trebuchet MS"/>
              <a:cs typeface="Trebuchet MS"/>
            </a:endParaRPr>
          </a:p>
          <a:p>
            <a:pPr marL="12700" marR="5080">
              <a:lnSpc>
                <a:spcPct val="164800"/>
              </a:lnSpc>
            </a:pPr>
            <a:r>
              <a:rPr sz="2200" b="1" spc="-15" dirty="0">
                <a:latin typeface="Trebuchet MS"/>
                <a:cs typeface="Trebuchet MS"/>
              </a:rPr>
              <a:t>[RNF008]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100" dirty="0">
                <a:latin typeface="Trebuchet MS"/>
                <a:cs typeface="Trebuchet MS"/>
              </a:rPr>
              <a:t>-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Referenciar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25" dirty="0">
                <a:latin typeface="Trebuchet MS"/>
                <a:cs typeface="Trebuchet MS"/>
              </a:rPr>
              <a:t>dados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que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35" dirty="0">
                <a:latin typeface="Trebuchet MS"/>
                <a:cs typeface="Trebuchet MS"/>
              </a:rPr>
              <a:t>não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35" dirty="0">
                <a:latin typeface="Trebuchet MS"/>
                <a:cs typeface="Trebuchet MS"/>
              </a:rPr>
              <a:t>são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100" dirty="0">
                <a:latin typeface="Trebuchet MS"/>
                <a:cs typeface="Trebuchet MS"/>
              </a:rPr>
              <a:t>autoria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própria.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1721" y="4845934"/>
            <a:ext cx="95250" cy="95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1721" y="6503283"/>
            <a:ext cx="95250" cy="9524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158253" y="1029707"/>
            <a:ext cx="0" cy="7172959"/>
          </a:xfrm>
          <a:custGeom>
            <a:avLst/>
            <a:gdLst/>
            <a:ahLst/>
            <a:cxnLst/>
            <a:rect l="l" t="t" r="r" b="b"/>
            <a:pathLst>
              <a:path h="7172959">
                <a:moveTo>
                  <a:pt x="0" y="7172392"/>
                </a:moveTo>
                <a:lnTo>
                  <a:pt x="0" y="0"/>
                </a:lnTo>
              </a:path>
            </a:pathLst>
          </a:custGeom>
          <a:ln w="28570">
            <a:solidFill>
              <a:srgbClr val="4E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069046" y="1006120"/>
            <a:ext cx="7366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b="1" spc="5" dirty="0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sz="4750" b="1" spc="10" dirty="0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970213" y="8698452"/>
          <a:ext cx="13837917" cy="107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marL="23495" algn="ctr">
                        <a:lnSpc>
                          <a:spcPts val="2600"/>
                        </a:lnSpc>
                      </a:pP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185" y="3087377"/>
            <a:ext cx="7991474" cy="34099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9871" y="3287490"/>
            <a:ext cx="4715152" cy="27521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0485" y="656093"/>
            <a:ext cx="3367404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70" dirty="0">
                <a:latin typeface="Trebuchet MS"/>
                <a:cs typeface="Trebuchet MS"/>
              </a:rPr>
              <a:t>I</a:t>
            </a:r>
            <a:r>
              <a:rPr sz="5200" spc="340" dirty="0">
                <a:latin typeface="Trebuchet MS"/>
                <a:cs typeface="Trebuchet MS"/>
              </a:rPr>
              <a:t>n</a:t>
            </a:r>
            <a:r>
              <a:rPr sz="5200" spc="190" dirty="0">
                <a:latin typeface="Trebuchet MS"/>
                <a:cs typeface="Trebuchet MS"/>
              </a:rPr>
              <a:t>t</a:t>
            </a:r>
            <a:r>
              <a:rPr sz="5200" spc="75" dirty="0">
                <a:latin typeface="Trebuchet MS"/>
                <a:cs typeface="Trebuchet MS"/>
              </a:rPr>
              <a:t>e</a:t>
            </a:r>
            <a:r>
              <a:rPr sz="5200" spc="130" dirty="0">
                <a:latin typeface="Trebuchet MS"/>
                <a:cs typeface="Trebuchet MS"/>
              </a:rPr>
              <a:t>r</a:t>
            </a:r>
            <a:r>
              <a:rPr sz="5200" spc="85" dirty="0">
                <a:latin typeface="Trebuchet MS"/>
                <a:cs typeface="Trebuchet MS"/>
              </a:rPr>
              <a:t>f</a:t>
            </a:r>
            <a:r>
              <a:rPr sz="5200" spc="365" dirty="0">
                <a:latin typeface="Trebuchet MS"/>
                <a:cs typeface="Trebuchet MS"/>
              </a:rPr>
              <a:t>a</a:t>
            </a:r>
            <a:r>
              <a:rPr sz="5200" spc="5" dirty="0">
                <a:latin typeface="Trebuchet MS"/>
                <a:cs typeface="Trebuchet MS"/>
              </a:rPr>
              <a:t>c</a:t>
            </a:r>
            <a:r>
              <a:rPr sz="5200" spc="75" dirty="0">
                <a:latin typeface="Trebuchet MS"/>
                <a:cs typeface="Trebuchet MS"/>
              </a:rPr>
              <a:t>e</a:t>
            </a:r>
            <a:r>
              <a:rPr sz="5200" spc="345" dirty="0">
                <a:latin typeface="Trebuchet MS"/>
                <a:cs typeface="Trebuchet MS"/>
              </a:rPr>
              <a:t>s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69046" y="1006120"/>
            <a:ext cx="7366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b="1" spc="5" dirty="0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sz="4750" b="1" spc="10" dirty="0">
                <a:solidFill>
                  <a:srgbClr val="164F33"/>
                </a:solidFill>
                <a:latin typeface="Trebuchet MS"/>
                <a:cs typeface="Trebuchet MS"/>
              </a:rPr>
              <a:t>2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0902" y="2477214"/>
            <a:ext cx="341757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-80" dirty="0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5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164F33"/>
                </a:solidFill>
                <a:latin typeface="Trebuchet MS"/>
                <a:cs typeface="Trebuchet MS"/>
              </a:rPr>
              <a:t>P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5" dirty="0">
                <a:solidFill>
                  <a:srgbClr val="164F33"/>
                </a:solidFill>
                <a:latin typeface="Trebuchet MS"/>
                <a:cs typeface="Trebuchet MS"/>
              </a:rPr>
              <a:t>l</a:t>
            </a:r>
            <a:r>
              <a:rPr sz="2150" b="1" spc="30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75" dirty="0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35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dirty="0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30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2153" y="6858318"/>
            <a:ext cx="395541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20" dirty="0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95" dirty="0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sz="2150" b="1" spc="-10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58253" y="1029709"/>
            <a:ext cx="0" cy="7172959"/>
          </a:xfrm>
          <a:custGeom>
            <a:avLst/>
            <a:gdLst/>
            <a:ahLst/>
            <a:cxnLst/>
            <a:rect l="l" t="t" r="r" b="b"/>
            <a:pathLst>
              <a:path h="7172959">
                <a:moveTo>
                  <a:pt x="0" y="7172392"/>
                </a:moveTo>
                <a:lnTo>
                  <a:pt x="0" y="0"/>
                </a:lnTo>
              </a:path>
            </a:pathLst>
          </a:custGeom>
          <a:ln w="28570">
            <a:solidFill>
              <a:srgbClr val="4E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36898" y="2477214"/>
            <a:ext cx="3789679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-80" dirty="0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6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25" dirty="0">
                <a:solidFill>
                  <a:srgbClr val="164F33"/>
                </a:solidFill>
                <a:latin typeface="Trebuchet MS"/>
                <a:cs typeface="Trebuchet MS"/>
              </a:rPr>
              <a:t>L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75" dirty="0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05" dirty="0">
                <a:solidFill>
                  <a:srgbClr val="164F33"/>
                </a:solidFill>
                <a:latin typeface="Trebuchet MS"/>
                <a:cs typeface="Trebuchet MS"/>
              </a:rPr>
              <a:t>p</a:t>
            </a:r>
            <a:r>
              <a:rPr sz="2150" b="1" spc="114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sz="2150" b="1" spc="35" dirty="0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12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39294" y="6788052"/>
            <a:ext cx="395541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20" dirty="0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95" dirty="0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sz="2150" b="1" spc="-10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970213" y="8698453"/>
          <a:ext cx="13837917" cy="1072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marL="23495" algn="ctr">
                        <a:lnSpc>
                          <a:spcPts val="2600"/>
                        </a:lnSpc>
                      </a:pP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8253" y="1029708"/>
            <a:ext cx="0" cy="7172959"/>
          </a:xfrm>
          <a:custGeom>
            <a:avLst/>
            <a:gdLst/>
            <a:ahLst/>
            <a:cxnLst/>
            <a:rect l="l" t="t" r="r" b="b"/>
            <a:pathLst>
              <a:path h="7172959">
                <a:moveTo>
                  <a:pt x="0" y="7172392"/>
                </a:moveTo>
                <a:lnTo>
                  <a:pt x="0" y="0"/>
                </a:lnTo>
              </a:path>
            </a:pathLst>
          </a:custGeom>
          <a:ln w="28570">
            <a:solidFill>
              <a:srgbClr val="4E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859" y="2080237"/>
            <a:ext cx="5495924" cy="6248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1475" y="949087"/>
            <a:ext cx="3657599" cy="7372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0485" y="656093"/>
            <a:ext cx="3367404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70" dirty="0">
                <a:latin typeface="Trebuchet MS"/>
                <a:cs typeface="Trebuchet MS"/>
              </a:rPr>
              <a:t>I</a:t>
            </a:r>
            <a:r>
              <a:rPr sz="5200" spc="340" dirty="0">
                <a:latin typeface="Trebuchet MS"/>
                <a:cs typeface="Trebuchet MS"/>
              </a:rPr>
              <a:t>n</a:t>
            </a:r>
            <a:r>
              <a:rPr sz="5200" spc="190" dirty="0">
                <a:latin typeface="Trebuchet MS"/>
                <a:cs typeface="Trebuchet MS"/>
              </a:rPr>
              <a:t>t</a:t>
            </a:r>
            <a:r>
              <a:rPr sz="5200" spc="75" dirty="0">
                <a:latin typeface="Trebuchet MS"/>
                <a:cs typeface="Trebuchet MS"/>
              </a:rPr>
              <a:t>e</a:t>
            </a:r>
            <a:r>
              <a:rPr sz="5200" spc="130" dirty="0">
                <a:latin typeface="Trebuchet MS"/>
                <a:cs typeface="Trebuchet MS"/>
              </a:rPr>
              <a:t>r</a:t>
            </a:r>
            <a:r>
              <a:rPr sz="5200" spc="85" dirty="0">
                <a:latin typeface="Trebuchet MS"/>
                <a:cs typeface="Trebuchet MS"/>
              </a:rPr>
              <a:t>f</a:t>
            </a:r>
            <a:r>
              <a:rPr sz="5200" spc="365" dirty="0">
                <a:latin typeface="Trebuchet MS"/>
                <a:cs typeface="Trebuchet MS"/>
              </a:rPr>
              <a:t>a</a:t>
            </a:r>
            <a:r>
              <a:rPr sz="5200" spc="5" dirty="0">
                <a:latin typeface="Trebuchet MS"/>
                <a:cs typeface="Trebuchet MS"/>
              </a:rPr>
              <a:t>c</a:t>
            </a:r>
            <a:r>
              <a:rPr sz="5200" spc="75" dirty="0">
                <a:latin typeface="Trebuchet MS"/>
                <a:cs typeface="Trebuchet MS"/>
              </a:rPr>
              <a:t>e</a:t>
            </a:r>
            <a:r>
              <a:rPr sz="5200" spc="345" dirty="0">
                <a:latin typeface="Trebuchet MS"/>
                <a:cs typeface="Trebuchet MS"/>
              </a:rPr>
              <a:t>s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69046" y="1006122"/>
            <a:ext cx="7366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b="1" spc="5" dirty="0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sz="4750" b="1" spc="10" dirty="0">
                <a:solidFill>
                  <a:srgbClr val="164F33"/>
                </a:solidFill>
                <a:latin typeface="Trebuchet MS"/>
                <a:cs typeface="Trebuchet MS"/>
              </a:rPr>
              <a:t>3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9775" y="1658984"/>
            <a:ext cx="209232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-80" dirty="0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7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i="1" spc="-50" dirty="0">
                <a:solidFill>
                  <a:srgbClr val="164F33"/>
                </a:solidFill>
                <a:latin typeface="Arial"/>
                <a:cs typeface="Arial"/>
              </a:rPr>
              <a:t>H</a:t>
            </a:r>
            <a:r>
              <a:rPr sz="2150" b="1" i="1" spc="-60" dirty="0">
                <a:solidFill>
                  <a:srgbClr val="164F33"/>
                </a:solidFill>
                <a:latin typeface="Arial"/>
                <a:cs typeface="Arial"/>
              </a:rPr>
              <a:t>o</a:t>
            </a:r>
            <a:r>
              <a:rPr sz="2150" b="1" i="1" spc="35" dirty="0">
                <a:solidFill>
                  <a:srgbClr val="164F33"/>
                </a:solidFill>
                <a:latin typeface="Arial"/>
                <a:cs typeface="Arial"/>
              </a:rPr>
              <a:t>m</a:t>
            </a:r>
            <a:r>
              <a:rPr sz="2150" b="1" i="1" dirty="0">
                <a:solidFill>
                  <a:srgbClr val="164F33"/>
                </a:solidFill>
                <a:latin typeface="Arial"/>
                <a:cs typeface="Arial"/>
              </a:rPr>
              <a:t>e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62698" y="500851"/>
            <a:ext cx="246062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-80" dirty="0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8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310" dirty="0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75" dirty="0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í</a:t>
            </a:r>
            <a:r>
              <a:rPr sz="2150" b="1" dirty="0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8167" y="8381114"/>
            <a:ext cx="395541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20" dirty="0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95" dirty="0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sz="2150" b="1" spc="-10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00613" y="8381114"/>
            <a:ext cx="395541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20" dirty="0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95" dirty="0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sz="2150" b="1" spc="-10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970213" y="8698454"/>
          <a:ext cx="13837917" cy="1072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marL="23495" algn="ctr">
                        <a:lnSpc>
                          <a:spcPts val="2600"/>
                        </a:lnSpc>
                      </a:pP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8253" y="1029707"/>
            <a:ext cx="0" cy="7172959"/>
          </a:xfrm>
          <a:custGeom>
            <a:avLst/>
            <a:gdLst/>
            <a:ahLst/>
            <a:cxnLst/>
            <a:rect l="l" t="t" r="r" b="b"/>
            <a:pathLst>
              <a:path h="7172959">
                <a:moveTo>
                  <a:pt x="0" y="7172392"/>
                </a:moveTo>
                <a:lnTo>
                  <a:pt x="0" y="0"/>
                </a:lnTo>
              </a:path>
            </a:pathLst>
          </a:custGeom>
          <a:ln w="28570">
            <a:solidFill>
              <a:srgbClr val="4E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3069" y="2163895"/>
            <a:ext cx="7315199" cy="6143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4875" y="2163895"/>
            <a:ext cx="7191374" cy="61436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0485" y="656091"/>
            <a:ext cx="3367404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70" dirty="0">
                <a:latin typeface="Trebuchet MS"/>
                <a:cs typeface="Trebuchet MS"/>
              </a:rPr>
              <a:t>I</a:t>
            </a:r>
            <a:r>
              <a:rPr sz="5200" spc="340" dirty="0">
                <a:latin typeface="Trebuchet MS"/>
                <a:cs typeface="Trebuchet MS"/>
              </a:rPr>
              <a:t>n</a:t>
            </a:r>
            <a:r>
              <a:rPr sz="5200" spc="190" dirty="0">
                <a:latin typeface="Trebuchet MS"/>
                <a:cs typeface="Trebuchet MS"/>
              </a:rPr>
              <a:t>t</a:t>
            </a:r>
            <a:r>
              <a:rPr sz="5200" spc="75" dirty="0">
                <a:latin typeface="Trebuchet MS"/>
                <a:cs typeface="Trebuchet MS"/>
              </a:rPr>
              <a:t>e</a:t>
            </a:r>
            <a:r>
              <a:rPr sz="5200" spc="130" dirty="0">
                <a:latin typeface="Trebuchet MS"/>
                <a:cs typeface="Trebuchet MS"/>
              </a:rPr>
              <a:t>r</a:t>
            </a:r>
            <a:r>
              <a:rPr sz="5200" spc="85" dirty="0">
                <a:latin typeface="Trebuchet MS"/>
                <a:cs typeface="Trebuchet MS"/>
              </a:rPr>
              <a:t>f</a:t>
            </a:r>
            <a:r>
              <a:rPr sz="5200" spc="365" dirty="0">
                <a:latin typeface="Trebuchet MS"/>
                <a:cs typeface="Trebuchet MS"/>
              </a:rPr>
              <a:t>a</a:t>
            </a:r>
            <a:r>
              <a:rPr sz="5200" spc="5" dirty="0">
                <a:latin typeface="Trebuchet MS"/>
                <a:cs typeface="Trebuchet MS"/>
              </a:rPr>
              <a:t>c</a:t>
            </a:r>
            <a:r>
              <a:rPr sz="5200" spc="75" dirty="0">
                <a:latin typeface="Trebuchet MS"/>
                <a:cs typeface="Trebuchet MS"/>
              </a:rPr>
              <a:t>e</a:t>
            </a:r>
            <a:r>
              <a:rPr sz="5200" spc="345" dirty="0">
                <a:latin typeface="Trebuchet MS"/>
                <a:cs typeface="Trebuchet MS"/>
              </a:rPr>
              <a:t>s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69046" y="1006120"/>
            <a:ext cx="7366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b="1" spc="5" dirty="0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sz="4750" b="1" spc="10" dirty="0">
                <a:solidFill>
                  <a:srgbClr val="164F33"/>
                </a:solidFill>
                <a:latin typeface="Trebuchet MS"/>
                <a:cs typeface="Trebuchet MS"/>
              </a:rPr>
              <a:t>4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2666" y="1658955"/>
            <a:ext cx="296608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-80" dirty="0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9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50" dirty="0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5" dirty="0">
                <a:solidFill>
                  <a:srgbClr val="164F33"/>
                </a:solidFill>
                <a:latin typeface="Trebuchet MS"/>
                <a:cs typeface="Trebuchet MS"/>
              </a:rPr>
              <a:t>l</a:t>
            </a:r>
            <a:r>
              <a:rPr sz="2150" b="1" dirty="0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15" dirty="0">
                <a:solidFill>
                  <a:srgbClr val="164F33"/>
                </a:solidFill>
                <a:latin typeface="Trebuchet MS"/>
                <a:cs typeface="Trebuchet MS"/>
              </a:rPr>
              <a:t>l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do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81595" y="1658955"/>
            <a:ext cx="259334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-80" dirty="0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10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50" dirty="0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sz="2150" b="1" spc="75" dirty="0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75" dirty="0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8167" y="8378789"/>
            <a:ext cx="395541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20" dirty="0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95" dirty="0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sz="2150" b="1" spc="-10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67219" y="8381114"/>
            <a:ext cx="395541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20" dirty="0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95" dirty="0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sz="2150" b="1" spc="-10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097" y="9061685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970213" y="8698449"/>
          <a:ext cx="13837917" cy="107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marL="23495" algn="ctr">
                        <a:lnSpc>
                          <a:spcPts val="2600"/>
                        </a:lnSpc>
                      </a:pP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68" y="296653"/>
            <a:ext cx="17364710" cy="114300"/>
          </a:xfrm>
          <a:custGeom>
            <a:avLst/>
            <a:gdLst/>
            <a:ahLst/>
            <a:cxnLst/>
            <a:rect l="l" t="t" r="r" b="b"/>
            <a:pathLst>
              <a:path w="17364710" h="114300">
                <a:moveTo>
                  <a:pt x="0" y="0"/>
                </a:moveTo>
                <a:lnTo>
                  <a:pt x="17364167" y="0"/>
                </a:lnTo>
                <a:lnTo>
                  <a:pt x="17364167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5802" y="903485"/>
            <a:ext cx="8950298" cy="76231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0485" y="524611"/>
            <a:ext cx="3705860" cy="464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b="1" spc="210" dirty="0">
                <a:solidFill>
                  <a:srgbClr val="164F33"/>
                </a:solidFill>
                <a:latin typeface="Trebuchet MS"/>
                <a:cs typeface="Trebuchet MS"/>
              </a:rPr>
              <a:t>Requisitos </a:t>
            </a:r>
            <a:r>
              <a:rPr sz="5200" b="1" spc="21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5200" b="1" spc="280" dirty="0">
                <a:solidFill>
                  <a:srgbClr val="164F33"/>
                </a:solidFill>
                <a:latin typeface="Trebuchet MS"/>
                <a:cs typeface="Trebuchet MS"/>
              </a:rPr>
              <a:t>para </a:t>
            </a:r>
            <a:r>
              <a:rPr sz="5200" b="1" spc="28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5200" b="1" spc="190" dirty="0">
                <a:solidFill>
                  <a:srgbClr val="164F33"/>
                </a:solidFill>
                <a:latin typeface="Trebuchet MS"/>
                <a:cs typeface="Trebuchet MS"/>
              </a:rPr>
              <a:t>Interfaces </a:t>
            </a:r>
            <a:r>
              <a:rPr sz="5200" b="1" spc="19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5200" b="1" spc="200" dirty="0">
                <a:solidFill>
                  <a:srgbClr val="164F33"/>
                </a:solidFill>
                <a:latin typeface="Trebuchet MS"/>
                <a:cs typeface="Trebuchet MS"/>
              </a:rPr>
              <a:t>Gráficas</a:t>
            </a:r>
            <a:r>
              <a:rPr sz="5200" b="1" spc="-31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5200" b="1" spc="175" dirty="0">
                <a:solidFill>
                  <a:srgbClr val="164F33"/>
                </a:solidFill>
                <a:latin typeface="Trebuchet MS"/>
                <a:cs typeface="Trebuchet MS"/>
              </a:rPr>
              <a:t>de </a:t>
            </a:r>
            <a:r>
              <a:rPr sz="5200" b="1" spc="-155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5200" b="1" spc="270" dirty="0">
                <a:solidFill>
                  <a:srgbClr val="164F33"/>
                </a:solidFill>
                <a:latin typeface="Trebuchet MS"/>
                <a:cs typeface="Trebuchet MS"/>
              </a:rPr>
              <a:t>Usuário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8909" y="500855"/>
            <a:ext cx="409003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185" dirty="0">
                <a:solidFill>
                  <a:srgbClr val="164F33"/>
                </a:solidFill>
                <a:latin typeface="Trebuchet MS"/>
                <a:cs typeface="Trebuchet MS"/>
              </a:rPr>
              <a:t>Q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14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sz="2150" b="1" spc="75" dirty="0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sz="2150" b="1" spc="30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35" dirty="0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dirty="0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sz="2150" b="1" spc="30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145" dirty="0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á</a:t>
            </a:r>
            <a:r>
              <a:rPr sz="2150" b="1" spc="35" dirty="0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dirty="0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6355" y="8544607"/>
            <a:ext cx="395541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20" dirty="0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95" dirty="0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sz="2150" b="1" spc="-10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69046" y="1006123"/>
            <a:ext cx="7366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b="1" spc="5" dirty="0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sz="4750" b="1" spc="10" dirty="0">
                <a:solidFill>
                  <a:srgbClr val="164F33"/>
                </a:solidFill>
                <a:latin typeface="Trebuchet MS"/>
                <a:cs typeface="Trebuchet MS"/>
              </a:rPr>
              <a:t>5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1097" y="9061691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970213" y="8698452"/>
          <a:ext cx="13837917" cy="1072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marL="23495" algn="ctr">
                        <a:lnSpc>
                          <a:spcPts val="2600"/>
                        </a:lnSpc>
                      </a:pP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1769" y="1041966"/>
            <a:ext cx="8137334" cy="7521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485" y="524609"/>
            <a:ext cx="434721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spc="190" dirty="0">
                <a:latin typeface="Trebuchet MS"/>
                <a:cs typeface="Trebuchet MS"/>
              </a:rPr>
              <a:t>Interfaces</a:t>
            </a:r>
            <a:r>
              <a:rPr sz="5200" spc="-315" dirty="0">
                <a:latin typeface="Trebuchet MS"/>
                <a:cs typeface="Trebuchet MS"/>
              </a:rPr>
              <a:t> </a:t>
            </a:r>
            <a:r>
              <a:rPr sz="5200" spc="175" dirty="0">
                <a:latin typeface="Trebuchet MS"/>
                <a:cs typeface="Trebuchet MS"/>
              </a:rPr>
              <a:t>de </a:t>
            </a:r>
            <a:r>
              <a:rPr sz="5200" spc="-1550" dirty="0">
                <a:latin typeface="Trebuchet MS"/>
                <a:cs typeface="Trebuchet MS"/>
              </a:rPr>
              <a:t> </a:t>
            </a:r>
            <a:r>
              <a:rPr sz="5200" spc="270" dirty="0">
                <a:latin typeface="Trebuchet MS"/>
                <a:cs typeface="Trebuchet MS"/>
              </a:rPr>
              <a:t>Usuário</a:t>
            </a:r>
            <a:endParaRPr sz="5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70213" y="8698452"/>
          <a:ext cx="13929357" cy="107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3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20">
                <a:tc>
                  <a:txBody>
                    <a:bodyPr/>
                    <a:lstStyle/>
                    <a:p>
                      <a:pPr algn="r">
                        <a:lnSpc>
                          <a:spcPts val="1495"/>
                        </a:lnSpc>
                      </a:pPr>
                      <a:r>
                        <a:rPr sz="2150" b="1" spc="20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Fo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495"/>
                        </a:lnSpc>
                      </a:pPr>
                      <a:r>
                        <a:rPr sz="2150" b="1" spc="20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nte:</a:t>
                      </a:r>
                      <a:r>
                        <a:rPr sz="2150" b="1" spc="-10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50" b="1" spc="9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Autoria</a:t>
                      </a:r>
                      <a:r>
                        <a:rPr sz="2150" b="1" spc="-100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50" b="1" spc="8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própria</a:t>
                      </a:r>
                      <a:r>
                        <a:rPr sz="2150" b="1" spc="-100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50" b="1" spc="-4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(20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95"/>
                        </a:lnSpc>
                      </a:pPr>
                      <a:r>
                        <a:rPr sz="2150" b="1" spc="-4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22)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marL="23495" marR="85090" algn="ctr">
                        <a:lnSpc>
                          <a:spcPts val="2600"/>
                        </a:lnSpc>
                      </a:pP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23495" marR="8509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03815" y="523312"/>
            <a:ext cx="459994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185" dirty="0">
                <a:solidFill>
                  <a:srgbClr val="164F33"/>
                </a:solidFill>
                <a:latin typeface="Trebuchet MS"/>
                <a:cs typeface="Trebuchet MS"/>
              </a:rPr>
              <a:t>Q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14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2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15" dirty="0">
                <a:solidFill>
                  <a:srgbClr val="164F33"/>
                </a:solidFill>
                <a:latin typeface="Trebuchet MS"/>
                <a:cs typeface="Trebuchet MS"/>
              </a:rPr>
              <a:t>l</a:t>
            </a:r>
            <a:r>
              <a:rPr sz="2150" b="1" spc="30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265" dirty="0">
                <a:solidFill>
                  <a:srgbClr val="164F33"/>
                </a:solidFill>
                <a:latin typeface="Trebuchet MS"/>
                <a:cs typeface="Trebuchet MS"/>
              </a:rPr>
              <a:t>m</a:t>
            </a:r>
            <a:r>
              <a:rPr sz="2150" b="1" spc="30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sz="2150" b="1" spc="75" dirty="0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145" dirty="0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sz="2150" b="1" spc="75" dirty="0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sz="2150" b="1" spc="30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35" dirty="0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dirty="0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sz="2150" b="1" spc="35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69046" y="1006120"/>
            <a:ext cx="7366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b="1" spc="-235" dirty="0">
                <a:solidFill>
                  <a:srgbClr val="164F33"/>
                </a:solidFill>
                <a:latin typeface="Tahoma"/>
                <a:cs typeface="Tahoma"/>
              </a:rPr>
              <a:t>1</a:t>
            </a:r>
            <a:r>
              <a:rPr sz="4750" b="1" spc="-229" dirty="0">
                <a:solidFill>
                  <a:srgbClr val="164F33"/>
                </a:solidFill>
                <a:latin typeface="Tahoma"/>
                <a:cs typeface="Tahoma"/>
              </a:rPr>
              <a:t>6</a:t>
            </a:r>
            <a:endParaRPr sz="47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485" y="524610"/>
            <a:ext cx="6431280" cy="306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76755">
              <a:lnSpc>
                <a:spcPct val="116599"/>
              </a:lnSpc>
              <a:spcBef>
                <a:spcPts val="100"/>
              </a:spcBef>
            </a:pPr>
            <a:r>
              <a:rPr sz="5200" spc="190" dirty="0">
                <a:latin typeface="Trebuchet MS"/>
                <a:cs typeface="Trebuchet MS"/>
              </a:rPr>
              <a:t>Interfaces </a:t>
            </a:r>
            <a:r>
              <a:rPr sz="5200" spc="175" dirty="0">
                <a:latin typeface="Trebuchet MS"/>
                <a:cs typeface="Trebuchet MS"/>
              </a:rPr>
              <a:t>de </a:t>
            </a:r>
            <a:r>
              <a:rPr sz="5200" spc="-1555" dirty="0">
                <a:latin typeface="Trebuchet MS"/>
                <a:cs typeface="Trebuchet MS"/>
              </a:rPr>
              <a:t> </a:t>
            </a:r>
            <a:r>
              <a:rPr sz="5200" spc="125" dirty="0">
                <a:latin typeface="Trebuchet MS"/>
                <a:cs typeface="Trebuchet MS"/>
              </a:rPr>
              <a:t>C</a:t>
            </a:r>
            <a:r>
              <a:rPr sz="5200" spc="270" dirty="0">
                <a:latin typeface="Trebuchet MS"/>
                <a:cs typeface="Trebuchet MS"/>
              </a:rPr>
              <a:t>o</a:t>
            </a:r>
            <a:r>
              <a:rPr sz="5200" spc="630" dirty="0">
                <a:latin typeface="Trebuchet MS"/>
                <a:cs typeface="Trebuchet MS"/>
              </a:rPr>
              <a:t>m</a:t>
            </a:r>
            <a:r>
              <a:rPr sz="5200" spc="340" dirty="0">
                <a:latin typeface="Trebuchet MS"/>
                <a:cs typeface="Trebuchet MS"/>
              </a:rPr>
              <a:t>un</a:t>
            </a:r>
            <a:r>
              <a:rPr sz="5200" spc="35" dirty="0">
                <a:latin typeface="Trebuchet MS"/>
                <a:cs typeface="Trebuchet MS"/>
              </a:rPr>
              <a:t>i</a:t>
            </a:r>
            <a:r>
              <a:rPr sz="5200" spc="5" dirty="0">
                <a:latin typeface="Trebuchet MS"/>
                <a:cs typeface="Trebuchet MS"/>
              </a:rPr>
              <a:t>c</a:t>
            </a:r>
            <a:r>
              <a:rPr sz="5200" spc="365" dirty="0">
                <a:latin typeface="Trebuchet MS"/>
                <a:cs typeface="Trebuchet MS"/>
              </a:rPr>
              <a:t>a</a:t>
            </a:r>
            <a:r>
              <a:rPr sz="5200" spc="5" dirty="0">
                <a:latin typeface="Trebuchet MS"/>
                <a:cs typeface="Trebuchet MS"/>
              </a:rPr>
              <a:t>ç</a:t>
            </a:r>
            <a:r>
              <a:rPr sz="5200" spc="365" dirty="0">
                <a:latin typeface="Trebuchet MS"/>
                <a:cs typeface="Trebuchet MS"/>
              </a:rPr>
              <a:t>ã</a:t>
            </a:r>
            <a:r>
              <a:rPr sz="5200" spc="275" dirty="0">
                <a:latin typeface="Trebuchet MS"/>
                <a:cs typeface="Trebuchet MS"/>
              </a:rPr>
              <a:t>o</a:t>
            </a:r>
            <a:endParaRPr sz="5200">
              <a:latin typeface="Trebuchet MS"/>
              <a:cs typeface="Trebuchet MS"/>
            </a:endParaRPr>
          </a:p>
          <a:p>
            <a:pPr marL="12700" marR="5080">
              <a:lnSpc>
                <a:spcPct val="164800"/>
              </a:lnSpc>
              <a:spcBef>
                <a:spcPts val="705"/>
              </a:spcBef>
            </a:pPr>
            <a:r>
              <a:rPr sz="2200" spc="75" dirty="0">
                <a:solidFill>
                  <a:srgbClr val="000000"/>
                </a:solidFill>
                <a:latin typeface="Trebuchet MS"/>
                <a:cs typeface="Trebuchet MS"/>
              </a:rPr>
              <a:t>Entrar</a:t>
            </a:r>
            <a:r>
              <a:rPr sz="2200" spc="-1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200" spc="150" dirty="0">
                <a:solidFill>
                  <a:srgbClr val="000000"/>
                </a:solidFill>
                <a:latin typeface="Trebuchet MS"/>
                <a:cs typeface="Trebuchet MS"/>
              </a:rPr>
              <a:t>em</a:t>
            </a:r>
            <a:r>
              <a:rPr sz="2200" spc="-1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200" spc="95" dirty="0">
                <a:solidFill>
                  <a:srgbClr val="000000"/>
                </a:solidFill>
                <a:latin typeface="Trebuchet MS"/>
                <a:cs typeface="Trebuchet MS"/>
              </a:rPr>
              <a:t>contato</a:t>
            </a:r>
            <a:r>
              <a:rPr sz="2200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200" spc="125" dirty="0">
                <a:solidFill>
                  <a:srgbClr val="000000"/>
                </a:solidFill>
                <a:latin typeface="Trebuchet MS"/>
                <a:cs typeface="Trebuchet MS"/>
              </a:rPr>
              <a:t>com</a:t>
            </a:r>
            <a:r>
              <a:rPr sz="2200" spc="-1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200" spc="125" dirty="0">
                <a:solidFill>
                  <a:srgbClr val="000000"/>
                </a:solidFill>
                <a:latin typeface="Trebuchet MS"/>
                <a:cs typeface="Trebuchet MS"/>
              </a:rPr>
              <a:t>os</a:t>
            </a:r>
            <a:r>
              <a:rPr sz="2200" spc="-1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200" spc="105" dirty="0">
                <a:solidFill>
                  <a:srgbClr val="000000"/>
                </a:solidFill>
                <a:latin typeface="Trebuchet MS"/>
                <a:cs typeface="Trebuchet MS"/>
              </a:rPr>
              <a:t>administradores</a:t>
            </a:r>
            <a:r>
              <a:rPr sz="2200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200" spc="110" dirty="0">
                <a:solidFill>
                  <a:srgbClr val="000000"/>
                </a:solidFill>
                <a:latin typeface="Trebuchet MS"/>
                <a:cs typeface="Trebuchet MS"/>
              </a:rPr>
              <a:t>do </a:t>
            </a:r>
            <a:r>
              <a:rPr sz="2200" spc="-6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000000"/>
                </a:solidFill>
                <a:latin typeface="Trebuchet MS"/>
                <a:cs typeface="Trebuchet MS"/>
              </a:rPr>
              <a:t>site</a:t>
            </a:r>
            <a:r>
              <a:rPr sz="2200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200" spc="150" dirty="0">
                <a:solidFill>
                  <a:srgbClr val="000000"/>
                </a:solidFill>
                <a:latin typeface="Trebuchet MS"/>
                <a:cs typeface="Trebuchet MS"/>
              </a:rPr>
              <a:t>em</a:t>
            </a:r>
            <a:r>
              <a:rPr sz="2200" spc="-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200" spc="100" dirty="0">
                <a:solidFill>
                  <a:srgbClr val="000000"/>
                </a:solidFill>
                <a:latin typeface="Trebuchet MS"/>
                <a:cs typeface="Trebuchet MS"/>
              </a:rPr>
              <a:t>caso</a:t>
            </a:r>
            <a:r>
              <a:rPr sz="2200" spc="-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200" spc="70" dirty="0">
                <a:solidFill>
                  <a:srgbClr val="000000"/>
                </a:solidFill>
                <a:latin typeface="Trebuchet MS"/>
                <a:cs typeface="Trebuchet MS"/>
              </a:rPr>
              <a:t>de</a:t>
            </a:r>
            <a:r>
              <a:rPr sz="2200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200" spc="70" dirty="0">
                <a:solidFill>
                  <a:srgbClr val="000000"/>
                </a:solidFill>
                <a:latin typeface="Trebuchet MS"/>
                <a:cs typeface="Trebuchet MS"/>
              </a:rPr>
              <a:t>dúvidas.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068" y="296654"/>
            <a:ext cx="17364710" cy="114300"/>
          </a:xfrm>
          <a:custGeom>
            <a:avLst/>
            <a:gdLst/>
            <a:ahLst/>
            <a:cxnLst/>
            <a:rect l="l" t="t" r="r" b="b"/>
            <a:pathLst>
              <a:path w="17364710" h="114300">
                <a:moveTo>
                  <a:pt x="0" y="0"/>
                </a:moveTo>
                <a:lnTo>
                  <a:pt x="17364167" y="0"/>
                </a:lnTo>
                <a:lnTo>
                  <a:pt x="17364167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485" y="4459201"/>
            <a:ext cx="4505960" cy="269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05560">
              <a:lnSpc>
                <a:spcPct val="116599"/>
              </a:lnSpc>
              <a:spcBef>
                <a:spcPts val="100"/>
              </a:spcBef>
            </a:pPr>
            <a:r>
              <a:rPr sz="5200" b="1" spc="434" dirty="0">
                <a:solidFill>
                  <a:srgbClr val="164F33"/>
                </a:solidFill>
                <a:latin typeface="Trebuchet MS"/>
                <a:cs typeface="Trebuchet MS"/>
              </a:rPr>
              <a:t>Modos</a:t>
            </a:r>
            <a:r>
              <a:rPr sz="5200" b="1" spc="-31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5200" b="1" spc="175" dirty="0">
                <a:solidFill>
                  <a:srgbClr val="164F33"/>
                </a:solidFill>
                <a:latin typeface="Trebuchet MS"/>
                <a:cs typeface="Trebuchet MS"/>
              </a:rPr>
              <a:t>de </a:t>
            </a:r>
            <a:r>
              <a:rPr sz="5200" b="1" spc="-155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5200" b="1" spc="475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5200" b="1" spc="254" dirty="0">
                <a:solidFill>
                  <a:srgbClr val="164F33"/>
                </a:solidFill>
                <a:latin typeface="Trebuchet MS"/>
                <a:cs typeface="Trebuchet MS"/>
              </a:rPr>
              <a:t>p</a:t>
            </a:r>
            <a:r>
              <a:rPr sz="5200" b="1" spc="75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5200" b="1" spc="130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5200" b="1" spc="36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5200" b="1" spc="5" dirty="0">
                <a:solidFill>
                  <a:srgbClr val="164F33"/>
                </a:solidFill>
                <a:latin typeface="Trebuchet MS"/>
                <a:cs typeface="Trebuchet MS"/>
              </a:rPr>
              <a:t>ç</a:t>
            </a:r>
            <a:r>
              <a:rPr sz="5200" b="1" spc="365" dirty="0">
                <a:solidFill>
                  <a:srgbClr val="164F33"/>
                </a:solidFill>
                <a:latin typeface="Trebuchet MS"/>
                <a:cs typeface="Trebuchet MS"/>
              </a:rPr>
              <a:t>ã</a:t>
            </a:r>
            <a:r>
              <a:rPr sz="5200" b="1" spc="275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endParaRPr sz="5200">
              <a:latin typeface="Trebuchet MS"/>
              <a:cs typeface="Trebuchet MS"/>
            </a:endParaRPr>
          </a:p>
          <a:p>
            <a:pPr marL="132715">
              <a:lnSpc>
                <a:spcPct val="100000"/>
              </a:lnSpc>
              <a:spcBef>
                <a:spcPts val="3795"/>
              </a:spcBef>
            </a:pPr>
            <a:r>
              <a:rPr sz="2200" b="1" spc="145" dirty="0">
                <a:latin typeface="Trebuchet MS"/>
                <a:cs typeface="Trebuchet MS"/>
              </a:rPr>
              <a:t>Dados</a:t>
            </a:r>
            <a:r>
              <a:rPr sz="2200" b="1" spc="-120" dirty="0">
                <a:latin typeface="Trebuchet MS"/>
                <a:cs typeface="Trebuchet MS"/>
              </a:rPr>
              <a:t> </a:t>
            </a:r>
            <a:r>
              <a:rPr sz="2200" b="1" spc="110" dirty="0">
                <a:latin typeface="Trebuchet MS"/>
                <a:cs typeface="Trebuchet MS"/>
              </a:rPr>
              <a:t>armazenados</a:t>
            </a:r>
            <a:r>
              <a:rPr sz="2200" b="1" spc="-114" dirty="0">
                <a:latin typeface="Trebuchet MS"/>
                <a:cs typeface="Trebuchet MS"/>
              </a:rPr>
              <a:t> </a:t>
            </a:r>
            <a:r>
              <a:rPr sz="2200" b="1" spc="145" dirty="0">
                <a:latin typeface="Trebuchet MS"/>
                <a:cs typeface="Trebuchet MS"/>
              </a:rPr>
              <a:t>na</a:t>
            </a:r>
            <a:r>
              <a:rPr sz="2200" b="1" spc="-114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nuvem.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58253" y="1029709"/>
            <a:ext cx="0" cy="7172959"/>
          </a:xfrm>
          <a:custGeom>
            <a:avLst/>
            <a:gdLst/>
            <a:ahLst/>
            <a:cxnLst/>
            <a:rect l="l" t="t" r="r" b="b"/>
            <a:pathLst>
              <a:path h="7172959">
                <a:moveTo>
                  <a:pt x="0" y="7172392"/>
                </a:moveTo>
                <a:lnTo>
                  <a:pt x="0" y="0"/>
                </a:lnTo>
              </a:path>
            </a:pathLst>
          </a:custGeom>
          <a:ln w="28570">
            <a:solidFill>
              <a:srgbClr val="4E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7029" y="4354852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35254" y="650445"/>
            <a:ext cx="4900930" cy="446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7825" algn="just">
              <a:lnSpc>
                <a:spcPct val="116599"/>
              </a:lnSpc>
              <a:spcBef>
                <a:spcPts val="100"/>
              </a:spcBef>
            </a:pPr>
            <a:r>
              <a:rPr sz="5200" b="1" spc="210" dirty="0">
                <a:solidFill>
                  <a:srgbClr val="164F33"/>
                </a:solidFill>
                <a:latin typeface="Trebuchet MS"/>
                <a:cs typeface="Trebuchet MS"/>
              </a:rPr>
              <a:t>Requisitos </a:t>
            </a:r>
            <a:r>
              <a:rPr sz="5200" b="1" spc="175" dirty="0">
                <a:solidFill>
                  <a:srgbClr val="164F33"/>
                </a:solidFill>
                <a:latin typeface="Trebuchet MS"/>
                <a:cs typeface="Trebuchet MS"/>
              </a:rPr>
              <a:t>de </a:t>
            </a:r>
            <a:r>
              <a:rPr sz="5200" b="1" spc="-155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5200" b="1" spc="265" dirty="0">
                <a:solidFill>
                  <a:srgbClr val="164F33"/>
                </a:solidFill>
                <a:latin typeface="Trebuchet MS"/>
                <a:cs typeface="Trebuchet MS"/>
              </a:rPr>
              <a:t>Adaptação</a:t>
            </a:r>
            <a:r>
              <a:rPr sz="5200" b="1" spc="-31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5200" b="1" spc="320" dirty="0">
                <a:solidFill>
                  <a:srgbClr val="164F33"/>
                </a:solidFill>
                <a:latin typeface="Trebuchet MS"/>
                <a:cs typeface="Trebuchet MS"/>
              </a:rPr>
              <a:t>ao </a:t>
            </a:r>
            <a:r>
              <a:rPr sz="5200" b="1" spc="-155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5200" b="1" spc="235" dirty="0">
                <a:solidFill>
                  <a:srgbClr val="164F33"/>
                </a:solidFill>
                <a:latin typeface="Trebuchet MS"/>
                <a:cs typeface="Trebuchet MS"/>
              </a:rPr>
              <a:t>Ambiente</a:t>
            </a:r>
            <a:endParaRPr sz="5200">
              <a:latin typeface="Trebuchet MS"/>
              <a:cs typeface="Trebuchet MS"/>
            </a:endParaRPr>
          </a:p>
          <a:p>
            <a:pPr marL="487045" marR="5080">
              <a:lnSpc>
                <a:spcPct val="164800"/>
              </a:lnSpc>
              <a:spcBef>
                <a:spcPts val="4455"/>
              </a:spcBef>
            </a:pPr>
            <a:r>
              <a:rPr sz="2200" b="1" spc="55" dirty="0">
                <a:latin typeface="Trebuchet MS"/>
                <a:cs typeface="Trebuchet MS"/>
              </a:rPr>
              <a:t>Executável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via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spc="95" dirty="0">
                <a:latin typeface="Trebuchet MS"/>
                <a:cs typeface="Trebuchet MS"/>
              </a:rPr>
              <a:t>web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spc="150" dirty="0">
                <a:latin typeface="Trebuchet MS"/>
                <a:cs typeface="Trebuchet MS"/>
              </a:rPr>
              <a:t>em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spc="110" dirty="0">
                <a:latin typeface="Trebuchet MS"/>
                <a:cs typeface="Trebuchet MS"/>
              </a:rPr>
              <a:t>todos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spc="125" dirty="0">
                <a:latin typeface="Trebuchet MS"/>
                <a:cs typeface="Trebuchet MS"/>
              </a:rPr>
              <a:t>os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navegadores;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7029" y="6012202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10165" y="5863009"/>
            <a:ext cx="51015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95" dirty="0">
                <a:latin typeface="Trebuchet MS"/>
                <a:cs typeface="Trebuchet MS"/>
              </a:rPr>
              <a:t>Responsivo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para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10" dirty="0">
                <a:latin typeface="Trebuchet MS"/>
                <a:cs typeface="Trebuchet MS"/>
              </a:rPr>
              <a:t>adaptação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40" dirty="0">
                <a:latin typeface="Trebuchet MS"/>
                <a:cs typeface="Trebuchet MS"/>
              </a:rPr>
              <a:t>telas.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69046" y="1006120"/>
            <a:ext cx="7366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b="1" spc="-235" dirty="0">
                <a:solidFill>
                  <a:srgbClr val="164F33"/>
                </a:solidFill>
                <a:latin typeface="Tahoma"/>
                <a:cs typeface="Tahoma"/>
              </a:rPr>
              <a:t>1</a:t>
            </a:r>
            <a:r>
              <a:rPr sz="4750" b="1" spc="-229" dirty="0">
                <a:solidFill>
                  <a:srgbClr val="164F33"/>
                </a:solidFill>
                <a:latin typeface="Tahoma"/>
                <a:cs typeface="Tahoma"/>
              </a:rPr>
              <a:t>7</a:t>
            </a:r>
            <a:endParaRPr sz="47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970213" y="8698453"/>
          <a:ext cx="13837917" cy="1072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marL="23495" algn="ctr">
                        <a:lnSpc>
                          <a:spcPts val="2600"/>
                        </a:lnSpc>
                      </a:pP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59" y="494924"/>
            <a:ext cx="17362805" cy="1323975"/>
          </a:xfrm>
          <a:custGeom>
            <a:avLst/>
            <a:gdLst/>
            <a:ahLst/>
            <a:cxnLst/>
            <a:rect l="l" t="t" r="r" b="b"/>
            <a:pathLst>
              <a:path w="17362805" h="1323975">
                <a:moveTo>
                  <a:pt x="17362749" y="1323974"/>
                </a:moveTo>
                <a:lnTo>
                  <a:pt x="0" y="1323974"/>
                </a:lnTo>
                <a:lnTo>
                  <a:pt x="0" y="0"/>
                </a:lnTo>
                <a:lnTo>
                  <a:pt x="17362749" y="0"/>
                </a:lnTo>
                <a:lnTo>
                  <a:pt x="17362749" y="132397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2769" y="568951"/>
            <a:ext cx="5469890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350" spc="150" dirty="0">
                <a:solidFill>
                  <a:srgbClr val="FFFFFF"/>
                </a:solidFill>
              </a:rPr>
              <a:t>Visão</a:t>
            </a:r>
            <a:r>
              <a:rPr sz="7350" spc="-315" dirty="0">
                <a:solidFill>
                  <a:srgbClr val="FFFFFF"/>
                </a:solidFill>
              </a:rPr>
              <a:t> </a:t>
            </a:r>
            <a:r>
              <a:rPr sz="7350" spc="140" dirty="0">
                <a:solidFill>
                  <a:srgbClr val="FFFFFF"/>
                </a:solidFill>
              </a:rPr>
              <a:t>Geral</a:t>
            </a:r>
            <a:endParaRPr sz="73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143" y="5381626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143" y="6486526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0368" y="3022633"/>
            <a:ext cx="9789160" cy="3675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70" dirty="0">
                <a:latin typeface="Trebuchet MS"/>
                <a:cs typeface="Trebuchet MS"/>
              </a:rPr>
              <a:t>Fatores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25" dirty="0">
                <a:latin typeface="Trebuchet MS"/>
                <a:cs typeface="Trebuchet MS"/>
              </a:rPr>
              <a:t>que,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00" dirty="0">
                <a:latin typeface="Trebuchet MS"/>
                <a:cs typeface="Trebuchet MS"/>
              </a:rPr>
              <a:t>caso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ocorra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45" dirty="0">
                <a:latin typeface="Trebuchet MS"/>
                <a:cs typeface="Trebuchet MS"/>
              </a:rPr>
              <a:t>sua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alteração,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35" dirty="0">
                <a:latin typeface="Trebuchet MS"/>
                <a:cs typeface="Trebuchet MS"/>
              </a:rPr>
              <a:t>não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afetam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diretamente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o</a:t>
            </a: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164800"/>
              </a:lnSpc>
            </a:pPr>
            <a:r>
              <a:rPr sz="2200" b="1" spc="105" dirty="0">
                <a:latin typeface="Trebuchet MS"/>
                <a:cs typeface="Trebuchet MS"/>
              </a:rPr>
              <a:t>funcionamento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10" dirty="0">
                <a:latin typeface="Trebuchet MS"/>
                <a:cs typeface="Trebuchet MS"/>
              </a:rPr>
              <a:t>do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5" dirty="0">
                <a:latin typeface="Trebuchet MS"/>
                <a:cs typeface="Trebuchet MS"/>
              </a:rPr>
              <a:t>site,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85" dirty="0">
                <a:latin typeface="Trebuchet MS"/>
                <a:cs typeface="Trebuchet MS"/>
              </a:rPr>
              <a:t>mas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torna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necessário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45" dirty="0">
                <a:latin typeface="Trebuchet MS"/>
                <a:cs typeface="Trebuchet MS"/>
              </a:rPr>
              <a:t>realizar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modificações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45" dirty="0">
                <a:latin typeface="Trebuchet MS"/>
                <a:cs typeface="Trebuchet MS"/>
              </a:rPr>
              <a:t>na </a:t>
            </a:r>
            <a:r>
              <a:rPr sz="2200" b="1" spc="-645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documentação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60" dirty="0">
                <a:latin typeface="Trebuchet MS"/>
                <a:cs typeface="Trebuchet MS"/>
              </a:rPr>
              <a:t>especificação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requisitos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50" dirty="0">
                <a:latin typeface="Trebuchet MS"/>
                <a:cs typeface="Trebuchet MS"/>
              </a:rPr>
              <a:t>(ER):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rebuchet MS"/>
              <a:cs typeface="Trebuchet MS"/>
            </a:endParaRPr>
          </a:p>
          <a:p>
            <a:pPr marL="487045">
              <a:lnSpc>
                <a:spcPct val="100000"/>
              </a:lnSpc>
              <a:spcBef>
                <a:spcPts val="2575"/>
              </a:spcBef>
            </a:pPr>
            <a:r>
              <a:rPr sz="2200" b="1" spc="135" dirty="0">
                <a:latin typeface="Trebuchet MS"/>
                <a:cs typeface="Trebuchet MS"/>
              </a:rPr>
              <a:t>HTML</a:t>
            </a:r>
            <a:r>
              <a:rPr sz="2200" b="1" spc="-135" dirty="0">
                <a:latin typeface="Trebuchet MS"/>
                <a:cs typeface="Trebuchet MS"/>
              </a:rPr>
              <a:t> </a:t>
            </a:r>
            <a:r>
              <a:rPr sz="2200" b="1" spc="-105" dirty="0">
                <a:latin typeface="Trebuchet MS"/>
                <a:cs typeface="Trebuchet MS"/>
              </a:rPr>
              <a:t>5;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rebuchet MS"/>
              <a:cs typeface="Trebuchet MS"/>
            </a:endParaRPr>
          </a:p>
          <a:p>
            <a:pPr marL="487045">
              <a:lnSpc>
                <a:spcPct val="100000"/>
              </a:lnSpc>
              <a:spcBef>
                <a:spcPts val="2575"/>
              </a:spcBef>
            </a:pPr>
            <a:r>
              <a:rPr sz="2200" b="1" spc="70" dirty="0">
                <a:latin typeface="Trebuchet MS"/>
                <a:cs typeface="Trebuchet MS"/>
              </a:rPr>
              <a:t>CSS</a:t>
            </a:r>
            <a:r>
              <a:rPr sz="2200" b="1" spc="-135" dirty="0">
                <a:latin typeface="Trebuchet MS"/>
                <a:cs typeface="Trebuchet MS"/>
              </a:rPr>
              <a:t> </a:t>
            </a:r>
            <a:r>
              <a:rPr sz="2200" b="1" spc="-110" dirty="0">
                <a:latin typeface="Trebuchet MS"/>
                <a:cs typeface="Trebuchet MS"/>
              </a:rPr>
              <a:t>3.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81746" y="1006122"/>
            <a:ext cx="7239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750" b="1" spc="-23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4750" b="1" spc="-229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475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42339" y="8698454"/>
          <a:ext cx="10365739" cy="1072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12"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61097" y="8722266"/>
            <a:ext cx="7028815" cy="1076960"/>
            <a:chOff x="461097" y="8722266"/>
            <a:chExt cx="7028815" cy="1076960"/>
          </a:xfrm>
        </p:grpSpPr>
        <p:sp>
          <p:nvSpPr>
            <p:cNvPr id="10" name="object 10"/>
            <p:cNvSpPr/>
            <p:nvPr/>
          </p:nvSpPr>
          <p:spPr>
            <a:xfrm>
              <a:off x="461086" y="9061691"/>
              <a:ext cx="7028815" cy="733425"/>
            </a:xfrm>
            <a:custGeom>
              <a:avLst/>
              <a:gdLst/>
              <a:ahLst/>
              <a:cxnLst/>
              <a:rect l="l" t="t" r="r" b="b"/>
              <a:pathLst>
                <a:path w="7028815" h="733425">
                  <a:moveTo>
                    <a:pt x="7028383" y="0"/>
                  </a:moveTo>
                  <a:lnTo>
                    <a:pt x="3533775" y="0"/>
                  </a:lnTo>
                  <a:lnTo>
                    <a:pt x="3533267" y="0"/>
                  </a:lnTo>
                  <a:lnTo>
                    <a:pt x="0" y="0"/>
                  </a:lnTo>
                  <a:lnTo>
                    <a:pt x="0" y="733425"/>
                  </a:lnTo>
                  <a:lnTo>
                    <a:pt x="3533267" y="733425"/>
                  </a:lnTo>
                  <a:lnTo>
                    <a:pt x="3533775" y="733425"/>
                  </a:lnTo>
                  <a:lnTo>
                    <a:pt x="7028383" y="733425"/>
                  </a:lnTo>
                  <a:lnTo>
                    <a:pt x="7028383" y="0"/>
                  </a:lnTo>
                  <a:close/>
                </a:path>
              </a:pathLst>
            </a:custGeom>
            <a:solidFill>
              <a:srgbClr val="A1BD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94026" y="8722266"/>
              <a:ext cx="0" cy="1076960"/>
            </a:xfrm>
            <a:custGeom>
              <a:avLst/>
              <a:gdLst/>
              <a:ahLst/>
              <a:cxnLst/>
              <a:rect l="l" t="t" r="r" b="b"/>
              <a:pathLst>
                <a:path h="1076959">
                  <a:moveTo>
                    <a:pt x="0" y="0"/>
                  </a:moveTo>
                  <a:lnTo>
                    <a:pt x="0" y="1076438"/>
                  </a:lnTo>
                </a:path>
              </a:pathLst>
            </a:custGeom>
            <a:ln w="478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46356" y="9024391"/>
            <a:ext cx="1591945" cy="7956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29235" marR="5080" indent="-217170">
              <a:lnSpc>
                <a:spcPts val="3060"/>
              </a:lnSpc>
              <a:spcBef>
                <a:spcPts val="5"/>
              </a:spcBef>
            </a:pPr>
            <a:r>
              <a:rPr sz="2200" b="1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200" b="1" spc="14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200" b="1" spc="5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2200" b="1" spc="110" dirty="0">
                <a:solidFill>
                  <a:srgbClr val="FFFFFF"/>
                </a:solidFill>
                <a:latin typeface="Trebuchet MS"/>
                <a:cs typeface="Trebuchet MS"/>
              </a:rPr>
              <a:t>õ</a:t>
            </a:r>
            <a:r>
              <a:rPr sz="2200" b="1" spc="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00" b="1" spc="8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2200" b="1" spc="100" dirty="0">
                <a:solidFill>
                  <a:srgbClr val="FFFFFF"/>
                </a:solidFill>
                <a:latin typeface="Trebuchet MS"/>
                <a:cs typeface="Trebuchet MS"/>
              </a:rPr>
              <a:t>Produto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3437" y="927662"/>
            <a:ext cx="9237322" cy="76523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368" y="872482"/>
            <a:ext cx="3458845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spc="250" dirty="0">
                <a:latin typeface="Trebuchet MS"/>
                <a:cs typeface="Trebuchet MS"/>
              </a:rPr>
              <a:t>R</a:t>
            </a:r>
            <a:r>
              <a:rPr sz="5200" spc="75" dirty="0">
                <a:latin typeface="Trebuchet MS"/>
                <a:cs typeface="Trebuchet MS"/>
              </a:rPr>
              <a:t>e</a:t>
            </a:r>
            <a:r>
              <a:rPr sz="5200" spc="245" dirty="0">
                <a:latin typeface="Trebuchet MS"/>
                <a:cs typeface="Trebuchet MS"/>
              </a:rPr>
              <a:t>q</a:t>
            </a:r>
            <a:r>
              <a:rPr sz="5200" spc="340" dirty="0">
                <a:latin typeface="Trebuchet MS"/>
                <a:cs typeface="Trebuchet MS"/>
              </a:rPr>
              <a:t>u</a:t>
            </a:r>
            <a:r>
              <a:rPr sz="5200" spc="35" dirty="0">
                <a:latin typeface="Trebuchet MS"/>
                <a:cs typeface="Trebuchet MS"/>
              </a:rPr>
              <a:t>i</a:t>
            </a:r>
            <a:r>
              <a:rPr sz="5200" spc="340" dirty="0">
                <a:latin typeface="Trebuchet MS"/>
                <a:cs typeface="Trebuchet MS"/>
              </a:rPr>
              <a:t>s</a:t>
            </a:r>
            <a:r>
              <a:rPr sz="5200" spc="35" dirty="0">
                <a:latin typeface="Trebuchet MS"/>
                <a:cs typeface="Trebuchet MS"/>
              </a:rPr>
              <a:t>i</a:t>
            </a:r>
            <a:r>
              <a:rPr sz="5200" spc="190" dirty="0">
                <a:latin typeface="Trebuchet MS"/>
                <a:cs typeface="Trebuchet MS"/>
              </a:rPr>
              <a:t>t</a:t>
            </a:r>
            <a:r>
              <a:rPr sz="5200" spc="270" dirty="0">
                <a:latin typeface="Trebuchet MS"/>
                <a:cs typeface="Trebuchet MS"/>
              </a:rPr>
              <a:t>o</a:t>
            </a:r>
            <a:r>
              <a:rPr sz="5200" spc="275" dirty="0">
                <a:latin typeface="Trebuchet MS"/>
                <a:cs typeface="Trebuchet MS"/>
              </a:rPr>
              <a:t>s  </a:t>
            </a:r>
            <a:r>
              <a:rPr sz="5200" spc="260" dirty="0">
                <a:latin typeface="Trebuchet MS"/>
                <a:cs typeface="Trebuchet MS"/>
              </a:rPr>
              <a:t>Adiados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3994" y="492738"/>
            <a:ext cx="402018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185" dirty="0">
                <a:solidFill>
                  <a:srgbClr val="164F33"/>
                </a:solidFill>
                <a:latin typeface="Trebuchet MS"/>
                <a:cs typeface="Trebuchet MS"/>
              </a:rPr>
              <a:t>Q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14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3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10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30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100" dirty="0">
                <a:solidFill>
                  <a:srgbClr val="164F33"/>
                </a:solidFill>
                <a:latin typeface="Trebuchet MS"/>
                <a:cs typeface="Trebuchet MS"/>
              </a:rPr>
              <a:t>q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75" dirty="0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145" dirty="0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12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do</a:t>
            </a:r>
            <a:r>
              <a:rPr sz="2150" b="1" spc="145" dirty="0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6355" y="8564881"/>
            <a:ext cx="34607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-80" dirty="0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sz="2150" b="1" spc="114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endParaRPr sz="21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42339" y="8698449"/>
          <a:ext cx="10365739" cy="1072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426">
                <a:tc>
                  <a:txBody>
                    <a:bodyPr/>
                    <a:lstStyle/>
                    <a:p>
                      <a:pPr marL="8890" algn="ctr">
                        <a:lnSpc>
                          <a:spcPts val="1450"/>
                        </a:lnSpc>
                      </a:pPr>
                      <a:r>
                        <a:rPr sz="2150" b="1" spc="20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nte:</a:t>
                      </a:r>
                      <a:r>
                        <a:rPr sz="2150" b="1" spc="-10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50" b="1" spc="9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Autoria</a:t>
                      </a:r>
                      <a:r>
                        <a:rPr sz="2150" b="1" spc="-100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50" b="1" spc="8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própria</a:t>
                      </a:r>
                      <a:r>
                        <a:rPr sz="2150" b="1" spc="-100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50" b="1" spc="-4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(20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sz="2150" b="1" spc="-4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22)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12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7069046" y="1006120"/>
            <a:ext cx="7366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b="1" spc="-235" dirty="0">
                <a:solidFill>
                  <a:srgbClr val="164F33"/>
                </a:solidFill>
                <a:latin typeface="Tahoma"/>
                <a:cs typeface="Tahoma"/>
              </a:rPr>
              <a:t>1</a:t>
            </a:r>
            <a:r>
              <a:rPr sz="4750" b="1" spc="-229" dirty="0">
                <a:solidFill>
                  <a:srgbClr val="164F33"/>
                </a:solidFill>
                <a:latin typeface="Tahoma"/>
                <a:cs typeface="Tahoma"/>
              </a:rPr>
              <a:t>9</a:t>
            </a:r>
            <a:endParaRPr sz="47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1097" y="8722262"/>
            <a:ext cx="7028815" cy="1076960"/>
            <a:chOff x="461097" y="8722262"/>
            <a:chExt cx="7028815" cy="1076960"/>
          </a:xfrm>
        </p:grpSpPr>
        <p:sp>
          <p:nvSpPr>
            <p:cNvPr id="9" name="object 9"/>
            <p:cNvSpPr/>
            <p:nvPr/>
          </p:nvSpPr>
          <p:spPr>
            <a:xfrm>
              <a:off x="461086" y="9061690"/>
              <a:ext cx="7028815" cy="733425"/>
            </a:xfrm>
            <a:custGeom>
              <a:avLst/>
              <a:gdLst/>
              <a:ahLst/>
              <a:cxnLst/>
              <a:rect l="l" t="t" r="r" b="b"/>
              <a:pathLst>
                <a:path w="7028815" h="733425">
                  <a:moveTo>
                    <a:pt x="7028383" y="0"/>
                  </a:moveTo>
                  <a:lnTo>
                    <a:pt x="3533775" y="0"/>
                  </a:lnTo>
                  <a:lnTo>
                    <a:pt x="3533267" y="0"/>
                  </a:lnTo>
                  <a:lnTo>
                    <a:pt x="0" y="0"/>
                  </a:lnTo>
                  <a:lnTo>
                    <a:pt x="0" y="733425"/>
                  </a:lnTo>
                  <a:lnTo>
                    <a:pt x="3533267" y="733425"/>
                  </a:lnTo>
                  <a:lnTo>
                    <a:pt x="3533775" y="733425"/>
                  </a:lnTo>
                  <a:lnTo>
                    <a:pt x="7028383" y="733425"/>
                  </a:lnTo>
                  <a:lnTo>
                    <a:pt x="7028383" y="0"/>
                  </a:lnTo>
                  <a:close/>
                </a:path>
              </a:pathLst>
            </a:custGeom>
            <a:solidFill>
              <a:srgbClr val="A1BD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94026" y="8722262"/>
              <a:ext cx="0" cy="1076960"/>
            </a:xfrm>
            <a:custGeom>
              <a:avLst/>
              <a:gdLst/>
              <a:ahLst/>
              <a:cxnLst/>
              <a:rect l="l" t="t" r="r" b="b"/>
              <a:pathLst>
                <a:path h="1076959">
                  <a:moveTo>
                    <a:pt x="0" y="0"/>
                  </a:moveTo>
                  <a:lnTo>
                    <a:pt x="0" y="1076438"/>
                  </a:lnTo>
                </a:path>
              </a:pathLst>
            </a:custGeom>
            <a:ln w="478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46356" y="9024391"/>
            <a:ext cx="1591945" cy="7956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29235" marR="5080" indent="-217170">
              <a:lnSpc>
                <a:spcPts val="3060"/>
              </a:lnSpc>
              <a:spcBef>
                <a:spcPts val="5"/>
              </a:spcBef>
            </a:pPr>
            <a:r>
              <a:rPr sz="2200" b="1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200" b="1" spc="14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200" b="1" spc="5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2200" b="1" spc="110" dirty="0">
                <a:solidFill>
                  <a:srgbClr val="FFFFFF"/>
                </a:solidFill>
                <a:latin typeface="Trebuchet MS"/>
                <a:cs typeface="Trebuchet MS"/>
              </a:rPr>
              <a:t>õ</a:t>
            </a:r>
            <a:r>
              <a:rPr sz="2200" b="1" spc="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00" b="1" spc="8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2200" b="1" spc="100" dirty="0">
                <a:solidFill>
                  <a:srgbClr val="FFFFFF"/>
                </a:solidFill>
                <a:latin typeface="Trebuchet MS"/>
                <a:cs typeface="Trebuchet MS"/>
              </a:rPr>
              <a:t>Produto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068" y="3738739"/>
            <a:ext cx="2219324" cy="22193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8020" y="3738739"/>
            <a:ext cx="2219324" cy="2219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3920" y="3738738"/>
            <a:ext cx="2219324" cy="2219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40571" y="3738738"/>
            <a:ext cx="2219324" cy="2219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57221" y="3738739"/>
            <a:ext cx="2219324" cy="22193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72172" y="3738739"/>
            <a:ext cx="2219324" cy="22193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587124" y="3738738"/>
            <a:ext cx="2276474" cy="22764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59460" y="1390188"/>
            <a:ext cx="101695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95" dirty="0">
                <a:latin typeface="Trebuchet MS"/>
                <a:cs typeface="Trebuchet MS"/>
              </a:rPr>
              <a:t>Desenvolvedores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10631" y="6237102"/>
          <a:ext cx="16744313" cy="1132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2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2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1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26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61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150" b="1" spc="14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Daniely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6400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150" b="1" spc="9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Ester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150" b="1" spc="160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Isabela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120014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3150" b="1" spc="80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Luiza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3150" b="1" spc="19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Murilo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3150" b="1" spc="13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Stefany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150" b="1" spc="13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Walter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166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150" b="1" spc="18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Santos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150" b="1" spc="229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Morais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150" b="1" spc="114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Gaiteiro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12001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150" b="1" spc="14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Pascuotte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150" b="1" spc="145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Leme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150" b="1" spc="220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Martins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150" b="1" spc="190" dirty="0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Moreira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93626" y="8724230"/>
            <a:ext cx="17363440" cy="1066800"/>
          </a:xfrm>
          <a:custGeom>
            <a:avLst/>
            <a:gdLst/>
            <a:ahLst/>
            <a:cxnLst/>
            <a:rect l="l" t="t" r="r" b="b"/>
            <a:pathLst>
              <a:path w="17363440" h="1066800">
                <a:moveTo>
                  <a:pt x="17362958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7362958" y="0"/>
                </a:lnTo>
                <a:lnTo>
                  <a:pt x="17362958" y="1066800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59" y="494924"/>
            <a:ext cx="17362805" cy="1323975"/>
          </a:xfrm>
          <a:custGeom>
            <a:avLst/>
            <a:gdLst/>
            <a:ahLst/>
            <a:cxnLst/>
            <a:rect l="l" t="t" r="r" b="b"/>
            <a:pathLst>
              <a:path w="17362805" h="1323975">
                <a:moveTo>
                  <a:pt x="17362749" y="1323974"/>
                </a:moveTo>
                <a:lnTo>
                  <a:pt x="0" y="1323974"/>
                </a:lnTo>
                <a:lnTo>
                  <a:pt x="0" y="0"/>
                </a:lnTo>
                <a:lnTo>
                  <a:pt x="17362749" y="0"/>
                </a:lnTo>
                <a:lnTo>
                  <a:pt x="17362749" y="132397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938" y="568949"/>
            <a:ext cx="11494135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350" spc="80" dirty="0">
                <a:solidFill>
                  <a:srgbClr val="FFFFFF"/>
                </a:solidFill>
              </a:rPr>
              <a:t>Informações</a:t>
            </a:r>
            <a:r>
              <a:rPr sz="7350" spc="-290" dirty="0">
                <a:solidFill>
                  <a:srgbClr val="FFFFFF"/>
                </a:solidFill>
              </a:rPr>
              <a:t> </a:t>
            </a:r>
            <a:r>
              <a:rPr sz="7350" spc="135" dirty="0">
                <a:solidFill>
                  <a:srgbClr val="FFFFFF"/>
                </a:solidFill>
              </a:rPr>
              <a:t>de</a:t>
            </a:r>
            <a:r>
              <a:rPr sz="7350" spc="-285" dirty="0">
                <a:solidFill>
                  <a:srgbClr val="FFFFFF"/>
                </a:solidFill>
              </a:rPr>
              <a:t> </a:t>
            </a:r>
            <a:r>
              <a:rPr sz="7350" spc="190" dirty="0">
                <a:solidFill>
                  <a:srgbClr val="FFFFFF"/>
                </a:solidFill>
              </a:rPr>
              <a:t>suporte</a:t>
            </a:r>
            <a:endParaRPr sz="7350"/>
          </a:p>
        </p:txBody>
      </p:sp>
      <p:sp>
        <p:nvSpPr>
          <p:cNvPr id="4" name="object 4"/>
          <p:cNvSpPr txBox="1"/>
          <p:nvPr/>
        </p:nvSpPr>
        <p:spPr>
          <a:xfrm>
            <a:off x="17081746" y="1006123"/>
            <a:ext cx="7239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750" b="1" spc="-23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4750" b="1" spc="-229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75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02692" y="8698452"/>
          <a:ext cx="7005320" cy="1072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12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61097" y="8722265"/>
            <a:ext cx="10362565" cy="1076960"/>
            <a:chOff x="461097" y="8722265"/>
            <a:chExt cx="10362565" cy="1076960"/>
          </a:xfrm>
        </p:grpSpPr>
        <p:sp>
          <p:nvSpPr>
            <p:cNvPr id="7" name="object 7"/>
            <p:cNvSpPr/>
            <p:nvPr/>
          </p:nvSpPr>
          <p:spPr>
            <a:xfrm>
              <a:off x="461086" y="9061690"/>
              <a:ext cx="10362565" cy="733425"/>
            </a:xfrm>
            <a:custGeom>
              <a:avLst/>
              <a:gdLst/>
              <a:ahLst/>
              <a:cxnLst/>
              <a:rect l="l" t="t" r="r" b="b"/>
              <a:pathLst>
                <a:path w="10362565" h="733425">
                  <a:moveTo>
                    <a:pt x="7028383" y="0"/>
                  </a:moveTo>
                  <a:lnTo>
                    <a:pt x="3533267" y="0"/>
                  </a:lnTo>
                  <a:lnTo>
                    <a:pt x="0" y="12"/>
                  </a:lnTo>
                  <a:lnTo>
                    <a:pt x="0" y="733425"/>
                  </a:lnTo>
                  <a:lnTo>
                    <a:pt x="3533267" y="733425"/>
                  </a:lnTo>
                  <a:lnTo>
                    <a:pt x="3533775" y="733425"/>
                  </a:lnTo>
                  <a:lnTo>
                    <a:pt x="7028383" y="733425"/>
                  </a:lnTo>
                  <a:lnTo>
                    <a:pt x="7028383" y="0"/>
                  </a:lnTo>
                  <a:close/>
                </a:path>
                <a:path w="10362565" h="733425">
                  <a:moveTo>
                    <a:pt x="10362489" y="0"/>
                  </a:moveTo>
                  <a:lnTo>
                    <a:pt x="7029209" y="0"/>
                  </a:lnTo>
                  <a:lnTo>
                    <a:pt x="7029209" y="733425"/>
                  </a:lnTo>
                  <a:lnTo>
                    <a:pt x="10362489" y="733425"/>
                  </a:lnTo>
                  <a:lnTo>
                    <a:pt x="10362489" y="0"/>
                  </a:lnTo>
                  <a:close/>
                </a:path>
              </a:pathLst>
            </a:custGeom>
            <a:solidFill>
              <a:srgbClr val="A1BD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94026" y="8722265"/>
              <a:ext cx="0" cy="1076960"/>
            </a:xfrm>
            <a:custGeom>
              <a:avLst/>
              <a:gdLst/>
              <a:ahLst/>
              <a:cxnLst/>
              <a:rect l="l" t="t" r="r" b="b"/>
              <a:pathLst>
                <a:path h="1076959">
                  <a:moveTo>
                    <a:pt x="0" y="0"/>
                  </a:moveTo>
                  <a:lnTo>
                    <a:pt x="0" y="1076438"/>
                  </a:lnTo>
                </a:path>
              </a:pathLst>
            </a:custGeom>
            <a:ln w="478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6152" y="8722265"/>
              <a:ext cx="0" cy="1076960"/>
            </a:xfrm>
            <a:custGeom>
              <a:avLst/>
              <a:gdLst/>
              <a:ahLst/>
              <a:cxnLst/>
              <a:rect l="l" t="t" r="r" b="b"/>
              <a:pathLst>
                <a:path h="1076959">
                  <a:moveTo>
                    <a:pt x="0" y="0"/>
                  </a:moveTo>
                  <a:lnTo>
                    <a:pt x="0" y="1076438"/>
                  </a:lnTo>
                </a:path>
              </a:pathLst>
            </a:custGeom>
            <a:ln w="478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097" y="3533777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584" y="4157665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584" y="4786315"/>
            <a:ext cx="104775" cy="1047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584" y="5414965"/>
            <a:ext cx="104775" cy="1047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86233" y="3384584"/>
            <a:ext cx="5722620" cy="224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114" dirty="0">
                <a:latin typeface="Trebuchet MS"/>
                <a:cs typeface="Trebuchet MS"/>
              </a:rPr>
              <a:t>Rascunhos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publicação:</a:t>
            </a:r>
            <a:endParaRPr sz="2200">
              <a:latin typeface="Trebuchet MS"/>
              <a:cs typeface="Trebuchet MS"/>
            </a:endParaRPr>
          </a:p>
          <a:p>
            <a:pPr marL="487045" marR="5080">
              <a:lnSpc>
                <a:spcPct val="187500"/>
              </a:lnSpc>
            </a:pPr>
            <a:r>
              <a:rPr sz="2200" b="1" spc="200" dirty="0">
                <a:latin typeface="Trebuchet MS"/>
                <a:cs typeface="Trebuchet MS"/>
              </a:rPr>
              <a:t>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processo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análise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publicações; </a:t>
            </a:r>
            <a:r>
              <a:rPr sz="2200" b="1" spc="-645" dirty="0">
                <a:latin typeface="Trebuchet MS"/>
                <a:cs typeface="Trebuchet MS"/>
              </a:rPr>
              <a:t> </a:t>
            </a:r>
            <a:r>
              <a:rPr sz="2200" b="1" spc="200" dirty="0">
                <a:latin typeface="Trebuchet MS"/>
                <a:cs typeface="Trebuchet MS"/>
              </a:rPr>
              <a:t>O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que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35" dirty="0">
                <a:latin typeface="Trebuchet MS"/>
                <a:cs typeface="Trebuchet MS"/>
              </a:rPr>
              <a:t>é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analisado;</a:t>
            </a:r>
            <a:endParaRPr sz="2200">
              <a:latin typeface="Trebuchet MS"/>
              <a:cs typeface="Trebuchet MS"/>
            </a:endParaRPr>
          </a:p>
          <a:p>
            <a:pPr marL="487045">
              <a:lnSpc>
                <a:spcPct val="100000"/>
              </a:lnSpc>
              <a:spcBef>
                <a:spcPts val="2310"/>
              </a:spcBef>
            </a:pPr>
            <a:r>
              <a:rPr sz="2200" b="1" spc="95" dirty="0">
                <a:latin typeface="Trebuchet MS"/>
                <a:cs typeface="Trebuchet MS"/>
              </a:rPr>
              <a:t>Resultado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spc="130" dirty="0">
                <a:latin typeface="Trebuchet MS"/>
                <a:cs typeface="Trebuchet MS"/>
              </a:rPr>
              <a:t>da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análise.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097" y="6677027"/>
            <a:ext cx="95250" cy="952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584" y="7300914"/>
            <a:ext cx="104775" cy="1047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584" y="7929564"/>
            <a:ext cx="104775" cy="1047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086233" y="6527834"/>
            <a:ext cx="4441190" cy="161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95" dirty="0">
                <a:latin typeface="Trebuchet MS"/>
                <a:cs typeface="Trebuchet MS"/>
              </a:rPr>
              <a:t>Conteúdo</a:t>
            </a:r>
            <a:r>
              <a:rPr sz="2200" b="1" spc="-130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proibido:</a:t>
            </a:r>
            <a:endParaRPr sz="2200">
              <a:latin typeface="Trebuchet MS"/>
              <a:cs typeface="Trebuchet MS"/>
            </a:endParaRPr>
          </a:p>
          <a:p>
            <a:pPr marL="487045" marR="5080">
              <a:lnSpc>
                <a:spcPct val="187500"/>
              </a:lnSpc>
            </a:pPr>
            <a:r>
              <a:rPr sz="2200" b="1" spc="100" dirty="0">
                <a:latin typeface="Trebuchet MS"/>
                <a:cs typeface="Trebuchet MS"/>
              </a:rPr>
              <a:t>Produtos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125" dirty="0">
                <a:latin typeface="Trebuchet MS"/>
                <a:cs typeface="Trebuchet MS"/>
              </a:rPr>
              <a:t>ou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serviços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40" dirty="0">
                <a:latin typeface="Trebuchet MS"/>
                <a:cs typeface="Trebuchet MS"/>
              </a:rPr>
              <a:t>ilegais;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Práticas</a:t>
            </a:r>
            <a:r>
              <a:rPr sz="2200" b="1" spc="-110" dirty="0">
                <a:latin typeface="Trebuchet MS"/>
                <a:cs typeface="Trebuchet MS"/>
              </a:rPr>
              <a:t> </a:t>
            </a:r>
            <a:r>
              <a:rPr sz="2200" b="1" spc="75" dirty="0">
                <a:latin typeface="Trebuchet MS"/>
                <a:cs typeface="Trebuchet MS"/>
              </a:rPr>
              <a:t>discriminatórias.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46356" y="9024393"/>
            <a:ext cx="1591945" cy="7956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29235" marR="5080" indent="-217170">
              <a:lnSpc>
                <a:spcPts val="3060"/>
              </a:lnSpc>
              <a:spcBef>
                <a:spcPts val="5"/>
              </a:spcBef>
            </a:pPr>
            <a:r>
              <a:rPr sz="2200" b="1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200" b="1" spc="14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200" b="1" spc="5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2200" b="1" spc="110" dirty="0">
                <a:solidFill>
                  <a:srgbClr val="FFFFFF"/>
                </a:solidFill>
                <a:latin typeface="Trebuchet MS"/>
                <a:cs typeface="Trebuchet MS"/>
              </a:rPr>
              <a:t>õ</a:t>
            </a:r>
            <a:r>
              <a:rPr sz="2200" b="1" spc="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00" b="1" spc="8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2200" b="1" spc="100" dirty="0">
                <a:solidFill>
                  <a:srgbClr val="FFFFFF"/>
                </a:solidFill>
                <a:latin typeface="Trebuchet MS"/>
                <a:cs typeface="Trebuchet MS"/>
              </a:rPr>
              <a:t>Produto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3122" y="9210961"/>
            <a:ext cx="1596390" cy="40703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b="1" spc="95" dirty="0">
                <a:solidFill>
                  <a:srgbClr val="FFFFFF"/>
                </a:solidFill>
                <a:latin typeface="Trebuchet MS"/>
                <a:cs typeface="Trebuchet MS"/>
              </a:rPr>
              <a:t>Visão</a:t>
            </a:r>
            <a:r>
              <a:rPr sz="22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75" dirty="0">
                <a:solidFill>
                  <a:srgbClr val="FFFFFF"/>
                </a:solidFill>
                <a:latin typeface="Trebuchet MS"/>
                <a:cs typeface="Trebuchet MS"/>
              </a:rPr>
              <a:t>Geral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3801" y="2127284"/>
            <a:ext cx="124053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114" dirty="0">
                <a:latin typeface="Trebuchet MS"/>
                <a:cs typeface="Trebuchet MS"/>
              </a:rPr>
              <a:t>Informar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o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usuário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pontos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que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normalmente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125" dirty="0">
                <a:latin typeface="Trebuchet MS"/>
                <a:cs typeface="Trebuchet MS"/>
              </a:rPr>
              <a:t>geram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dúvidas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145" dirty="0">
                <a:latin typeface="Trebuchet MS"/>
                <a:cs typeface="Trebuchet MS"/>
              </a:rPr>
              <a:t>na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utilização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30" dirty="0">
                <a:latin typeface="Trebuchet MS"/>
                <a:cs typeface="Trebuchet MS"/>
              </a:rPr>
              <a:t>da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plataforma.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4682" y="866775"/>
            <a:ext cx="8712853" cy="76711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69046" y="1006120"/>
            <a:ext cx="736600" cy="753745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4750" spc="-235" dirty="0"/>
              <a:t>21</a:t>
            </a:r>
            <a:endParaRPr lang="en-US" sz="4750" spc="-229" dirty="0">
              <a:ea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6617" y="523313"/>
            <a:ext cx="468439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185" dirty="0">
                <a:solidFill>
                  <a:srgbClr val="164F33"/>
                </a:solidFill>
                <a:latin typeface="Trebuchet MS"/>
                <a:cs typeface="Trebuchet MS"/>
              </a:rPr>
              <a:t>Q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14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4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310" dirty="0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265" dirty="0">
                <a:solidFill>
                  <a:srgbClr val="164F33"/>
                </a:solidFill>
                <a:latin typeface="Trebuchet MS"/>
                <a:cs typeface="Trebuchet MS"/>
              </a:rPr>
              <a:t>m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45" dirty="0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310" dirty="0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sz="2150" b="1" spc="165" dirty="0">
                <a:solidFill>
                  <a:srgbClr val="164F33"/>
                </a:solidFill>
                <a:latin typeface="Trebuchet MS"/>
                <a:cs typeface="Trebuchet MS"/>
              </a:rPr>
              <a:t>B</a:t>
            </a:r>
            <a:r>
              <a:rPr sz="2150" b="1" spc="10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45" dirty="0">
                <a:solidFill>
                  <a:srgbClr val="164F33"/>
                </a:solidFill>
                <a:latin typeface="Trebuchet MS"/>
                <a:cs typeface="Trebuchet MS"/>
              </a:rPr>
              <a:t>/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80" dirty="0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sz="2150" b="1" spc="204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27000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9931" y="8544600"/>
            <a:ext cx="395541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20" dirty="0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95" dirty="0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sz="2150" b="1" spc="-10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802692" y="8698453"/>
          <a:ext cx="7005320" cy="1072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12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61097" y="8722266"/>
            <a:ext cx="10362565" cy="1076960"/>
            <a:chOff x="461097" y="8722266"/>
            <a:chExt cx="10362565" cy="1076960"/>
          </a:xfrm>
        </p:grpSpPr>
        <p:sp>
          <p:nvSpPr>
            <p:cNvPr id="8" name="object 8"/>
            <p:cNvSpPr/>
            <p:nvPr/>
          </p:nvSpPr>
          <p:spPr>
            <a:xfrm>
              <a:off x="461086" y="9061690"/>
              <a:ext cx="10362565" cy="733425"/>
            </a:xfrm>
            <a:custGeom>
              <a:avLst/>
              <a:gdLst/>
              <a:ahLst/>
              <a:cxnLst/>
              <a:rect l="l" t="t" r="r" b="b"/>
              <a:pathLst>
                <a:path w="10362565" h="733425">
                  <a:moveTo>
                    <a:pt x="7028383" y="0"/>
                  </a:moveTo>
                  <a:lnTo>
                    <a:pt x="3533775" y="0"/>
                  </a:lnTo>
                  <a:lnTo>
                    <a:pt x="3533267" y="0"/>
                  </a:lnTo>
                  <a:lnTo>
                    <a:pt x="0" y="0"/>
                  </a:lnTo>
                  <a:lnTo>
                    <a:pt x="0" y="733425"/>
                  </a:lnTo>
                  <a:lnTo>
                    <a:pt x="3533267" y="733425"/>
                  </a:lnTo>
                  <a:lnTo>
                    <a:pt x="3533775" y="733425"/>
                  </a:lnTo>
                  <a:lnTo>
                    <a:pt x="7028383" y="733425"/>
                  </a:lnTo>
                  <a:lnTo>
                    <a:pt x="7028383" y="0"/>
                  </a:lnTo>
                  <a:close/>
                </a:path>
                <a:path w="10362565" h="733425">
                  <a:moveTo>
                    <a:pt x="10362489" y="0"/>
                  </a:moveTo>
                  <a:lnTo>
                    <a:pt x="7029209" y="0"/>
                  </a:lnTo>
                  <a:lnTo>
                    <a:pt x="7029209" y="733425"/>
                  </a:lnTo>
                  <a:lnTo>
                    <a:pt x="10362489" y="733425"/>
                  </a:lnTo>
                  <a:lnTo>
                    <a:pt x="10362489" y="0"/>
                  </a:lnTo>
                  <a:close/>
                </a:path>
              </a:pathLst>
            </a:custGeom>
            <a:solidFill>
              <a:srgbClr val="A1BD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4026" y="8722266"/>
              <a:ext cx="0" cy="1076960"/>
            </a:xfrm>
            <a:custGeom>
              <a:avLst/>
              <a:gdLst/>
              <a:ahLst/>
              <a:cxnLst/>
              <a:rect l="l" t="t" r="r" b="b"/>
              <a:pathLst>
                <a:path h="1076959">
                  <a:moveTo>
                    <a:pt x="0" y="0"/>
                  </a:moveTo>
                  <a:lnTo>
                    <a:pt x="0" y="1076438"/>
                  </a:lnTo>
                </a:path>
              </a:pathLst>
            </a:custGeom>
            <a:ln w="478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66152" y="8722266"/>
              <a:ext cx="0" cy="1076960"/>
            </a:xfrm>
            <a:custGeom>
              <a:avLst/>
              <a:gdLst/>
              <a:ahLst/>
              <a:cxnLst/>
              <a:rect l="l" t="t" r="r" b="b"/>
              <a:pathLst>
                <a:path h="1076959">
                  <a:moveTo>
                    <a:pt x="0" y="0"/>
                  </a:moveTo>
                  <a:lnTo>
                    <a:pt x="0" y="1076438"/>
                  </a:lnTo>
                </a:path>
              </a:pathLst>
            </a:custGeom>
            <a:ln w="478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46356" y="9024393"/>
            <a:ext cx="1591945" cy="7956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29235" marR="5080" indent="-217170">
              <a:lnSpc>
                <a:spcPts val="3060"/>
              </a:lnSpc>
              <a:spcBef>
                <a:spcPts val="5"/>
              </a:spcBef>
            </a:pPr>
            <a:r>
              <a:rPr sz="2200" b="1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200" b="1" spc="14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200" b="1" spc="5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2200" b="1" spc="110" dirty="0">
                <a:solidFill>
                  <a:srgbClr val="FFFFFF"/>
                </a:solidFill>
                <a:latin typeface="Trebuchet MS"/>
                <a:cs typeface="Trebuchet MS"/>
              </a:rPr>
              <a:t>õ</a:t>
            </a:r>
            <a:r>
              <a:rPr sz="2200" b="1" spc="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00" b="1" spc="8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2200" b="1" spc="100" dirty="0">
                <a:solidFill>
                  <a:srgbClr val="FFFFFF"/>
                </a:solidFill>
                <a:latin typeface="Trebuchet MS"/>
                <a:cs typeface="Trebuchet MS"/>
              </a:rPr>
              <a:t>Produto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3122" y="9210961"/>
            <a:ext cx="1596390" cy="40703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b="1" spc="95" dirty="0">
                <a:solidFill>
                  <a:srgbClr val="FFFFFF"/>
                </a:solidFill>
                <a:latin typeface="Trebuchet MS"/>
                <a:cs typeface="Trebuchet MS"/>
              </a:rPr>
              <a:t>Visão</a:t>
            </a:r>
            <a:r>
              <a:rPr sz="22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75" dirty="0">
                <a:solidFill>
                  <a:srgbClr val="FFFFFF"/>
                </a:solidFill>
                <a:latin typeface="Trebuchet MS"/>
                <a:cs typeface="Trebuchet MS"/>
              </a:rPr>
              <a:t>Geral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59" y="494924"/>
            <a:ext cx="17362805" cy="1323975"/>
          </a:xfrm>
          <a:custGeom>
            <a:avLst/>
            <a:gdLst/>
            <a:ahLst/>
            <a:cxnLst/>
            <a:rect l="l" t="t" r="r" b="b"/>
            <a:pathLst>
              <a:path w="17362805" h="1323975">
                <a:moveTo>
                  <a:pt x="17362749" y="1323974"/>
                </a:moveTo>
                <a:lnTo>
                  <a:pt x="0" y="1323974"/>
                </a:lnTo>
                <a:lnTo>
                  <a:pt x="0" y="0"/>
                </a:lnTo>
                <a:lnTo>
                  <a:pt x="17362749" y="0"/>
                </a:lnTo>
                <a:lnTo>
                  <a:pt x="17362749" y="132397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068" y="568951"/>
            <a:ext cx="10067290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350" spc="130" dirty="0">
                <a:solidFill>
                  <a:srgbClr val="FFFFFF"/>
                </a:solidFill>
              </a:rPr>
              <a:t>Considerações</a:t>
            </a:r>
            <a:r>
              <a:rPr sz="7350" spc="-280" dirty="0">
                <a:solidFill>
                  <a:srgbClr val="FFFFFF"/>
                </a:solidFill>
              </a:rPr>
              <a:t> </a:t>
            </a:r>
            <a:r>
              <a:rPr sz="7350" spc="90" dirty="0">
                <a:solidFill>
                  <a:srgbClr val="FFFFFF"/>
                </a:solidFill>
              </a:rPr>
              <a:t>Finais</a:t>
            </a:r>
            <a:endParaRPr sz="7350"/>
          </a:p>
        </p:txBody>
      </p:sp>
      <p:sp>
        <p:nvSpPr>
          <p:cNvPr id="4" name="object 4"/>
          <p:cNvSpPr txBox="1"/>
          <p:nvPr/>
        </p:nvSpPr>
        <p:spPr>
          <a:xfrm>
            <a:off x="17081746" y="1006122"/>
            <a:ext cx="723900" cy="753745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lang="en-US" sz="4750" b="1" spc="-235" dirty="0">
                <a:solidFill>
                  <a:srgbClr val="FFFFFF"/>
                </a:solidFill>
                <a:latin typeface="Tahoma"/>
                <a:cs typeface="Tahoma"/>
              </a:rPr>
              <a:t>22</a:t>
            </a:r>
            <a:endParaRPr lang="en-US" sz="4750" b="1" spc="-229" dirty="0">
              <a:solidFill>
                <a:srgbClr val="FFFFFF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171" y="5356672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171" y="6461572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8397" y="3550129"/>
            <a:ext cx="8620125" cy="312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200" dirty="0">
                <a:latin typeface="Trebuchet MS"/>
                <a:cs typeface="Trebuchet MS"/>
              </a:rPr>
              <a:t>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65" dirty="0">
                <a:latin typeface="Trebuchet MS"/>
                <a:cs typeface="Trebuchet MS"/>
              </a:rPr>
              <a:t>site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desenvolvido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contribui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para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155" dirty="0">
                <a:latin typeface="Trebuchet MS"/>
                <a:cs typeface="Trebuchet MS"/>
              </a:rPr>
              <a:t>a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redução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110" dirty="0">
                <a:latin typeface="Trebuchet MS"/>
                <a:cs typeface="Trebuchet MS"/>
              </a:rPr>
              <a:t>do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Aquecimento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2200" b="1" spc="45" dirty="0">
                <a:latin typeface="Trebuchet MS"/>
                <a:cs typeface="Trebuchet MS"/>
              </a:rPr>
              <a:t>Global: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rebuchet MS"/>
              <a:cs typeface="Trebuchet MS"/>
            </a:endParaRPr>
          </a:p>
          <a:p>
            <a:pPr marL="487045">
              <a:lnSpc>
                <a:spcPct val="100000"/>
              </a:lnSpc>
              <a:spcBef>
                <a:spcPts val="2575"/>
              </a:spcBef>
            </a:pPr>
            <a:r>
              <a:rPr sz="2200" b="1" spc="75" dirty="0">
                <a:latin typeface="Trebuchet MS"/>
                <a:cs typeface="Trebuchet MS"/>
              </a:rPr>
              <a:t>Conscientizando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125" dirty="0">
                <a:latin typeface="Trebuchet MS"/>
                <a:cs typeface="Trebuchet MS"/>
              </a:rPr>
              <a:t>os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agricultores;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rebuchet MS"/>
              <a:cs typeface="Trebuchet MS"/>
            </a:endParaRPr>
          </a:p>
          <a:p>
            <a:pPr marL="487045">
              <a:lnSpc>
                <a:spcPct val="100000"/>
              </a:lnSpc>
              <a:spcBef>
                <a:spcPts val="2575"/>
              </a:spcBef>
            </a:pPr>
            <a:r>
              <a:rPr sz="2200" b="1" spc="80" dirty="0">
                <a:latin typeface="Trebuchet MS"/>
                <a:cs typeface="Trebuchet MS"/>
              </a:rPr>
              <a:t>Disponibilizando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20" dirty="0">
                <a:latin typeface="Trebuchet MS"/>
                <a:cs typeface="Trebuchet MS"/>
              </a:rPr>
              <a:t>métodos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que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65" dirty="0">
                <a:latin typeface="Trebuchet MS"/>
                <a:cs typeface="Trebuchet MS"/>
              </a:rPr>
              <a:t>beneficiem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55" dirty="0">
                <a:latin typeface="Trebuchet MS"/>
                <a:cs typeface="Trebuchet MS"/>
              </a:rPr>
              <a:t>a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00" dirty="0">
                <a:latin typeface="Trebuchet MS"/>
                <a:cs typeface="Trebuchet MS"/>
              </a:rPr>
              <a:t>ambos;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94026" y="8722266"/>
            <a:ext cx="0" cy="1076960"/>
          </a:xfrm>
          <a:custGeom>
            <a:avLst/>
            <a:gdLst/>
            <a:ahLst/>
            <a:cxnLst/>
            <a:rect l="l" t="t" r="r" b="b"/>
            <a:pathLst>
              <a:path h="1076959">
                <a:moveTo>
                  <a:pt x="0" y="0"/>
                </a:moveTo>
                <a:lnTo>
                  <a:pt x="0" y="1076438"/>
                </a:lnTo>
              </a:path>
            </a:pathLst>
          </a:custGeom>
          <a:ln w="478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6152" y="8722266"/>
            <a:ext cx="0" cy="1076960"/>
          </a:xfrm>
          <a:custGeom>
            <a:avLst/>
            <a:gdLst/>
            <a:ahLst/>
            <a:cxnLst/>
            <a:rect l="l" t="t" r="r" b="b"/>
            <a:pathLst>
              <a:path h="1076959">
                <a:moveTo>
                  <a:pt x="0" y="0"/>
                </a:moveTo>
                <a:lnTo>
                  <a:pt x="0" y="1076438"/>
                </a:lnTo>
              </a:path>
            </a:pathLst>
          </a:custGeom>
          <a:ln w="478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26505" y="8722266"/>
            <a:ext cx="0" cy="1076960"/>
          </a:xfrm>
          <a:custGeom>
            <a:avLst/>
            <a:gdLst/>
            <a:ahLst/>
            <a:cxnLst/>
            <a:rect l="l" t="t" r="r" b="b"/>
            <a:pathLst>
              <a:path h="1076959">
                <a:moveTo>
                  <a:pt x="0" y="0"/>
                </a:moveTo>
                <a:lnTo>
                  <a:pt x="0" y="1076438"/>
                </a:lnTo>
              </a:path>
            </a:pathLst>
          </a:custGeom>
          <a:ln w="478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59039" y="8724588"/>
            <a:ext cx="0" cy="1076960"/>
          </a:xfrm>
          <a:custGeom>
            <a:avLst/>
            <a:gdLst/>
            <a:ahLst/>
            <a:cxnLst/>
            <a:rect l="l" t="t" r="r" b="b"/>
            <a:pathLst>
              <a:path h="1076959">
                <a:moveTo>
                  <a:pt x="0" y="0"/>
                </a:moveTo>
                <a:lnTo>
                  <a:pt x="0" y="1076438"/>
                </a:lnTo>
              </a:path>
            </a:pathLst>
          </a:custGeom>
          <a:ln w="478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1097" y="9061684"/>
            <a:ext cx="3509645" cy="733425"/>
          </a:xfrm>
          <a:prstGeom prst="rect">
            <a:avLst/>
          </a:prstGeom>
          <a:solidFill>
            <a:srgbClr val="A1BD98"/>
          </a:solidFill>
        </p:spPr>
        <p:txBody>
          <a:bodyPr vert="horz" wrap="square" lIns="0" tIns="209550" rIns="0" bIns="0" rtlCol="0">
            <a:spAutoFit/>
          </a:bodyPr>
          <a:lstStyle/>
          <a:p>
            <a:pPr marL="999490">
              <a:lnSpc>
                <a:spcPct val="100000"/>
              </a:lnSpc>
              <a:spcBef>
                <a:spcPts val="1650"/>
              </a:spcBef>
            </a:pPr>
            <a:r>
              <a:rPr sz="2200" b="1" spc="100" dirty="0">
                <a:solidFill>
                  <a:srgbClr val="FFFFFF"/>
                </a:solidFill>
                <a:latin typeface="Trebuchet MS"/>
                <a:cs typeface="Trebuchet MS"/>
              </a:rPr>
              <a:t>Introdução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7838" y="9061684"/>
            <a:ext cx="3424554" cy="733425"/>
          </a:xfrm>
          <a:prstGeom prst="rect">
            <a:avLst/>
          </a:prstGeom>
          <a:solidFill>
            <a:srgbClr val="A1BD98"/>
          </a:solidFill>
        </p:spPr>
        <p:txBody>
          <a:bodyPr vert="horz" wrap="square" lIns="0" tIns="0" rIns="0" bIns="0" rtlCol="0">
            <a:spAutoFit/>
          </a:bodyPr>
          <a:lstStyle/>
          <a:p>
            <a:pPr marL="23495" algn="ctr">
              <a:lnSpc>
                <a:spcPts val="2600"/>
              </a:lnSpc>
            </a:pPr>
            <a:r>
              <a:rPr sz="2200" b="1" spc="70" dirty="0">
                <a:solidFill>
                  <a:srgbClr val="FFFFFF"/>
                </a:solidFill>
                <a:latin typeface="Trebuchet MS"/>
                <a:cs typeface="Trebuchet MS"/>
              </a:rPr>
              <a:t>Funções</a:t>
            </a:r>
            <a:r>
              <a:rPr sz="22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114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endParaRPr sz="2200">
              <a:latin typeface="Trebuchet MS"/>
              <a:cs typeface="Trebuchet MS"/>
            </a:endParaRPr>
          </a:p>
          <a:p>
            <a:pPr marL="23495" algn="ctr">
              <a:lnSpc>
                <a:spcPct val="100000"/>
              </a:lnSpc>
              <a:spcBef>
                <a:spcPts val="420"/>
              </a:spcBef>
            </a:pPr>
            <a:r>
              <a:rPr sz="2200" b="1" spc="100" dirty="0">
                <a:solidFill>
                  <a:srgbClr val="FFFFFF"/>
                </a:solidFill>
                <a:latin typeface="Trebuchet MS"/>
                <a:cs typeface="Trebuchet MS"/>
              </a:rPr>
              <a:t>Produto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89964" y="9061684"/>
            <a:ext cx="3312795" cy="733425"/>
          </a:xfrm>
          <a:prstGeom prst="rect">
            <a:avLst/>
          </a:prstGeom>
          <a:solidFill>
            <a:srgbClr val="A1BD98"/>
          </a:solidFill>
        </p:spPr>
        <p:txBody>
          <a:bodyPr vert="horz" wrap="square" lIns="0" tIns="181610" rIns="0" bIns="0" rtlCol="0">
            <a:spAutoFit/>
          </a:bodyPr>
          <a:lstStyle/>
          <a:p>
            <a:pPr marL="885825">
              <a:lnSpc>
                <a:spcPct val="100000"/>
              </a:lnSpc>
              <a:spcBef>
                <a:spcPts val="1430"/>
              </a:spcBef>
            </a:pPr>
            <a:r>
              <a:rPr sz="2200" b="1" spc="95" dirty="0">
                <a:solidFill>
                  <a:srgbClr val="FFFFFF"/>
                </a:solidFill>
                <a:latin typeface="Trebuchet MS"/>
                <a:cs typeface="Trebuchet MS"/>
              </a:rPr>
              <a:t>Visão</a:t>
            </a:r>
            <a:r>
              <a:rPr sz="22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75" dirty="0">
                <a:solidFill>
                  <a:srgbClr val="FFFFFF"/>
                </a:solidFill>
                <a:latin typeface="Trebuchet MS"/>
                <a:cs typeface="Trebuchet MS"/>
              </a:rPr>
              <a:t>Geral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50317" y="9061684"/>
            <a:ext cx="3405504" cy="733425"/>
          </a:xfrm>
          <a:prstGeom prst="rect">
            <a:avLst/>
          </a:prstGeom>
          <a:solidFill>
            <a:srgbClr val="A1BD98"/>
          </a:solidFill>
        </p:spPr>
        <p:txBody>
          <a:bodyPr vert="horz" wrap="square" lIns="0" tIns="13970" rIns="0" bIns="0" rtlCol="0">
            <a:spAutoFit/>
          </a:bodyPr>
          <a:lstStyle/>
          <a:p>
            <a:pPr marR="60325" algn="ctr">
              <a:lnSpc>
                <a:spcPct val="100000"/>
              </a:lnSpc>
              <a:spcBef>
                <a:spcPts val="110"/>
              </a:spcBef>
            </a:pPr>
            <a:r>
              <a:rPr sz="2200" b="1" spc="105" dirty="0">
                <a:solidFill>
                  <a:srgbClr val="FFFFFF"/>
                </a:solidFill>
                <a:latin typeface="Trebuchet MS"/>
                <a:cs typeface="Trebuchet MS"/>
              </a:rPr>
              <a:t>Informações</a:t>
            </a:r>
            <a:r>
              <a:rPr sz="22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7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endParaRPr sz="2200">
              <a:latin typeface="Trebuchet MS"/>
              <a:cs typeface="Trebuchet MS"/>
            </a:endParaRPr>
          </a:p>
          <a:p>
            <a:pPr marR="12065" algn="ctr">
              <a:lnSpc>
                <a:spcPts val="2585"/>
              </a:lnSpc>
              <a:spcBef>
                <a:spcPts val="440"/>
              </a:spcBef>
            </a:pPr>
            <a:r>
              <a:rPr sz="2200" b="1" spc="85" dirty="0">
                <a:solidFill>
                  <a:srgbClr val="FFFFFF"/>
                </a:solidFill>
                <a:latin typeface="Trebuchet MS"/>
                <a:cs typeface="Trebuchet MS"/>
              </a:rPr>
              <a:t>Suporte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82852" y="9061690"/>
            <a:ext cx="3548379" cy="733425"/>
          </a:xfrm>
          <a:prstGeom prst="rect">
            <a:avLst/>
          </a:prstGeom>
          <a:solidFill>
            <a:srgbClr val="4E932F"/>
          </a:solidFill>
        </p:spPr>
        <p:txBody>
          <a:bodyPr vert="horz" wrap="square" lIns="0" tIns="0" rIns="0" bIns="0" rtlCol="0">
            <a:spAutoFit/>
          </a:bodyPr>
          <a:lstStyle/>
          <a:p>
            <a:pPr marR="92710" algn="ctr">
              <a:lnSpc>
                <a:spcPts val="2510"/>
              </a:lnSpc>
            </a:pPr>
            <a:r>
              <a:rPr sz="2200" b="1" spc="85" dirty="0">
                <a:solidFill>
                  <a:srgbClr val="FFFFFF"/>
                </a:solidFill>
                <a:latin typeface="Trebuchet MS"/>
                <a:cs typeface="Trebuchet MS"/>
              </a:rPr>
              <a:t>Considerações</a:t>
            </a:r>
            <a:endParaRPr sz="2200">
              <a:latin typeface="Trebuchet MS"/>
              <a:cs typeface="Trebuchet MS"/>
            </a:endParaRPr>
          </a:p>
          <a:p>
            <a:pPr marR="20320" algn="ctr">
              <a:lnSpc>
                <a:spcPct val="100000"/>
              </a:lnSpc>
              <a:spcBef>
                <a:spcPts val="440"/>
              </a:spcBef>
            </a:pPr>
            <a:r>
              <a:rPr sz="2200" b="1" spc="65" dirty="0">
                <a:solidFill>
                  <a:srgbClr val="FFFFFF"/>
                </a:solidFill>
                <a:latin typeface="Trebuchet MS"/>
                <a:cs typeface="Trebuchet MS"/>
              </a:rPr>
              <a:t>Finais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7597" y="1000896"/>
            <a:ext cx="5556885" cy="1113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00" spc="145" dirty="0"/>
              <a:t>Referências</a:t>
            </a:r>
            <a:endParaRPr sz="7100"/>
          </a:p>
        </p:txBody>
      </p:sp>
      <p:sp>
        <p:nvSpPr>
          <p:cNvPr id="3" name="object 3"/>
          <p:cNvSpPr/>
          <p:nvPr/>
        </p:nvSpPr>
        <p:spPr>
          <a:xfrm>
            <a:off x="493626" y="8724230"/>
            <a:ext cx="17363440" cy="1066800"/>
          </a:xfrm>
          <a:custGeom>
            <a:avLst/>
            <a:gdLst/>
            <a:ahLst/>
            <a:cxnLst/>
            <a:rect l="l" t="t" r="r" b="b"/>
            <a:pathLst>
              <a:path w="17363440" h="1066800">
                <a:moveTo>
                  <a:pt x="17362958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7362958" y="0"/>
                </a:lnTo>
                <a:lnTo>
                  <a:pt x="17362958" y="1066800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4823" y="3298856"/>
            <a:ext cx="10957560" cy="3675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200" b="1" spc="114" dirty="0">
                <a:latin typeface="Trebuchet MS"/>
                <a:cs typeface="Trebuchet MS"/>
              </a:rPr>
              <a:t>AGRITEMPO</a:t>
            </a:r>
            <a:r>
              <a:rPr sz="2200" b="1" spc="615" dirty="0">
                <a:latin typeface="Trebuchet MS"/>
                <a:cs typeface="Trebuchet MS"/>
              </a:rPr>
              <a:t> </a:t>
            </a:r>
            <a:r>
              <a:rPr sz="2200" b="1" spc="25" dirty="0">
                <a:latin typeface="Trebuchet MS"/>
                <a:cs typeface="Trebuchet MS"/>
              </a:rPr>
              <a:t>(Brasil).</a:t>
            </a:r>
            <a:r>
              <a:rPr sz="2200" b="1" spc="615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Aquecimento</a:t>
            </a:r>
            <a:r>
              <a:rPr sz="2200" b="1" spc="615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Global</a:t>
            </a:r>
            <a:r>
              <a:rPr sz="2200" b="1" spc="615" dirty="0">
                <a:latin typeface="Trebuchet MS"/>
                <a:cs typeface="Trebuchet MS"/>
              </a:rPr>
              <a:t> </a:t>
            </a:r>
            <a:r>
              <a:rPr sz="2200" b="1" spc="35" dirty="0">
                <a:latin typeface="Trebuchet MS"/>
                <a:cs typeface="Trebuchet MS"/>
              </a:rPr>
              <a:t>e</a:t>
            </a:r>
            <a:r>
              <a:rPr sz="2200" b="1" spc="615" dirty="0">
                <a:latin typeface="Trebuchet MS"/>
                <a:cs typeface="Trebuchet MS"/>
              </a:rPr>
              <a:t> </a:t>
            </a:r>
            <a:r>
              <a:rPr sz="2200" b="1" spc="155" dirty="0">
                <a:latin typeface="Trebuchet MS"/>
                <a:cs typeface="Trebuchet MS"/>
              </a:rPr>
              <a:t>a</a:t>
            </a:r>
            <a:r>
              <a:rPr sz="2200" b="1" spc="615" dirty="0">
                <a:latin typeface="Trebuchet MS"/>
                <a:cs typeface="Trebuchet MS"/>
              </a:rPr>
              <a:t> </a:t>
            </a:r>
            <a:r>
              <a:rPr sz="2200" b="1" spc="95" dirty="0">
                <a:latin typeface="Trebuchet MS"/>
                <a:cs typeface="Trebuchet MS"/>
              </a:rPr>
              <a:t>Produção</a:t>
            </a:r>
            <a:r>
              <a:rPr sz="2200" b="1" spc="620" dirty="0">
                <a:latin typeface="Trebuchet MS"/>
                <a:cs typeface="Trebuchet MS"/>
              </a:rPr>
              <a:t> </a:t>
            </a:r>
            <a:r>
              <a:rPr sz="2200" b="1" spc="75" dirty="0">
                <a:latin typeface="Trebuchet MS"/>
                <a:cs typeface="Trebuchet MS"/>
              </a:rPr>
              <a:t>Agrícola</a:t>
            </a:r>
            <a:r>
              <a:rPr sz="2200" b="1" spc="615" dirty="0">
                <a:latin typeface="Trebuchet MS"/>
                <a:cs typeface="Trebuchet MS"/>
              </a:rPr>
              <a:t> </a:t>
            </a:r>
            <a:r>
              <a:rPr sz="2200" b="1" spc="110" dirty="0">
                <a:latin typeface="Trebuchet MS"/>
                <a:cs typeface="Trebuchet MS"/>
              </a:rPr>
              <a:t>do</a:t>
            </a:r>
            <a:r>
              <a:rPr sz="2200" b="1" spc="615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Brasil.</a:t>
            </a:r>
            <a:endParaRPr sz="2200">
              <a:latin typeface="Trebuchet MS"/>
              <a:cs typeface="Trebuchet MS"/>
            </a:endParaRPr>
          </a:p>
          <a:p>
            <a:pPr marL="12700" marR="5080" algn="just">
              <a:lnSpc>
                <a:spcPct val="164800"/>
              </a:lnSpc>
            </a:pPr>
            <a:r>
              <a:rPr sz="2200" b="1" spc="85" dirty="0">
                <a:latin typeface="Trebuchet MS"/>
                <a:cs typeface="Trebuchet MS"/>
              </a:rPr>
              <a:t>Disponível</a:t>
            </a:r>
            <a:r>
              <a:rPr sz="2200" b="1" spc="90" dirty="0">
                <a:latin typeface="Trebuchet MS"/>
                <a:cs typeface="Trebuchet MS"/>
              </a:rPr>
              <a:t> </a:t>
            </a:r>
            <a:r>
              <a:rPr sz="2200" b="1" spc="35" dirty="0">
                <a:latin typeface="Trebuchet MS"/>
                <a:cs typeface="Trebuchet MS"/>
              </a:rPr>
              <a:t>em:</a:t>
            </a:r>
            <a:r>
              <a:rPr sz="2200" b="1" spc="40" dirty="0">
                <a:latin typeface="Trebuchet MS"/>
                <a:cs typeface="Trebuchet MS"/>
              </a:rPr>
              <a:t> </a:t>
            </a:r>
            <a:r>
              <a:rPr sz="2200" b="1" spc="65" dirty="0">
                <a:latin typeface="Trebuchet MS"/>
                <a:cs typeface="Trebuchet MS"/>
              </a:rPr>
              <a:t>https://</a:t>
            </a:r>
            <a:r>
              <a:rPr sz="2200" b="1" spc="65" dirty="0">
                <a:latin typeface="Trebuchet MS"/>
                <a:cs typeface="Trebuchet MS"/>
                <a:hlinkClick r:id="rId2"/>
              </a:rPr>
              <a:t>www.agritempo.gov.br/climaeagricultura/causa-e- </a:t>
            </a:r>
            <a:r>
              <a:rPr sz="2200" b="1" spc="70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efeito.html#:~:text=Por%20um%20lado%2C%20a%20agricultura,estufa%20pro </a:t>
            </a:r>
            <a:r>
              <a:rPr sz="2200" b="1" spc="-655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vocadas%20por%20atividades%20humanas.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Acesso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35" dirty="0">
                <a:latin typeface="Trebuchet MS"/>
                <a:cs typeface="Trebuchet MS"/>
              </a:rPr>
              <a:t>em: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-40" dirty="0">
                <a:latin typeface="Trebuchet MS"/>
                <a:cs typeface="Trebuchet MS"/>
              </a:rPr>
              <a:t>08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jun.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-70" dirty="0">
                <a:latin typeface="Trebuchet MS"/>
                <a:cs typeface="Trebuchet MS"/>
              </a:rPr>
              <a:t>2022.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rebuchet MS"/>
              <a:cs typeface="Trebuchet MS"/>
            </a:endParaRPr>
          </a:p>
          <a:p>
            <a:pPr marL="12700" marR="5715" algn="just">
              <a:lnSpc>
                <a:spcPct val="164800"/>
              </a:lnSpc>
            </a:pPr>
            <a:r>
              <a:rPr sz="2200" b="1" spc="60" dirty="0">
                <a:latin typeface="Trebuchet MS"/>
                <a:cs typeface="Trebuchet MS"/>
              </a:rPr>
              <a:t>FACEBOOK.</a:t>
            </a:r>
            <a:r>
              <a:rPr sz="2200" b="1" spc="785" dirty="0">
                <a:latin typeface="Trebuchet MS"/>
                <a:cs typeface="Trebuchet MS"/>
              </a:rPr>
              <a:t> </a:t>
            </a:r>
            <a:r>
              <a:rPr sz="2200" b="1" spc="65" dirty="0">
                <a:latin typeface="Trebuchet MS"/>
                <a:cs typeface="Trebuchet MS"/>
              </a:rPr>
              <a:t>Políticas</a:t>
            </a:r>
            <a:r>
              <a:rPr sz="2200" b="1" spc="70" dirty="0">
                <a:latin typeface="Trebuchet MS"/>
                <a:cs typeface="Trebuchet MS"/>
              </a:rPr>
              <a:t> de</a:t>
            </a:r>
            <a:r>
              <a:rPr sz="2200" b="1" spc="75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publicidade.</a:t>
            </a:r>
            <a:r>
              <a:rPr sz="2200" b="1" spc="55" dirty="0">
                <a:latin typeface="Trebuchet MS"/>
                <a:cs typeface="Trebuchet MS"/>
              </a:rPr>
              <a:t> </a:t>
            </a:r>
            <a:r>
              <a:rPr sz="2200" b="1" spc="-70" dirty="0">
                <a:latin typeface="Trebuchet MS"/>
                <a:cs typeface="Trebuchet MS"/>
              </a:rPr>
              <a:t>2017.</a:t>
            </a:r>
            <a:r>
              <a:rPr sz="2200" b="1" spc="-65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Disponível</a:t>
            </a:r>
            <a:r>
              <a:rPr sz="2200" b="1" spc="835" dirty="0">
                <a:latin typeface="Trebuchet MS"/>
                <a:cs typeface="Trebuchet MS"/>
              </a:rPr>
              <a:t> </a:t>
            </a:r>
            <a:r>
              <a:rPr sz="2200" b="1" spc="35" dirty="0">
                <a:latin typeface="Trebuchet MS"/>
                <a:cs typeface="Trebuchet MS"/>
              </a:rPr>
              <a:t>em: </a:t>
            </a:r>
            <a:r>
              <a:rPr sz="2200" b="1" spc="40" dirty="0">
                <a:latin typeface="Trebuchet MS"/>
                <a:cs typeface="Trebuchet MS"/>
              </a:rPr>
              <a:t> </a:t>
            </a:r>
            <a:r>
              <a:rPr sz="2200" b="1" spc="60" dirty="0">
                <a:latin typeface="Trebuchet MS"/>
                <a:cs typeface="Trebuchet MS"/>
              </a:rPr>
              <a:t>https://</a:t>
            </a:r>
            <a:r>
              <a:rPr sz="2200" b="1" spc="60" dirty="0">
                <a:latin typeface="Trebuchet MS"/>
                <a:cs typeface="Trebuchet MS"/>
                <a:hlinkClick r:id="rId3"/>
              </a:rPr>
              <a:t>www.facebook.com/policies/ads.</a:t>
            </a:r>
            <a:r>
              <a:rPr sz="2200" b="1" spc="-95" dirty="0">
                <a:latin typeface="Trebuchet MS"/>
                <a:cs typeface="Trebuchet MS"/>
                <a:hlinkClick r:id="rId3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Acesso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35" dirty="0">
                <a:latin typeface="Trebuchet MS"/>
                <a:cs typeface="Trebuchet MS"/>
              </a:rPr>
              <a:t>em: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-40" dirty="0">
                <a:latin typeface="Trebuchet MS"/>
                <a:cs typeface="Trebuchet MS"/>
              </a:rPr>
              <a:t>20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jun.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-70" dirty="0">
                <a:latin typeface="Trebuchet MS"/>
                <a:cs typeface="Trebuchet MS"/>
              </a:rPr>
              <a:t>2022.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Obrigado!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1097" y="8722266"/>
          <a:ext cx="17371058" cy="1072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4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marL="9994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Introdução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0955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2600"/>
                        </a:lnSpc>
                      </a:pP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461759" y="494924"/>
            <a:ext cx="17362805" cy="1323975"/>
          </a:xfrm>
          <a:custGeom>
            <a:avLst/>
            <a:gdLst/>
            <a:ahLst/>
            <a:cxnLst/>
            <a:rect l="l" t="t" r="r" b="b"/>
            <a:pathLst>
              <a:path w="17362805" h="1323975">
                <a:moveTo>
                  <a:pt x="17362749" y="1323974"/>
                </a:moveTo>
                <a:lnTo>
                  <a:pt x="0" y="1323974"/>
                </a:lnTo>
                <a:lnTo>
                  <a:pt x="0" y="0"/>
                </a:lnTo>
                <a:lnTo>
                  <a:pt x="17362749" y="0"/>
                </a:lnTo>
                <a:lnTo>
                  <a:pt x="17362749" y="132397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1076" y="3172805"/>
            <a:ext cx="7724774" cy="3943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9541" y="568951"/>
            <a:ext cx="5330825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350" spc="475" dirty="0">
                <a:solidFill>
                  <a:srgbClr val="FFFFFF"/>
                </a:solidFill>
                <a:latin typeface="Trebuchet MS"/>
                <a:cs typeface="Trebuchet MS"/>
              </a:rPr>
              <a:t>Introdução</a:t>
            </a:r>
            <a:endParaRPr sz="73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143" y="3448051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5278" y="3298858"/>
            <a:ext cx="7331075" cy="3675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60" dirty="0">
                <a:latin typeface="Trebuchet MS"/>
                <a:cs typeface="Trebuchet MS"/>
              </a:rPr>
              <a:t>Conscientizar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setor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10" dirty="0">
                <a:latin typeface="Trebuchet MS"/>
                <a:cs typeface="Trebuchet MS"/>
              </a:rPr>
              <a:t>do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65" dirty="0">
                <a:latin typeface="Trebuchet MS"/>
                <a:cs typeface="Trebuchet MS"/>
              </a:rPr>
              <a:t>agronegócio,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sobre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seu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2200" b="1" spc="100" dirty="0">
                <a:latin typeface="Trebuchet MS"/>
                <a:cs typeface="Trebuchet MS"/>
              </a:rPr>
              <a:t>impacto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25" dirty="0">
                <a:latin typeface="Trebuchet MS"/>
                <a:cs typeface="Trebuchet MS"/>
              </a:rPr>
              <a:t>no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95" dirty="0">
                <a:latin typeface="Trebuchet MS"/>
                <a:cs typeface="Trebuchet MS"/>
              </a:rPr>
              <a:t>aquecimento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global;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75"/>
              </a:spcBef>
            </a:pPr>
            <a:r>
              <a:rPr sz="2200" b="1" spc="130" dirty="0">
                <a:latin typeface="Trebuchet MS"/>
                <a:cs typeface="Trebuchet MS"/>
              </a:rPr>
              <a:t>Acompanha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processo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desenvolvimento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10" dirty="0">
                <a:latin typeface="Trebuchet MS"/>
                <a:cs typeface="Trebuchet MS"/>
              </a:rPr>
              <a:t>do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5" dirty="0">
                <a:latin typeface="Trebuchet MS"/>
                <a:cs typeface="Trebuchet MS"/>
              </a:rPr>
              <a:t>site;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rebuchet MS"/>
              <a:cs typeface="Trebuchet MS"/>
            </a:endParaRPr>
          </a:p>
          <a:p>
            <a:pPr marL="12700" marR="5080">
              <a:lnSpc>
                <a:spcPct val="164800"/>
              </a:lnSpc>
              <a:spcBef>
                <a:spcPts val="5"/>
              </a:spcBef>
            </a:pPr>
            <a:r>
              <a:rPr sz="2200" b="1" spc="90" dirty="0">
                <a:latin typeface="Trebuchet MS"/>
                <a:cs typeface="Trebuchet MS"/>
              </a:rPr>
              <a:t>Estrutura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spc="130" dirty="0">
                <a:latin typeface="Trebuchet MS"/>
                <a:cs typeface="Trebuchet MS"/>
              </a:rPr>
              <a:t>da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documentação: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75" dirty="0">
                <a:latin typeface="Trebuchet MS"/>
                <a:cs typeface="Trebuchet MS"/>
              </a:rPr>
              <a:t>Introdução,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Funções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spc="110" dirty="0">
                <a:latin typeface="Trebuchet MS"/>
                <a:cs typeface="Trebuchet MS"/>
              </a:rPr>
              <a:t>do </a:t>
            </a:r>
            <a:r>
              <a:rPr sz="2200" b="1" spc="-645" dirty="0">
                <a:latin typeface="Trebuchet MS"/>
                <a:cs typeface="Trebuchet MS"/>
              </a:rPr>
              <a:t> </a:t>
            </a:r>
            <a:r>
              <a:rPr sz="2200" b="1" spc="65" dirty="0">
                <a:latin typeface="Trebuchet MS"/>
                <a:cs typeface="Trebuchet MS"/>
              </a:rPr>
              <a:t>Produto,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95" dirty="0">
                <a:latin typeface="Trebuchet MS"/>
                <a:cs typeface="Trebuchet MS"/>
              </a:rPr>
              <a:t>Visão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Geral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35" dirty="0">
                <a:latin typeface="Trebuchet MS"/>
                <a:cs typeface="Trebuchet MS"/>
              </a:rPr>
              <a:t>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Informações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Suporte.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143" y="5105401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143" y="6210301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259298" y="1006122"/>
            <a:ext cx="3683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750" b="1" spc="1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1097" y="8722266"/>
          <a:ext cx="17371058" cy="1072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4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marL="9994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Introdução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0955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2600"/>
                        </a:lnSpc>
                      </a:pP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9158253" y="1029707"/>
            <a:ext cx="0" cy="7172959"/>
          </a:xfrm>
          <a:custGeom>
            <a:avLst/>
            <a:gdLst/>
            <a:ahLst/>
            <a:cxnLst/>
            <a:rect l="l" t="t" r="r" b="b"/>
            <a:pathLst>
              <a:path h="7172959">
                <a:moveTo>
                  <a:pt x="0" y="7172392"/>
                </a:moveTo>
                <a:lnTo>
                  <a:pt x="0" y="0"/>
                </a:lnTo>
              </a:path>
            </a:pathLst>
          </a:custGeom>
          <a:ln w="28570">
            <a:solidFill>
              <a:srgbClr val="4E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5552" y="3190346"/>
            <a:ext cx="7948573" cy="39039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0485" y="524608"/>
            <a:ext cx="4867275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spc="170" dirty="0">
                <a:latin typeface="Trebuchet MS"/>
                <a:cs typeface="Trebuchet MS"/>
              </a:rPr>
              <a:t>Perspectiva</a:t>
            </a:r>
            <a:r>
              <a:rPr sz="5200" spc="-275" dirty="0">
                <a:latin typeface="Trebuchet MS"/>
                <a:cs typeface="Trebuchet MS"/>
              </a:rPr>
              <a:t> </a:t>
            </a:r>
            <a:r>
              <a:rPr sz="5200" spc="270" dirty="0">
                <a:latin typeface="Trebuchet MS"/>
                <a:cs typeface="Trebuchet MS"/>
              </a:rPr>
              <a:t>do </a:t>
            </a:r>
            <a:r>
              <a:rPr sz="5200" spc="-1550" dirty="0">
                <a:latin typeface="Trebuchet MS"/>
                <a:cs typeface="Trebuchet MS"/>
              </a:rPr>
              <a:t> </a:t>
            </a:r>
            <a:r>
              <a:rPr sz="5200" spc="240" dirty="0">
                <a:latin typeface="Trebuchet MS"/>
                <a:cs typeface="Trebuchet MS"/>
              </a:rPr>
              <a:t>Produto</a:t>
            </a:r>
            <a:endParaRPr sz="5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295" y="2973255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96431" y="2635429"/>
            <a:ext cx="7877809" cy="578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8470">
              <a:lnSpc>
                <a:spcPct val="156300"/>
              </a:lnSpc>
              <a:spcBef>
                <a:spcPts val="95"/>
              </a:spcBef>
            </a:pPr>
            <a:r>
              <a:rPr sz="2200" b="1" spc="-145" dirty="0">
                <a:latin typeface="Trebuchet MS"/>
                <a:cs typeface="Trebuchet MS"/>
              </a:rPr>
              <a:t>13°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objetivo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desenvolvimento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sustentável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30" dirty="0">
                <a:latin typeface="Trebuchet MS"/>
                <a:cs typeface="Trebuchet MS"/>
              </a:rPr>
              <a:t>da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225" dirty="0">
                <a:latin typeface="Trebuchet MS"/>
                <a:cs typeface="Trebuchet MS"/>
              </a:rPr>
              <a:t>ONU </a:t>
            </a:r>
            <a:r>
              <a:rPr sz="2200" b="1" spc="-645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(Organização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135" dirty="0">
                <a:latin typeface="Trebuchet MS"/>
                <a:cs typeface="Trebuchet MS"/>
              </a:rPr>
              <a:t>das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25" dirty="0">
                <a:latin typeface="Trebuchet MS"/>
                <a:cs typeface="Trebuchet MS"/>
              </a:rPr>
              <a:t>Nações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60" dirty="0">
                <a:latin typeface="Trebuchet MS"/>
                <a:cs typeface="Trebuchet MS"/>
              </a:rPr>
              <a:t>Unidas);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rebuchet MS"/>
              <a:cs typeface="Trebuchet MS"/>
            </a:endParaRPr>
          </a:p>
          <a:p>
            <a:pPr marL="12700" marR="5080">
              <a:lnSpc>
                <a:spcPct val="156300"/>
              </a:lnSpc>
            </a:pPr>
            <a:r>
              <a:rPr sz="2200" b="1" spc="130" dirty="0">
                <a:latin typeface="Trebuchet MS"/>
                <a:cs typeface="Trebuchet MS"/>
              </a:rPr>
              <a:t>As </a:t>
            </a:r>
            <a:r>
              <a:rPr sz="2200" b="1" spc="110" dirty="0">
                <a:latin typeface="Trebuchet MS"/>
                <a:cs typeface="Trebuchet MS"/>
              </a:rPr>
              <a:t>emissões do </a:t>
            </a:r>
            <a:r>
              <a:rPr sz="2200" b="1" spc="40" dirty="0">
                <a:latin typeface="Trebuchet MS"/>
                <a:cs typeface="Trebuchet MS"/>
              </a:rPr>
              <a:t>setor, </a:t>
            </a:r>
            <a:r>
              <a:rPr sz="2200" b="1" spc="150" dirty="0">
                <a:latin typeface="Trebuchet MS"/>
                <a:cs typeface="Trebuchet MS"/>
              </a:rPr>
              <a:t>somadas </a:t>
            </a:r>
            <a:r>
              <a:rPr sz="2200" b="1" spc="130" dirty="0">
                <a:latin typeface="Trebuchet MS"/>
                <a:cs typeface="Trebuchet MS"/>
              </a:rPr>
              <a:t>ao desmatamento </a:t>
            </a:r>
            <a:r>
              <a:rPr sz="2200" b="1" spc="114" dirty="0">
                <a:latin typeface="Trebuchet MS"/>
                <a:cs typeface="Trebuchet MS"/>
              </a:rPr>
              <a:t>para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conversão </a:t>
            </a:r>
            <a:r>
              <a:rPr sz="2200" b="1" spc="70" dirty="0">
                <a:latin typeface="Trebuchet MS"/>
                <a:cs typeface="Trebuchet MS"/>
              </a:rPr>
              <a:t>de </a:t>
            </a:r>
            <a:r>
              <a:rPr sz="2200" b="1" spc="85" dirty="0">
                <a:latin typeface="Trebuchet MS"/>
                <a:cs typeface="Trebuchet MS"/>
              </a:rPr>
              <a:t>terras </a:t>
            </a:r>
            <a:r>
              <a:rPr sz="2200" b="1" spc="114" dirty="0">
                <a:latin typeface="Trebuchet MS"/>
                <a:cs typeface="Trebuchet MS"/>
              </a:rPr>
              <a:t>para o </a:t>
            </a:r>
            <a:r>
              <a:rPr sz="2200" b="1" spc="35" dirty="0">
                <a:latin typeface="Trebuchet MS"/>
                <a:cs typeface="Trebuchet MS"/>
              </a:rPr>
              <a:t>cultivo, </a:t>
            </a:r>
            <a:r>
              <a:rPr sz="2200" b="1" spc="95" dirty="0">
                <a:latin typeface="Trebuchet MS"/>
                <a:cs typeface="Trebuchet MS"/>
              </a:rPr>
              <a:t>representam </a:t>
            </a:r>
            <a:r>
              <a:rPr sz="2200" b="1" spc="105" dirty="0">
                <a:latin typeface="Trebuchet MS"/>
                <a:cs typeface="Trebuchet MS"/>
              </a:rPr>
              <a:t>algo </a:t>
            </a:r>
            <a:r>
              <a:rPr sz="2200" b="1" spc="110" dirty="0">
                <a:latin typeface="Trebuchet MS"/>
                <a:cs typeface="Trebuchet MS"/>
              </a:rPr>
              <a:t> </a:t>
            </a:r>
            <a:r>
              <a:rPr sz="2200" b="1" spc="65" dirty="0">
                <a:latin typeface="Trebuchet MS"/>
                <a:cs typeface="Trebuchet MS"/>
              </a:rPr>
              <a:t>entre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130" dirty="0">
                <a:latin typeface="Trebuchet MS"/>
                <a:cs typeface="Trebuchet MS"/>
              </a:rPr>
              <a:t>17%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35" dirty="0">
                <a:latin typeface="Trebuchet MS"/>
                <a:cs typeface="Trebuchet MS"/>
              </a:rPr>
              <a:t>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30" dirty="0">
                <a:latin typeface="Trebuchet MS"/>
                <a:cs typeface="Trebuchet MS"/>
              </a:rPr>
              <a:t>32%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todas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45" dirty="0">
                <a:latin typeface="Trebuchet MS"/>
                <a:cs typeface="Trebuchet MS"/>
              </a:rPr>
              <a:t>as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10" dirty="0">
                <a:latin typeface="Trebuchet MS"/>
                <a:cs typeface="Trebuchet MS"/>
              </a:rPr>
              <a:t>emissões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120" dirty="0">
                <a:latin typeface="Trebuchet MS"/>
                <a:cs typeface="Trebuchet MS"/>
              </a:rPr>
              <a:t>gases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10" dirty="0">
                <a:latin typeface="Trebuchet MS"/>
                <a:cs typeface="Trebuchet MS"/>
              </a:rPr>
              <a:t>do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efeito </a:t>
            </a:r>
            <a:r>
              <a:rPr sz="2200" b="1" spc="-645" dirty="0">
                <a:latin typeface="Trebuchet MS"/>
                <a:cs typeface="Trebuchet MS"/>
              </a:rPr>
              <a:t> </a:t>
            </a:r>
            <a:r>
              <a:rPr sz="2200" b="1" spc="95" dirty="0">
                <a:latin typeface="Trebuchet MS"/>
                <a:cs typeface="Trebuchet MS"/>
              </a:rPr>
              <a:t>estufa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00" dirty="0">
                <a:latin typeface="Trebuchet MS"/>
                <a:cs typeface="Trebuchet MS"/>
              </a:rPr>
              <a:t>provocadas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por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atividades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60" dirty="0">
                <a:latin typeface="Trebuchet MS"/>
                <a:cs typeface="Trebuchet MS"/>
              </a:rPr>
              <a:t>humanas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(Agritempo);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550">
              <a:latin typeface="Trebuchet MS"/>
              <a:cs typeface="Trebuchet MS"/>
            </a:endParaRPr>
          </a:p>
          <a:p>
            <a:pPr marL="12700" marR="108585">
              <a:lnSpc>
                <a:spcPct val="156200"/>
              </a:lnSpc>
              <a:spcBef>
                <a:spcPts val="5"/>
              </a:spcBef>
            </a:pPr>
            <a:r>
              <a:rPr sz="2200" b="1" spc="200" dirty="0">
                <a:latin typeface="Trebuchet MS"/>
                <a:cs typeface="Trebuchet MS"/>
              </a:rPr>
              <a:t>O </a:t>
            </a:r>
            <a:r>
              <a:rPr sz="2200" b="1" spc="95" dirty="0">
                <a:latin typeface="Trebuchet MS"/>
                <a:cs typeface="Trebuchet MS"/>
              </a:rPr>
              <a:t>produtor </a:t>
            </a:r>
            <a:r>
              <a:rPr sz="2200" b="1" spc="90" dirty="0">
                <a:latin typeface="Trebuchet MS"/>
                <a:cs typeface="Trebuchet MS"/>
              </a:rPr>
              <a:t>poderá </a:t>
            </a:r>
            <a:r>
              <a:rPr sz="2200" b="1" spc="125" dirty="0">
                <a:latin typeface="Trebuchet MS"/>
                <a:cs typeface="Trebuchet MS"/>
              </a:rPr>
              <a:t>acompanhar </a:t>
            </a:r>
            <a:r>
              <a:rPr sz="2200" b="1" spc="80" dirty="0">
                <a:latin typeface="Trebuchet MS"/>
                <a:cs typeface="Trebuchet MS"/>
              </a:rPr>
              <a:t>notícias </a:t>
            </a:r>
            <a:r>
              <a:rPr sz="2200" b="1" spc="35" dirty="0">
                <a:latin typeface="Trebuchet MS"/>
                <a:cs typeface="Trebuchet MS"/>
              </a:rPr>
              <a:t>e </a:t>
            </a:r>
            <a:r>
              <a:rPr sz="2200" b="1" spc="85" dirty="0">
                <a:latin typeface="Trebuchet MS"/>
                <a:cs typeface="Trebuchet MS"/>
              </a:rPr>
              <a:t>soluções </a:t>
            </a:r>
            <a:r>
              <a:rPr sz="2200" b="1" spc="110" dirty="0">
                <a:latin typeface="Trebuchet MS"/>
                <a:cs typeface="Trebuchet MS"/>
              </a:rPr>
              <a:t>do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65" dirty="0">
                <a:latin typeface="Trebuchet MS"/>
                <a:cs typeface="Trebuchet MS"/>
              </a:rPr>
              <a:t>agronegócio,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para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evitar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ações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que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75" dirty="0">
                <a:latin typeface="Trebuchet MS"/>
                <a:cs typeface="Trebuchet MS"/>
              </a:rPr>
              <a:t>prejudiquem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meio </a:t>
            </a:r>
            <a:r>
              <a:rPr sz="2200" b="1" spc="-64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ambiente.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295" y="4544880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295" y="7164254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246598" y="1006120"/>
            <a:ext cx="3810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b="1" spc="10" dirty="0">
                <a:solidFill>
                  <a:srgbClr val="164F33"/>
                </a:solidFill>
                <a:latin typeface="Trebuchet MS"/>
                <a:cs typeface="Trebuchet MS"/>
              </a:rPr>
              <a:t>4</a:t>
            </a:r>
            <a:endParaRPr sz="4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59" y="494924"/>
            <a:ext cx="17362805" cy="1323975"/>
          </a:xfrm>
          <a:custGeom>
            <a:avLst/>
            <a:gdLst/>
            <a:ahLst/>
            <a:cxnLst/>
            <a:rect l="l" t="t" r="r" b="b"/>
            <a:pathLst>
              <a:path w="17362805" h="1323975">
                <a:moveTo>
                  <a:pt x="17362749" y="1323974"/>
                </a:moveTo>
                <a:lnTo>
                  <a:pt x="0" y="1323974"/>
                </a:lnTo>
                <a:lnTo>
                  <a:pt x="0" y="0"/>
                </a:lnTo>
                <a:lnTo>
                  <a:pt x="17362749" y="0"/>
                </a:lnTo>
                <a:lnTo>
                  <a:pt x="17362749" y="132397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6524" y="2906131"/>
            <a:ext cx="4124324" cy="41052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260" y="3223072"/>
            <a:ext cx="95250" cy="95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5395" y="3073879"/>
            <a:ext cx="9502775" cy="312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60" dirty="0">
                <a:latin typeface="Trebuchet MS"/>
                <a:cs typeface="Trebuchet MS"/>
              </a:rPr>
              <a:t>Objetivo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atingir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125" dirty="0">
                <a:latin typeface="Trebuchet MS"/>
                <a:cs typeface="Trebuchet MS"/>
              </a:rPr>
              <a:t>novas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grandes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empresas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110" dirty="0">
                <a:latin typeface="Trebuchet MS"/>
                <a:cs typeface="Trebuchet MS"/>
              </a:rPr>
              <a:t>do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145" dirty="0">
                <a:latin typeface="Trebuchet MS"/>
                <a:cs typeface="Trebuchet MS"/>
              </a:rPr>
              <a:t>ramo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spc="130" dirty="0">
                <a:latin typeface="Trebuchet MS"/>
                <a:cs typeface="Trebuchet MS"/>
              </a:rPr>
              <a:t>da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60" dirty="0">
                <a:latin typeface="Trebuchet MS"/>
                <a:cs typeface="Trebuchet MS"/>
              </a:rPr>
              <a:t>agricultura,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2200" b="1" spc="140" dirty="0">
                <a:latin typeface="Trebuchet MS"/>
                <a:cs typeface="Trebuchet MS"/>
              </a:rPr>
              <a:t>assim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20" dirty="0">
                <a:latin typeface="Trebuchet MS"/>
                <a:cs typeface="Trebuchet MS"/>
              </a:rPr>
              <a:t>como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10" dirty="0">
                <a:latin typeface="Trebuchet MS"/>
                <a:cs typeface="Trebuchet MS"/>
              </a:rPr>
              <a:t>usuários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50" dirty="0">
                <a:latin typeface="Trebuchet MS"/>
                <a:cs typeface="Trebuchet MS"/>
              </a:rPr>
              <a:t>em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busca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dicas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para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105" dirty="0">
                <a:latin typeface="Trebuchet MS"/>
                <a:cs typeface="Trebuchet MS"/>
              </a:rPr>
              <a:t>seu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45" dirty="0">
                <a:latin typeface="Trebuchet MS"/>
                <a:cs typeface="Trebuchet MS"/>
              </a:rPr>
              <a:t>negócio;</a:t>
            </a:r>
            <a:endParaRPr sz="2200">
              <a:latin typeface="Trebuchet MS"/>
              <a:cs typeface="Trebuchet MS"/>
            </a:endParaRPr>
          </a:p>
          <a:p>
            <a:pPr marL="12700" marR="3787775">
              <a:lnSpc>
                <a:spcPct val="329500"/>
              </a:lnSpc>
            </a:pPr>
            <a:r>
              <a:rPr sz="2200" b="1" spc="10" dirty="0">
                <a:latin typeface="Trebuchet MS"/>
                <a:cs typeface="Trebuchet MS"/>
              </a:rPr>
              <a:t>Fazer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conexão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65" dirty="0">
                <a:latin typeface="Trebuchet MS"/>
                <a:cs typeface="Trebuchet MS"/>
              </a:rPr>
              <a:t>entre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notícias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35" dirty="0">
                <a:latin typeface="Trebuchet MS"/>
                <a:cs typeface="Trebuchet MS"/>
              </a:rPr>
              <a:t>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114" dirty="0">
                <a:latin typeface="Trebuchet MS"/>
                <a:cs typeface="Trebuchet MS"/>
              </a:rPr>
              <a:t>o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usuário;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85" dirty="0">
                <a:latin typeface="Trebuchet MS"/>
                <a:cs typeface="Trebuchet MS"/>
              </a:rPr>
              <a:t>Calculadora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de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agrotóxico.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260" y="4880422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260" y="5985322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4593" y="568949"/>
            <a:ext cx="9491980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350" spc="370" dirty="0">
                <a:solidFill>
                  <a:srgbClr val="FFFFFF"/>
                </a:solidFill>
                <a:latin typeface="Trebuchet MS"/>
                <a:cs typeface="Trebuchet MS"/>
              </a:rPr>
              <a:t>Funções</a:t>
            </a:r>
            <a:r>
              <a:rPr sz="735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350" spc="484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735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350" spc="450" dirty="0">
                <a:solidFill>
                  <a:srgbClr val="FFFFFF"/>
                </a:solidFill>
                <a:latin typeface="Trebuchet MS"/>
                <a:cs typeface="Trebuchet MS"/>
              </a:rPr>
              <a:t>Produto</a:t>
            </a:r>
            <a:endParaRPr sz="7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59300" y="1004794"/>
            <a:ext cx="3683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750" b="1" spc="1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1097" y="9061691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970213" y="8698452"/>
          <a:ext cx="13837917" cy="1072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marL="23495" algn="ctr">
                        <a:lnSpc>
                          <a:spcPts val="2600"/>
                        </a:lnSpc>
                      </a:pP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6913" y="4578329"/>
            <a:ext cx="9353549" cy="1724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485" y="524609"/>
            <a:ext cx="4213225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spc="340" dirty="0">
                <a:latin typeface="Trebuchet MS"/>
                <a:cs typeface="Trebuchet MS"/>
              </a:rPr>
              <a:t>Diagrama</a:t>
            </a:r>
            <a:r>
              <a:rPr sz="5200" spc="-310" dirty="0">
                <a:latin typeface="Trebuchet MS"/>
                <a:cs typeface="Trebuchet MS"/>
              </a:rPr>
              <a:t> </a:t>
            </a:r>
            <a:r>
              <a:rPr sz="5200" spc="175" dirty="0">
                <a:latin typeface="Trebuchet MS"/>
                <a:cs typeface="Trebuchet MS"/>
              </a:rPr>
              <a:t>de </a:t>
            </a:r>
            <a:r>
              <a:rPr sz="5200" spc="-1550" dirty="0">
                <a:latin typeface="Trebuchet MS"/>
                <a:cs typeface="Trebuchet MS"/>
              </a:rPr>
              <a:t> </a:t>
            </a:r>
            <a:r>
              <a:rPr sz="5200" spc="200" dirty="0">
                <a:latin typeface="Trebuchet MS"/>
                <a:cs typeface="Trebuchet MS"/>
              </a:rPr>
              <a:t>Contexto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0723" y="3169488"/>
            <a:ext cx="459422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-80" dirty="0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2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265" dirty="0">
                <a:solidFill>
                  <a:srgbClr val="164F33"/>
                </a:solidFill>
                <a:latin typeface="Trebuchet MS"/>
                <a:cs typeface="Trebuchet MS"/>
              </a:rPr>
              <a:t>m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35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dirty="0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sz="2150" b="1" spc="75" dirty="0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sz="2150" b="1" spc="30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x</a:t>
            </a:r>
            <a:r>
              <a:rPr sz="2150" b="1" spc="75" dirty="0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sz="2150" b="1" spc="114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9405" y="6757559"/>
            <a:ext cx="395541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20" dirty="0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95" dirty="0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sz="2150" b="1" spc="-10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6598" y="1006120"/>
            <a:ext cx="3810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b="1" spc="10" dirty="0">
                <a:solidFill>
                  <a:srgbClr val="164F33"/>
                </a:solidFill>
                <a:latin typeface="Trebuchet MS"/>
                <a:cs typeface="Trebuchet MS"/>
              </a:rPr>
              <a:t>6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70213" y="8698452"/>
          <a:ext cx="13837917" cy="107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marL="23495" algn="ctr">
                        <a:lnSpc>
                          <a:spcPts val="2600"/>
                        </a:lnSpc>
                      </a:pP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2637" y="2292747"/>
            <a:ext cx="8943974" cy="5695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485" y="524610"/>
            <a:ext cx="4213225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spc="340" dirty="0">
                <a:latin typeface="Trebuchet MS"/>
                <a:cs typeface="Trebuchet MS"/>
              </a:rPr>
              <a:t>Diagrama</a:t>
            </a:r>
            <a:r>
              <a:rPr sz="5200" spc="-310" dirty="0">
                <a:latin typeface="Trebuchet MS"/>
                <a:cs typeface="Trebuchet MS"/>
              </a:rPr>
              <a:t> </a:t>
            </a:r>
            <a:r>
              <a:rPr sz="5200" spc="175" dirty="0">
                <a:latin typeface="Trebuchet MS"/>
                <a:cs typeface="Trebuchet MS"/>
              </a:rPr>
              <a:t>de </a:t>
            </a:r>
            <a:r>
              <a:rPr sz="5200" spc="-1550" dirty="0">
                <a:latin typeface="Trebuchet MS"/>
                <a:cs typeface="Trebuchet MS"/>
              </a:rPr>
              <a:t> </a:t>
            </a:r>
            <a:r>
              <a:rPr sz="5200" spc="200" dirty="0">
                <a:latin typeface="Trebuchet MS"/>
                <a:cs typeface="Trebuchet MS"/>
              </a:rPr>
              <a:t>Contexto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1572" y="8101591"/>
            <a:ext cx="395541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20" dirty="0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95" dirty="0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sz="2150" b="1" spc="-10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3359" y="1825460"/>
            <a:ext cx="459422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-80" dirty="0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2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2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265" dirty="0">
                <a:solidFill>
                  <a:srgbClr val="164F33"/>
                </a:solidFill>
                <a:latin typeface="Trebuchet MS"/>
                <a:cs typeface="Trebuchet MS"/>
              </a:rPr>
              <a:t>m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35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dirty="0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sz="2150" b="1" spc="75" dirty="0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sz="2150" b="1" spc="30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x</a:t>
            </a:r>
            <a:r>
              <a:rPr sz="2150" b="1" spc="75" dirty="0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sz="2150" b="1" spc="114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2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6598" y="1006120"/>
            <a:ext cx="3810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b="1" spc="10" dirty="0">
                <a:solidFill>
                  <a:srgbClr val="164F33"/>
                </a:solidFill>
                <a:latin typeface="Trebuchet MS"/>
                <a:cs typeface="Trebuchet MS"/>
              </a:rPr>
              <a:t>7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70213" y="8698453"/>
          <a:ext cx="13837917" cy="1072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marL="23495" algn="ctr">
                        <a:lnSpc>
                          <a:spcPts val="2600"/>
                        </a:lnSpc>
                      </a:pP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4528" y="2595026"/>
            <a:ext cx="8801099" cy="5095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485" y="524610"/>
            <a:ext cx="4213225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spc="340" dirty="0">
                <a:latin typeface="Trebuchet MS"/>
                <a:cs typeface="Trebuchet MS"/>
              </a:rPr>
              <a:t>Diagrama</a:t>
            </a:r>
            <a:r>
              <a:rPr sz="5200" spc="-310" dirty="0">
                <a:latin typeface="Trebuchet MS"/>
                <a:cs typeface="Trebuchet MS"/>
              </a:rPr>
              <a:t> </a:t>
            </a:r>
            <a:r>
              <a:rPr sz="5200" spc="175" dirty="0">
                <a:latin typeface="Trebuchet MS"/>
                <a:cs typeface="Trebuchet MS"/>
              </a:rPr>
              <a:t>de </a:t>
            </a:r>
            <a:r>
              <a:rPr sz="5200" spc="-1550" dirty="0">
                <a:latin typeface="Trebuchet MS"/>
                <a:cs typeface="Trebuchet MS"/>
              </a:rPr>
              <a:t> </a:t>
            </a:r>
            <a:r>
              <a:rPr sz="5200" spc="200" dirty="0">
                <a:latin typeface="Trebuchet MS"/>
                <a:cs typeface="Trebuchet MS"/>
              </a:rPr>
              <a:t>Contexto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9634" y="7932663"/>
            <a:ext cx="395541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20" dirty="0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95" dirty="0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sz="2150" b="1" spc="-10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7011" y="1994390"/>
            <a:ext cx="459422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-80" dirty="0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3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2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265" dirty="0">
                <a:solidFill>
                  <a:srgbClr val="164F33"/>
                </a:solidFill>
                <a:latin typeface="Trebuchet MS"/>
                <a:cs typeface="Trebuchet MS"/>
              </a:rPr>
              <a:t>m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35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dirty="0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sz="2150" b="1" spc="75" dirty="0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sz="2150" b="1" spc="30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x</a:t>
            </a:r>
            <a:r>
              <a:rPr sz="2150" b="1" spc="75" dirty="0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sz="2150" b="1" spc="114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3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6598" y="1006122"/>
            <a:ext cx="3810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b="1" spc="10" dirty="0">
                <a:solidFill>
                  <a:srgbClr val="164F33"/>
                </a:solidFill>
                <a:latin typeface="Trebuchet MS"/>
                <a:cs typeface="Trebuchet MS"/>
              </a:rPr>
              <a:t>8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70213" y="8698454"/>
          <a:ext cx="13837917" cy="1072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marL="23495" algn="ctr">
                        <a:lnSpc>
                          <a:spcPts val="2600"/>
                        </a:lnSpc>
                      </a:pP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5088" y="1450844"/>
            <a:ext cx="5981699" cy="7000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485" y="524608"/>
            <a:ext cx="4213225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spc="340" dirty="0">
                <a:latin typeface="Trebuchet MS"/>
                <a:cs typeface="Trebuchet MS"/>
              </a:rPr>
              <a:t>Diagrama</a:t>
            </a:r>
            <a:r>
              <a:rPr sz="5200" spc="-310" dirty="0">
                <a:latin typeface="Trebuchet MS"/>
                <a:cs typeface="Trebuchet MS"/>
              </a:rPr>
              <a:t> </a:t>
            </a:r>
            <a:r>
              <a:rPr sz="5200" spc="175" dirty="0">
                <a:latin typeface="Trebuchet MS"/>
                <a:cs typeface="Trebuchet MS"/>
              </a:rPr>
              <a:t>de </a:t>
            </a:r>
            <a:r>
              <a:rPr sz="5200" spc="-1550" dirty="0">
                <a:latin typeface="Trebuchet MS"/>
                <a:cs typeface="Trebuchet MS"/>
              </a:rPr>
              <a:t> </a:t>
            </a:r>
            <a:r>
              <a:rPr sz="5200" spc="275" dirty="0">
                <a:latin typeface="Trebuchet MS"/>
                <a:cs typeface="Trebuchet MS"/>
              </a:rPr>
              <a:t>Caso</a:t>
            </a:r>
            <a:r>
              <a:rPr sz="5200" spc="-245" dirty="0">
                <a:latin typeface="Trebuchet MS"/>
                <a:cs typeface="Trebuchet MS"/>
              </a:rPr>
              <a:t> </a:t>
            </a:r>
            <a:r>
              <a:rPr sz="5200" spc="175" dirty="0">
                <a:latin typeface="Trebuchet MS"/>
                <a:cs typeface="Trebuchet MS"/>
              </a:rPr>
              <a:t>de</a:t>
            </a:r>
            <a:r>
              <a:rPr sz="5200" spc="-240" dirty="0">
                <a:latin typeface="Trebuchet MS"/>
                <a:cs typeface="Trebuchet MS"/>
              </a:rPr>
              <a:t> </a:t>
            </a:r>
            <a:r>
              <a:rPr sz="5200" spc="335" dirty="0">
                <a:latin typeface="Trebuchet MS"/>
                <a:cs typeface="Trebuchet MS"/>
              </a:rPr>
              <a:t>Uso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7521" y="1012211"/>
            <a:ext cx="472440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-80" dirty="0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164F33"/>
                </a:solidFill>
                <a:latin typeface="Trebuchet MS"/>
                <a:cs typeface="Trebuchet MS"/>
              </a:rPr>
              <a:t>4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2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10" dirty="0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30" dirty="0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sz="2150" b="1" spc="55" dirty="0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265" dirty="0">
                <a:solidFill>
                  <a:srgbClr val="164F33"/>
                </a:solidFill>
                <a:latin typeface="Trebuchet MS"/>
                <a:cs typeface="Trebuchet MS"/>
              </a:rPr>
              <a:t>m</a:t>
            </a:r>
            <a:r>
              <a:rPr sz="2150" b="1" spc="155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35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dirty="0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sz="2150" b="1" spc="150" dirty="0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sz="2150" b="1" spc="114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sz="2150" b="1" spc="35" dirty="0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140" dirty="0">
                <a:solidFill>
                  <a:srgbClr val="164F33"/>
                </a:solidFill>
                <a:latin typeface="Trebuchet MS"/>
                <a:cs typeface="Trebuchet MS"/>
              </a:rPr>
              <a:t>us</a:t>
            </a:r>
            <a:r>
              <a:rPr sz="2150" b="1" spc="110" dirty="0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sz="2150" b="1" spc="-175" dirty="0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2041" y="8434030"/>
            <a:ext cx="395541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20" dirty="0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95" dirty="0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sz="2150" b="1" spc="-105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sz="2150" b="1" spc="-100" dirty="0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6598" y="1006120"/>
            <a:ext cx="38100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b="1" spc="10" dirty="0">
                <a:solidFill>
                  <a:srgbClr val="164F33"/>
                </a:solidFill>
                <a:latin typeface="Trebuchet MS"/>
                <a:cs typeface="Trebuchet MS"/>
              </a:rPr>
              <a:t>9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097" y="9061685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70213" y="8698449"/>
          <a:ext cx="13837917" cy="107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marL="23495" algn="ctr">
                        <a:lnSpc>
                          <a:spcPts val="2600"/>
                        </a:lnSpc>
                      </a:pP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sz="22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816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sz="22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510"/>
                        </a:lnSpc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100" dirty="0"/>
              <a:t>Introdução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Desenvolvedores</vt:lpstr>
      <vt:lpstr>Introdução</vt:lpstr>
      <vt:lpstr>Perspectiva do  Produto</vt:lpstr>
      <vt:lpstr>Funções do Produto</vt:lpstr>
      <vt:lpstr>Diagrama de  Contexto</vt:lpstr>
      <vt:lpstr>Diagrama de  Contexto</vt:lpstr>
      <vt:lpstr>Diagrama de  Contexto</vt:lpstr>
      <vt:lpstr>Diagrama de  Caso de Uso</vt:lpstr>
      <vt:lpstr>Requisitos  Funcionais</vt:lpstr>
      <vt:lpstr>Requisitos Não  Funcionais</vt:lpstr>
      <vt:lpstr>Interfaces</vt:lpstr>
      <vt:lpstr>Interfaces</vt:lpstr>
      <vt:lpstr>Interfaces</vt:lpstr>
      <vt:lpstr>PowerPoint Presentation</vt:lpstr>
      <vt:lpstr>Interfaces de  Usuário</vt:lpstr>
      <vt:lpstr>Interfaces de  Comunicação Entrar em contato com os administradores do  site em caso de dúvidas.</vt:lpstr>
      <vt:lpstr>Visão Geral</vt:lpstr>
      <vt:lpstr>Requisitos  Adiados</vt:lpstr>
      <vt:lpstr>Informações de suporte</vt:lpstr>
      <vt:lpstr>21</vt:lpstr>
      <vt:lpstr>Considerações Finais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</cp:revision>
  <dcterms:created xsi:type="dcterms:W3CDTF">2022-06-25T02:59:26Z</dcterms:created>
  <dcterms:modified xsi:type="dcterms:W3CDTF">2022-06-25T03:04:14Z</dcterms:modified>
</cp:coreProperties>
</file>