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9" Type="http://schemas.openxmlformats.org/officeDocument/2006/relationships/font" Target="fonts/Robot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4b0296d11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4b0296d11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-610242" y="27779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Task 2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-2302700" y="-572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By Isagani Hernandez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47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2" name="Google Shape;9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148825"/>
            <a:ext cx="4644826" cy="1976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1976750"/>
            <a:ext cx="4572000" cy="316675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4"/>
          <p:cNvSpPr txBox="1"/>
          <p:nvPr/>
        </p:nvSpPr>
        <p:spPr>
          <a:xfrm>
            <a:off x="4844550" y="237400"/>
            <a:ext cx="3816000" cy="12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756150" y="0"/>
            <a:ext cx="71832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Predictive Modeling to Identify Customer Behavioral Trends</a:t>
            </a:r>
            <a:endParaRPr sz="2000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0" y="738550"/>
            <a:ext cx="4572000" cy="24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visualization on the right depicts the top 5 important features affecting customer bookings.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image to the left depicts the output for the Random Forest Classifier Model. Class 0 depicts incomplete bookings, while class 1 depicts the completed bookings. 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lang="en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The Random Forest model has an accuracy of 85% and an AUC score of 65%.</a:t>
            </a:r>
            <a:endParaRPr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