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766E-CD89-3CF5-465F-D57C609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7A5C-CDD9-6A4D-63F5-7ED7555E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2801A-FFB8-3B4E-7260-77D8B34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2079A-BD87-1DB5-E05A-8092EA5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D1082-E65D-0318-E0CF-A833280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C3F0-EEEA-6DD1-C810-A19A6AE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EE6CD-5C3C-D910-D134-8D20DA10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4918-EC95-D593-E10A-74D25AB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12FBE-A0E0-E6EE-1906-62E3BD1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05071-55B7-E5E8-C6B9-4F7067F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D8FED-D1AF-7914-6F58-3C1D496C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3FAEA-BE00-FC92-9116-64237E4E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EC221-0508-5153-8B6C-EF1A64B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35E8-78C5-FF7D-677F-739F9D0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976F4-B7F3-184D-CE2D-920A22F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2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9317-3366-717F-BA0C-76421B2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6606D-DB44-75EF-4F9A-B84DC12E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D9F8F-E76A-8F1E-C460-D0475E1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CA404-C2D9-EA19-0AD0-B1ACBF8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95459-A203-7717-76B2-C57891C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43D7-F413-76FC-AD6D-CCE6B7D9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818FE-AA97-83C2-2A1A-4706791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B472D-D9F5-06F0-E097-A67659D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B55-C1BA-399A-8BB8-A0BFF61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6D55-0D60-37EC-C6C9-0FE7415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20B3-F0AB-F1FA-BE44-E338ACF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3DEE-6A25-A2F6-EB39-7BF1BBC6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36D11-88DA-5195-AC39-F8680ADC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3584B-96AC-8204-4EEE-47E2AD6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86D50-BDEE-08CA-D597-444BA82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C9A05-F103-1E77-A809-B94C87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3DAA-F5F9-4ABD-CA63-AFFD728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F1C9D-3F7C-812B-3527-7746A19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56DF36-5287-5B08-86DD-3D44A2B4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44436-689A-9A6B-7922-66BDAA2C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F7115-963B-B564-671F-72E69679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ED49AB-08FD-782A-51F6-523DE6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1B916-6CAA-C969-925F-829DD62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64DF3C-44A1-6656-C359-5F1EF23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76B52-CF41-4B0D-B7A1-7D1A335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1CF749-7A96-0690-80F5-83E11BC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5C612-6FF6-27CC-DFFA-A65F6DD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BBBA5-A014-36A8-AC67-7CC8637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7F100-CEC6-F4DD-6A0A-9C817B34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A7E4E-A7E8-1245-9A0F-76D1410C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88B6A-BEBC-E036-E4BE-5883031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3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4C15-E095-FFE6-A05C-23047623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F6C0-3A97-DE35-811D-B82A4CA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DF345-CEB0-D51B-33BA-DA2511B8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2DA6B-D46D-351F-27B7-B3AC81C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CC241-3BB0-2C7B-6454-B390354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66ED0-E8BE-555C-0408-49940B2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92879-E414-ECB5-8CD4-C7C06701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ECFA52-9FA3-06B1-82AA-CBAC18FC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41E92-CFAF-6307-020D-AEC209E3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00FD2-B285-3451-2A85-42A708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1C44A-21FB-56CB-203D-AD7733E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2DE41-195D-24EA-238D-BA527FB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1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5E97CF-0FE9-4961-5F55-FC2571A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1535B-F805-A748-673E-8F9E3E9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91CE4-472C-EEF9-1046-4EE127D5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141-521D-4C20-98E1-37B4FE814EAD}" type="datetimeFigureOut">
              <a:rPr lang="es-PE" smtClean="0"/>
              <a:t>29/11/24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692AE-4F08-E6C3-5851-1CBEC30A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EDA9A-42AD-7903-CDCA-A1D8075E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5FAAD9-24B9-4589-7E07-599CD86E9A5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030772060"/>
              </p:ext>
            </p:extLst>
          </p:nvPr>
        </p:nvGraphicFramePr>
        <p:xfrm>
          <a:off x="498835" y="2520675"/>
          <a:ext cx="11232491" cy="39545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0811">
                  <a:extLst>
                    <a:ext uri="{9D8B030D-6E8A-4147-A177-3AD203B41FA5}">
                      <a16:colId xmlns:a16="http://schemas.microsoft.com/office/drawing/2014/main" val="3529894340"/>
                    </a:ext>
                  </a:extLst>
                </a:gridCol>
                <a:gridCol w="2994743">
                  <a:extLst>
                    <a:ext uri="{9D8B030D-6E8A-4147-A177-3AD203B41FA5}">
                      <a16:colId xmlns:a16="http://schemas.microsoft.com/office/drawing/2014/main" val="4187647733"/>
                    </a:ext>
                  </a:extLst>
                </a:gridCol>
                <a:gridCol w="4376937">
                  <a:extLst>
                    <a:ext uri="{9D8B030D-6E8A-4147-A177-3AD203B41FA5}">
                      <a16:colId xmlns:a16="http://schemas.microsoft.com/office/drawing/2014/main" val="249921584"/>
                    </a:ext>
                  </a:extLst>
                </a:gridCol>
              </a:tblGrid>
              <a:tr h="404540">
                <a:tc gridSpan="3">
                  <a:txBody>
                    <a:bodyPr/>
                    <a:lstStyle/>
                    <a:p>
                      <a:pPr lvl="1" algn="ctr"/>
                      <a:r>
                        <a:rPr lang="es-PE" sz="1600" dirty="0"/>
                        <a:t>DATOS DE PARTICIPACIÓN EN EL PROYECTO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344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lvl="0" algn="l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INTEGRANTES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% Cumplimiento según lo ofrecido (0%, 25%, 50%, 75%, 100%)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OBSERVACIÓN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31505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Isaí Caleb Arellano Koo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652640281"/>
                  </a:ext>
                </a:extLst>
              </a:tr>
              <a:tr h="714637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352474915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106793615"/>
                  </a:ext>
                </a:extLst>
              </a:tr>
              <a:tr h="704449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186962412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75158255"/>
                  </a:ext>
                </a:extLst>
              </a:tr>
              <a:tr h="427065">
                <a:tc>
                  <a:txBody>
                    <a:bodyPr/>
                    <a:lstStyle/>
                    <a:p>
                      <a:pPr lvl="0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236457820"/>
                  </a:ext>
                </a:extLst>
              </a:tr>
            </a:tbl>
          </a:graphicData>
        </a:graphic>
      </p:graphicFrame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B85FC3D-90D6-44F3-838D-7966DDE3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943357"/>
              </p:ext>
            </p:extLst>
          </p:nvPr>
        </p:nvGraphicFramePr>
        <p:xfrm>
          <a:off x="498835" y="134997"/>
          <a:ext cx="11232492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678372">
                  <a:extLst>
                    <a:ext uri="{9D8B030D-6E8A-4147-A177-3AD203B41FA5}">
                      <a16:colId xmlns:a16="http://schemas.microsoft.com/office/drawing/2014/main" val="433686987"/>
                    </a:ext>
                  </a:extLst>
                </a:gridCol>
                <a:gridCol w="7554120">
                  <a:extLst>
                    <a:ext uri="{9D8B030D-6E8A-4147-A177-3AD203B41FA5}">
                      <a16:colId xmlns:a16="http://schemas.microsoft.com/office/drawing/2014/main" val="108544262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ES" dirty="0"/>
                        <a:t>DATOS DEL PROYECTO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86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NRC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559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Número de grupo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Grupo 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Tema propuesto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Web de jardinería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3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URL de plantilla elegida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https://</a:t>
                      </a:r>
                      <a:r>
                        <a:rPr lang="es-ES" dirty="0" err="1"/>
                        <a:t>www.unitemplates.com</a:t>
                      </a:r>
                      <a:r>
                        <a:rPr lang="es-ES" dirty="0"/>
                        <a:t>/</a:t>
                      </a:r>
                      <a:r>
                        <a:rPr lang="es-ES" dirty="0" err="1"/>
                        <a:t>joomla-templates</a:t>
                      </a:r>
                      <a:r>
                        <a:rPr lang="es-ES" dirty="0"/>
                        <a:t>/</a:t>
                      </a:r>
                      <a:r>
                        <a:rPr lang="es-ES" dirty="0" err="1"/>
                        <a:t>gatree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5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URL del hosting gratuito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/>
                        <a:t>https://ep4-jardineria.netlify.app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199659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07F0F2C9-69A5-4950-BA3E-5E97D6DE31B8}"/>
              </a:ext>
            </a:extLst>
          </p:cNvPr>
          <p:cNvSpPr txBox="1"/>
          <p:nvPr/>
        </p:nvSpPr>
        <p:spPr>
          <a:xfrm>
            <a:off x="0" y="647525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b="1" dirty="0">
                <a:solidFill>
                  <a:srgbClr val="C00000"/>
                </a:solidFill>
              </a:rPr>
              <a:t>DATOS DE EJEMPLO – REEMPLAZARLOS CON LA INFORMACIÓN DEL GRUPO Y ALUMNOS</a:t>
            </a:r>
          </a:p>
        </p:txBody>
      </p:sp>
    </p:spTree>
    <p:extLst>
      <p:ext uri="{BB962C8B-B14F-4D97-AF65-F5344CB8AC3E}">
        <p14:creationId xmlns:p14="http://schemas.microsoft.com/office/powerpoint/2010/main" val="4206088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85</Words>
  <Application>Microsoft Macintosh PowerPoint</Application>
  <PresentationFormat>Panorámica</PresentationFormat>
  <Paragraphs>18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 de grupo: 1</dc:title>
  <dc:creator>ERNESTO RODAS LEON</dc:creator>
  <cp:lastModifiedBy>isai arellano</cp:lastModifiedBy>
  <cp:revision>18</cp:revision>
  <dcterms:created xsi:type="dcterms:W3CDTF">2022-09-09T21:19:54Z</dcterms:created>
  <dcterms:modified xsi:type="dcterms:W3CDTF">2024-11-29T15:05:49Z</dcterms:modified>
</cp:coreProperties>
</file>