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EE180-7B44-2192-52F9-88DFA1481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04B534-D47A-9F2F-E51D-34400A09F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A9CC6-40F3-A27F-A782-64849091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67E-4915-4F4C-85FC-11D693DC005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B83E7E-FA92-A339-1D7D-54528643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A91D4-27A3-7E03-42E4-DEDE1ACA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7D0-3880-4F93-B041-3B596A9F55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37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15D53-1C89-45E5-6463-FED362DB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C67B2-C7D2-6303-1F9D-3D08D865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8D4CA5-88C8-1DED-0105-24856EDC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67E-4915-4F4C-85FC-11D693DC005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6F06DD-CA95-31A8-B13C-165B313F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B380FE-6A6B-0863-52A5-707A86A3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7D0-3880-4F93-B041-3B596A9F55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281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DF8DC4-B961-A05B-AAD8-2D20A62E3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B238FB-A868-4EC7-AAC8-FA34D26B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219993-F20E-9B63-8B0D-9ADC5DBA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67E-4915-4F4C-85FC-11D693DC005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F3EA50-76F6-7462-3573-9B9F571B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2BFD85-9EDF-DA58-7715-12260016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7D0-3880-4F93-B041-3B596A9F55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093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7FF18-F024-3894-31DC-0E3E0BA2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D358F-7A47-03CD-DDC3-1D221E8A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F962B9-69DE-6D37-8E3F-188C59E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67E-4915-4F4C-85FC-11D693DC005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F64573-78E5-B250-BE0A-29DE7192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F20BF3-A53A-B92F-A7DF-FBBCA4D2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7D0-3880-4F93-B041-3B596A9F55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385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FE598-6FD4-80C2-F2AB-17364BE2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505851-FB66-9C85-44FE-843D7196A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6224F1-9B1F-3312-A723-C8E80858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67E-4915-4F4C-85FC-11D693DC005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E243F-4F92-E846-65B9-04E3A1C0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FD93F1-1752-F693-A008-345EEA11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7D0-3880-4F93-B041-3B596A9F55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94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D36DF-EB05-A9C3-390D-0323FBD3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823139-E800-0A92-8C17-083BD5BCE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F76A20-5F45-890B-4CEC-9FB85EFCF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3325A8-0B79-89D6-BCD7-A68DA0CB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67E-4915-4F4C-85FC-11D693DC005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00456D-7C8D-4DE7-3102-FB09B076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D7DE63-D408-94D4-76DD-49EBC53E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7D0-3880-4F93-B041-3B596A9F55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229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8B609-966C-645A-F4C0-E471D282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C8C2DC-3E9F-8FF5-17C8-6A77AE0C8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5FC629-A6E2-67C0-59ED-F01F09D96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AA6048-ED71-900F-F10C-FADB71DFD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85B2C6-7E4D-122E-704C-3A117BC00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2C3533-E91E-0AB8-0956-1F056C92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67E-4915-4F4C-85FC-11D693DC005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E6C547-5564-3137-A4B5-254A08C0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921438-93CC-A5CC-BDE9-59ED8468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7D0-3880-4F93-B041-3B596A9F55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531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099A3-3618-575C-57F8-8BDEC2A8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14D79F-E7FC-744B-07E7-D669AF3C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67E-4915-4F4C-85FC-11D693DC005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71F407-0D02-A243-D9EA-E0D450AD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D005AC-C6B1-6B39-1FCD-832B7ECE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7D0-3880-4F93-B041-3B596A9F55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642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DA6098-7F41-AE1B-D021-4E01AB53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67E-4915-4F4C-85FC-11D693DC005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F5263A-E24B-7647-C1E3-0CF622BD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D852A6-98F2-566C-42DF-3B06ECE2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7D0-3880-4F93-B041-3B596A9F55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330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02F5F-C3B4-1B3F-94D3-99F80541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625371-DE24-24A8-075B-0C86E479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82A22A-469C-BF0E-7EA5-DFB9F4525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F4535B-03C9-B271-F739-9056C6E0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67E-4915-4F4C-85FC-11D693DC005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20FA7F-74B5-267B-F032-8F4B6D62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6DC676-E197-060C-16C5-F35C326F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7D0-3880-4F93-B041-3B596A9F55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16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BD717-EE52-50DC-D298-A3167CDD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366525-F74F-EDF6-6DDC-ACDC66229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022C7C-B719-8FA6-C321-4A5A5E3BE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77DD6F-C6CC-D558-0D34-2EE37B7E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67E-4915-4F4C-85FC-11D693DC005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4FE1A1-C633-3A54-8ADF-5F24AD14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B74DF0-538C-18CC-E225-B185CF68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7D0-3880-4F93-B041-3B596A9F55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12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CC1F36-5353-86AB-9E6E-E6F548F5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DF4515-E36D-0E59-BC63-71336C086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042AE1-744F-6C8C-368B-5A56C601B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267E-4915-4F4C-85FC-11D693DC005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07C8B-93ED-AC1E-1D49-936CF4DBF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AB3E22-1495-A875-9DBE-D48C1557E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D27D0-3880-4F93-B041-3B596A9F55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057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D8FD3-8B35-FDFF-BC60-0446BC3AA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9AFD96-A9DB-0BA4-6A44-A85FC366F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3960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D7876-6235-958F-9996-56573926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D3EC86-BA0D-6AD4-0BBC-144969D2A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10.- Dentro de la rama, crea una carpeta llamada MUNDIAL. Agrega un archivo llamado bicho.cr7, </a:t>
            </a:r>
            <a:r>
              <a:rPr lang="es-MX" dirty="0" err="1"/>
              <a:t>despues</a:t>
            </a:r>
            <a:r>
              <a:rPr lang="es-MX" dirty="0"/>
              <a:t> agrega la </a:t>
            </a:r>
            <a:r>
              <a:rPr lang="es-MX" dirty="0" err="1"/>
              <a:t>biografia</a:t>
            </a:r>
            <a:r>
              <a:rPr lang="es-MX" dirty="0"/>
              <a:t> del bicho dentro del archivo. Realiza un </a:t>
            </a:r>
            <a:r>
              <a:rPr lang="es-MX" dirty="0" err="1"/>
              <a:t>commit</a:t>
            </a:r>
            <a:r>
              <a:rPr lang="es-MX" dirty="0"/>
              <a:t> llamado CR7.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756A57-D9B2-498B-F928-1CCBB0B2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7" y="3305115"/>
            <a:ext cx="5515745" cy="8573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5F1A99-B78E-CAD3-FD25-5DD49F1C4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810" y="3162220"/>
            <a:ext cx="5477639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4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71EEF-2123-B57D-6230-0CCDEE79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17F3ED-4192-0B96-2460-E07130F00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11.- En la misma rama </a:t>
            </a:r>
            <a:r>
              <a:rPr lang="es-MX" dirty="0" err="1"/>
              <a:t>devuelvete</a:t>
            </a:r>
            <a:r>
              <a:rPr lang="es-MX" dirty="0"/>
              <a:t> al tercer </a:t>
            </a:r>
            <a:r>
              <a:rPr lang="es-MX" dirty="0" err="1"/>
              <a:t>commit</a:t>
            </a:r>
            <a:r>
              <a:rPr lang="es-MX" dirty="0"/>
              <a:t> que realizaste. Aplicando un </a:t>
            </a:r>
            <a:r>
              <a:rPr lang="es-MX" dirty="0" err="1"/>
              <a:t>reset</a:t>
            </a:r>
            <a:r>
              <a:rPr lang="es-MX" dirty="0"/>
              <a:t> </a:t>
            </a:r>
            <a:r>
              <a:rPr lang="es-MX" dirty="0" err="1"/>
              <a:t>soft</a:t>
            </a:r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BE6768-BF20-29DC-B408-AD63CC0BD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75" y="3190842"/>
            <a:ext cx="5010849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6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6A642-694E-1DB4-57F6-748D2FE4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32FEB-ED52-3C12-C194-0E1739D8A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12.- Todos los cambios que </a:t>
            </a:r>
            <a:r>
              <a:rPr lang="es-MX" dirty="0" err="1"/>
              <a:t>devolvio</a:t>
            </a:r>
            <a:r>
              <a:rPr lang="es-MX" dirty="0"/>
              <a:t> el </a:t>
            </a:r>
            <a:r>
              <a:rPr lang="es-MX" dirty="0" err="1"/>
              <a:t>resetl</a:t>
            </a:r>
            <a:r>
              <a:rPr lang="es-MX" dirty="0"/>
              <a:t> del </a:t>
            </a:r>
            <a:r>
              <a:rPr lang="es-MX" dirty="0" err="1"/>
              <a:t>sof</a:t>
            </a:r>
            <a:r>
              <a:rPr lang="es-MX" dirty="0"/>
              <a:t>, </a:t>
            </a:r>
            <a:r>
              <a:rPr lang="es-MX" dirty="0" err="1"/>
              <a:t>guardalos</a:t>
            </a:r>
            <a:r>
              <a:rPr lang="es-MX" dirty="0"/>
              <a:t> dentro de un </a:t>
            </a:r>
            <a:r>
              <a:rPr lang="es-MX" dirty="0" err="1"/>
              <a:t>commit</a:t>
            </a:r>
            <a:r>
              <a:rPr lang="es-MX" dirty="0"/>
              <a:t> llamado "NUEVOS CAMBIOS“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85731A-D731-102B-9DDE-242D3E58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2966973"/>
            <a:ext cx="4772691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2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E3FD5-8477-9C81-BE5F-EC1C8DFC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4C0B1B-B67C-1B19-198C-943A4B673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13.- </a:t>
            </a:r>
            <a:r>
              <a:rPr lang="es-MX" dirty="0" err="1"/>
              <a:t>Devuelvete</a:t>
            </a:r>
            <a:r>
              <a:rPr lang="es-MX" dirty="0"/>
              <a:t> a la rama principal. </a:t>
            </a:r>
            <a:r>
              <a:rPr lang="es-MX" dirty="0" err="1"/>
              <a:t>Despues</a:t>
            </a:r>
            <a:r>
              <a:rPr lang="es-MX" dirty="0"/>
              <a:t> agrega una </a:t>
            </a:r>
            <a:r>
              <a:rPr lang="es-MX" dirty="0" err="1"/>
              <a:t>presentacion</a:t>
            </a:r>
            <a:r>
              <a:rPr lang="es-MX" dirty="0"/>
              <a:t> de </a:t>
            </a:r>
            <a:r>
              <a:rPr lang="es-MX" dirty="0" err="1"/>
              <a:t>power</a:t>
            </a:r>
            <a:r>
              <a:rPr lang="es-MX" dirty="0"/>
              <a:t> </a:t>
            </a:r>
            <a:r>
              <a:rPr lang="es-MX" dirty="0" err="1"/>
              <a:t>point</a:t>
            </a:r>
            <a:r>
              <a:rPr lang="es-MX" dirty="0"/>
              <a:t> que tengas guardada. Realiza un </a:t>
            </a:r>
            <a:r>
              <a:rPr lang="es-MX" dirty="0" err="1"/>
              <a:t>commit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8A1F95-1965-32F3-ADD5-B2CA27C65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269" y="2885665"/>
            <a:ext cx="5372850" cy="18576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148576B-4438-1CC6-2070-8733813BC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058" y="5062382"/>
            <a:ext cx="516327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4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A6182-7EF1-20E4-8FAE-A541F2CA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0B4A7-AD13-0D0F-0B0C-EBC6740E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14.- Agrega las modificaciones de este archivo y vuelve a realizar otro </a:t>
            </a:r>
            <a:r>
              <a:rPr lang="es-MX" dirty="0" err="1"/>
              <a:t>commit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1EDFC9-6DCE-D119-B9EF-5DAEAB599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260" y="2933631"/>
            <a:ext cx="4515480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75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1F7C0-03D7-C6DF-EB0E-EE5EA3CC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34E9A-1A68-8DB8-DA02-BA00F2B40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15.- Aplica un </a:t>
            </a:r>
            <a:r>
              <a:rPr lang="es-MX" dirty="0" err="1"/>
              <a:t>reset</a:t>
            </a:r>
            <a:r>
              <a:rPr lang="es-MX" dirty="0"/>
              <a:t> a la rama principal, este </a:t>
            </a:r>
            <a:r>
              <a:rPr lang="es-MX" dirty="0" err="1"/>
              <a:t>reset</a:t>
            </a:r>
            <a:r>
              <a:rPr lang="es-MX" dirty="0"/>
              <a:t> </a:t>
            </a:r>
            <a:r>
              <a:rPr lang="es-MX" dirty="0" err="1"/>
              <a:t>debera</a:t>
            </a:r>
            <a:r>
              <a:rPr lang="es-MX" dirty="0"/>
              <a:t> se un SOFT.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46CC95-D4C8-FC4F-D8BD-E98C6A0E5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07" y="3219421"/>
            <a:ext cx="4372585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0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0E65F-A3A1-8142-5819-0875FD61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5BAE08-9D81-30B9-CF35-C8D0FD344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16.- Todos los cambios que </a:t>
            </a:r>
            <a:r>
              <a:rPr lang="es-MX" dirty="0" err="1"/>
              <a:t>esten</a:t>
            </a:r>
            <a:r>
              <a:rPr lang="es-MX" dirty="0"/>
              <a:t> en el </a:t>
            </a:r>
            <a:r>
              <a:rPr lang="es-MX" dirty="0" err="1"/>
              <a:t>staged</a:t>
            </a:r>
            <a:r>
              <a:rPr lang="es-MX" dirty="0"/>
              <a:t>, realiza un </a:t>
            </a:r>
            <a:r>
              <a:rPr lang="es-MX" dirty="0" err="1"/>
              <a:t>commit</a:t>
            </a:r>
            <a:r>
              <a:rPr lang="es-MX" dirty="0"/>
              <a:t> con ellos y ponle de mensaje "VIERNESITO".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2119AB-F9C8-CED3-6395-461B455D1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85" y="2943157"/>
            <a:ext cx="522042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F5354-9318-5742-554D-FB8C5056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93B2C5-ADDE-F729-5DA0-34AAB975F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17.- Junta todos los cambios e la rama creada a la rama maestra.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96DCF7-A073-1F4B-E675-291DBBE4E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919" y="2671274"/>
            <a:ext cx="5534797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09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0D6EB-4B89-4C6C-D815-1DFE773C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FE8C3-137F-72AC-A224-52261C3C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18.- Agrega 2 archivos nuevos. y </a:t>
            </a:r>
            <a:r>
              <a:rPr lang="es-MX" dirty="0" err="1"/>
              <a:t>Agregalos</a:t>
            </a:r>
            <a:r>
              <a:rPr lang="es-MX" dirty="0"/>
              <a:t> a </a:t>
            </a:r>
            <a:r>
              <a:rPr lang="es-MX" dirty="0" err="1"/>
              <a:t>commit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E3A3BB-532F-C24B-FEB4-E6F9521E0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3028894"/>
            <a:ext cx="5172797" cy="8002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C31C420-A771-4010-C6CF-007352BD7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082" y="4379398"/>
            <a:ext cx="4963218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61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B7947-B112-4C7A-4080-BBA4EF4B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19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C81D87-CA6D-6448-1082-CDB32EA1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422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4BF20-F9CE-C913-374E-621ACC11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Examen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D2D6F9-330A-2C12-8044-BE0095738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2.- Lo primero que debe de hacer es inicializar el repositorio dentro de esta carpeta.</a:t>
            </a:r>
          </a:p>
          <a:p>
            <a:endParaRPr lang="es-MX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6262A8E3-DEC7-5961-DD72-E7AFA01A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857" y="2952750"/>
            <a:ext cx="558228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878CC-8B44-8DF7-E4B1-0473FA78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AB86E-5CD8-0BCF-41FF-66A313650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3.- Realiza un </a:t>
            </a:r>
            <a:r>
              <a:rPr lang="es-MX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agregando este archivo. </a:t>
            </a:r>
          </a:p>
          <a:p>
            <a:endParaRPr lang="es-MX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C81C75E5-4094-80AD-E3F7-2643B66F1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574" y="2700336"/>
            <a:ext cx="5439410" cy="3476625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3880EAC8-0A89-FB8F-F19D-7A9694825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7" y="3052762"/>
            <a:ext cx="542988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3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BC063-5202-551D-1161-685218EC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B8585E-8EA3-BA91-91FB-ABC2A1A24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4.- Crea una carpeta llamada </a:t>
            </a:r>
            <a:r>
              <a:rPr lang="es-MX" dirty="0" err="1"/>
              <a:t>BD_Python</a:t>
            </a:r>
            <a:r>
              <a:rPr lang="es-MX" dirty="0"/>
              <a:t> y agrega el proyecto, </a:t>
            </a:r>
            <a:r>
              <a:rPr lang="es-MX" dirty="0" err="1"/>
              <a:t>despues</a:t>
            </a:r>
            <a:r>
              <a:rPr lang="es-MX" dirty="0"/>
              <a:t> realiza un </a:t>
            </a:r>
            <a:r>
              <a:rPr lang="es-MX" dirty="0" err="1"/>
              <a:t>commit</a:t>
            </a:r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9CB3EF-8FFC-CF5E-EEEF-78A0A0CF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29" y="2977659"/>
            <a:ext cx="4150154" cy="26961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4344E9-D8F5-6E13-52AC-F8356C439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726" y="2837374"/>
            <a:ext cx="5477639" cy="9431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3533E00-52FF-DFE0-2083-ED0B6E1E4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396" y="4325728"/>
            <a:ext cx="762106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4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33769-A4AC-F29A-75A2-C973AB94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61AAAB-9E79-5F3F-ACB6-438A025CB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5.- Crea una carpeta </a:t>
            </a:r>
            <a:r>
              <a:rPr lang="es-MX" dirty="0" err="1"/>
              <a:t>vacia</a:t>
            </a:r>
            <a:r>
              <a:rPr lang="es-MX" dirty="0"/>
              <a:t> llamada unidad5 y </a:t>
            </a:r>
            <a:r>
              <a:rPr lang="es-MX" dirty="0" err="1"/>
              <a:t>agregala</a:t>
            </a:r>
            <a:r>
              <a:rPr lang="es-MX" dirty="0"/>
              <a:t> dentro de un </a:t>
            </a:r>
            <a:r>
              <a:rPr lang="es-MX" dirty="0" err="1"/>
              <a:t>commit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9F84BD-3246-2728-B939-53ABDA836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260" y="3047947"/>
            <a:ext cx="415348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1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C2601-1C04-9C39-B679-D3D35071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B26E7-1165-065A-16EE-BF5CB7412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6.- </a:t>
            </a:r>
            <a:r>
              <a:rPr lang="es-MX" dirty="0" err="1"/>
              <a:t>Despues</a:t>
            </a:r>
            <a:r>
              <a:rPr lang="es-MX" dirty="0"/>
              <a:t> agrega un </a:t>
            </a:r>
            <a:r>
              <a:rPr lang="es-MX" dirty="0" err="1"/>
              <a:t>un</a:t>
            </a:r>
            <a:r>
              <a:rPr lang="es-MX" dirty="0"/>
              <a:t> archivo por cada integrante de la siguiente manera: </a:t>
            </a:r>
            <a:r>
              <a:rPr lang="es-MX" dirty="0" err="1"/>
              <a:t>nombre_apellido.no_control</a:t>
            </a:r>
            <a:r>
              <a:rPr lang="es-MX" dirty="0"/>
              <a:t> y realiza un </a:t>
            </a:r>
            <a:r>
              <a:rPr lang="es-MX" dirty="0" err="1"/>
              <a:t>commit</a:t>
            </a:r>
            <a:r>
              <a:rPr lang="es-MX" dirty="0"/>
              <a:t> por cada alumno con el nombre del alumno.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D96614-F39A-A908-C1CC-A735C130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22" y="3186793"/>
            <a:ext cx="3737196" cy="16290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55D55A-B666-7F15-C590-FAACC8CA2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38" y="3186793"/>
            <a:ext cx="5001323" cy="13051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63FBC31-AD7D-6FD6-6DC0-EEA966389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99" y="4941193"/>
            <a:ext cx="5134692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21B8A-8820-2C61-475B-D11922EB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4BB9E1-213E-11D4-1E01-51503243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7.- Elimina el archivo reprobados.py y </a:t>
            </a:r>
            <a:r>
              <a:rPr lang="es-MX" dirty="0" err="1"/>
              <a:t>rSealiza</a:t>
            </a:r>
            <a:r>
              <a:rPr lang="es-MX" dirty="0"/>
              <a:t> un </a:t>
            </a:r>
            <a:r>
              <a:rPr lang="es-MX" dirty="0" err="1"/>
              <a:t>commit</a:t>
            </a:r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28CAD9-DD7D-6B81-C507-892191C38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1" y="2972772"/>
            <a:ext cx="4467849" cy="5430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0DB691D-0D5F-DF71-F76F-7BADFA2C8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271" y="2805347"/>
            <a:ext cx="423921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8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9CC65-7E3D-49B9-4FD6-67E3309C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E018C0-2A67-7DE5-BE01-B7FFCEB6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8.- Crea un </a:t>
            </a:r>
            <a:r>
              <a:rPr lang="es-MX" dirty="0" err="1"/>
              <a:t>un</a:t>
            </a:r>
            <a:r>
              <a:rPr lang="es-MX" dirty="0"/>
              <a:t> archivo  aprobados.py y agrega un </a:t>
            </a:r>
            <a:r>
              <a:rPr lang="es-MX" dirty="0" err="1"/>
              <a:t>print</a:t>
            </a:r>
            <a:r>
              <a:rPr lang="es-MX" dirty="0"/>
              <a:t> dentro del archivo donde imprimas tus nombres. Realiza un </a:t>
            </a:r>
            <a:r>
              <a:rPr lang="es-MX" dirty="0" err="1"/>
              <a:t>commit</a:t>
            </a:r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E830F-4FEA-5F88-9D05-35FBD0108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9" y="2806211"/>
            <a:ext cx="5468113" cy="350568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BE10A4B-60D4-EA76-9445-F6AD070AC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8133"/>
            <a:ext cx="546811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5A26F-4A82-A892-1D19-0DE4442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9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0B3785-613C-9B01-45DA-E4CCA7FF5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9.- Crea una rama llamado reprobados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1C22FE-E4FE-A826-0739-BC722990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839" y="3247999"/>
            <a:ext cx="4458322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47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336</Words>
  <Application>Microsoft Office PowerPoint</Application>
  <PresentationFormat>Panorámica</PresentationFormat>
  <Paragraphs>35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Examen</vt:lpstr>
      <vt:lpstr>3</vt:lpstr>
      <vt:lpstr>4</vt:lpstr>
      <vt:lpstr>5</vt:lpstr>
      <vt:lpstr>6</vt:lpstr>
      <vt:lpstr>7</vt:lpstr>
      <vt:lpstr>8</vt:lpstr>
      <vt:lpstr>9</vt:lpstr>
      <vt:lpstr>parte2</vt:lpstr>
      <vt:lpstr>11</vt:lpstr>
      <vt:lpstr>12</vt:lpstr>
      <vt:lpstr>13</vt:lpstr>
      <vt:lpstr>14</vt:lpstr>
      <vt:lpstr>15</vt:lpstr>
      <vt:lpstr>16</vt:lpstr>
      <vt:lpstr>17</vt:lpstr>
      <vt:lpstr>18</vt:lpstr>
      <vt:lpstr>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isai guilbert</dc:creator>
  <cp:lastModifiedBy>isai guilbert</cp:lastModifiedBy>
  <cp:revision>1</cp:revision>
  <dcterms:created xsi:type="dcterms:W3CDTF">2022-12-02T19:32:43Z</dcterms:created>
  <dcterms:modified xsi:type="dcterms:W3CDTF">2022-12-02T20:22:30Z</dcterms:modified>
</cp:coreProperties>
</file>