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CDDAD-0105-0E38-3295-C479C7D5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E87C3B-53D0-CBBA-095B-7B398210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F102C-746C-7883-E106-E7B3F03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5F26B-341E-8A88-4AB2-9ECE039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4C85F-17FF-EFD6-A554-A5806179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E78C9-1F4C-7373-B241-4DD464D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49EFCA-41BE-4A36-FDFF-37BFCBA9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8DB99-4BFC-8CDA-A0C4-360F1C7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BAF4C-FCB5-3B5F-BB2D-0F29B67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B87C6-1FF5-96B1-27A6-688949A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22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776774-94EF-0BE9-4714-BF93C56A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8AC8D3-C7EA-DC96-26CB-40047192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27ED1-BF00-21A0-17C1-7E4210DD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68306-329B-E873-3601-31B49655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EFAEF-BB39-F9BD-AA96-41AC35E2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A296B-C3FD-5171-DA9C-E7B7D3B1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F9CE3-A6F3-D8FF-F6EC-E3AA6EF6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AC135-7EFE-6F4B-6498-455012B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422F4-FEB5-D8B5-07EF-7BBA437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BC362-E166-A3DF-8122-632BF35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17018-E6D3-F006-5231-63D9406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FD5FF-F600-9B69-3EAA-7F23625F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8280D-9075-9DCC-D47F-AC5084FA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8D83D-534F-D41C-ED60-5D5EC16E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E18F4-D5AA-6A7C-9EA4-3312E2C8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74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6D19-2079-77DD-2AD5-5F9CBB3D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05FDA-F3AB-544F-EA74-5421AEC9D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B5F20-1D5C-F5E4-2111-90186CF4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E0F83-9D79-F2F8-511D-F532ADE5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B771C-1442-DD2A-3CD7-778DF68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3E178-03E3-4815-51EF-439526B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6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7C74B-B974-0DA6-016F-4E79E0EB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007DA-E433-DA59-6E1C-8F06E6D1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0E08C-96B2-1DBC-750E-D3A2220A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3B56FD-5520-5F60-98EE-5C8EEDC26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FC786B-26F7-34F5-99FC-E1C00C04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342778-8723-A7D1-34BC-9B63443D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ED6367-B9C1-5C6D-0C35-D215F99A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F08A01-1C97-C6E7-E2D8-BEB79CD9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8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8B38-2D4C-4D87-BA24-7B495634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85411-13E9-7AC8-9E17-A4065012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7C33CF-4C36-E898-0186-7A8E7F5F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E43300-AE38-466D-B01F-9BE59C41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4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805EC3-7CA7-19C5-4CB3-08A758D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E8F3C-00C8-8649-2E5D-8C7B814A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1E25E7-1806-8359-C759-19A3AB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8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000F9-7631-EA5C-4785-068A9A32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4E397-3059-AF4E-72BE-6F27A2DD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DA44C-2DE7-6DCD-AE15-1007C203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238D8-D2AA-E340-113C-9171137A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AB2B0-DCDC-2B80-615F-33BBE5E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FFAD4-6D93-FB65-0157-025953AE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7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8DE28-FE2D-445A-93DD-AF8B13B2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B62ADB-F943-2E79-1061-A982ECDF0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15573-B8C1-3F86-8183-4B9DCAF2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DB46E-5A42-1516-BE0D-B1CF197B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CC0D2-F4E0-2713-9B28-3590D318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886F2-BCCD-668C-A301-69DCFB0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7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C0D7-D0D1-06A5-792E-A42BB43D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A9437-1BE4-743F-E197-A474BA36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49AE9-BB14-3A8D-B067-BB0773CB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D66F-4431-4A05-9308-D4A8797E857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C7FD1-BDF4-C0CE-C6A6-5A2FCCBA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D3094-F1B8-EAF3-D75B-97A52610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ACCD-66FD-4E6B-9681-3D2B97EAB2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9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757BB-D09C-B564-238B-0F54C5164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mesi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EA8FF-790B-1008-FD4C-910A4A87A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mesi</dc:title>
  <dc:creator>isai guilbert</dc:creator>
  <cp:lastModifiedBy>isai guilbert</cp:lastModifiedBy>
  <cp:revision>1</cp:revision>
  <dcterms:created xsi:type="dcterms:W3CDTF">2022-12-02T20:05:02Z</dcterms:created>
  <dcterms:modified xsi:type="dcterms:W3CDTF">2022-12-02T20:05:08Z</dcterms:modified>
</cp:coreProperties>
</file>