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7" r:id="rId5"/>
    <p:sldId id="268" r:id="rId6"/>
    <p:sldId id="270" r:id="rId7"/>
    <p:sldId id="271" r:id="rId8"/>
    <p:sldId id="272" r:id="rId9"/>
    <p:sldId id="273" r:id="rId10"/>
    <p:sldId id="274" r:id="rId11"/>
    <p:sldId id="275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18B3BB-1E0F-45D4-9928-0ED081FD7BBF}" v="845" dt="2022-05-10T17:01:47.8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Pew" userId="57de5c48f32aaca3" providerId="LiveId" clId="{6B18B3BB-1E0F-45D4-9928-0ED081FD7BBF}"/>
    <pc:docChg chg="undo custSel addSld delSld modSld">
      <pc:chgData name="Kyle Pew" userId="57de5c48f32aaca3" providerId="LiveId" clId="{6B18B3BB-1E0F-45D4-9928-0ED081FD7BBF}" dt="2022-05-10T17:03:18.028" v="1905" actId="1076"/>
      <pc:docMkLst>
        <pc:docMk/>
      </pc:docMkLst>
      <pc:sldChg chg="addSp delSp modSp mod">
        <pc:chgData name="Kyle Pew" userId="57de5c48f32aaca3" providerId="LiveId" clId="{6B18B3BB-1E0F-45D4-9928-0ED081FD7BBF}" dt="2022-04-25T15:41:55.921" v="1287" actId="478"/>
        <pc:sldMkLst>
          <pc:docMk/>
          <pc:sldMk cId="586571789" sldId="256"/>
        </pc:sldMkLst>
        <pc:spChg chg="mod">
          <ac:chgData name="Kyle Pew" userId="57de5c48f32aaca3" providerId="LiveId" clId="{6B18B3BB-1E0F-45D4-9928-0ED081FD7BBF}" dt="2022-04-19T18:00:36.144" v="19" actId="20577"/>
          <ac:spMkLst>
            <pc:docMk/>
            <pc:sldMk cId="586571789" sldId="256"/>
            <ac:spMk id="2" creationId="{47C1A0CF-9F47-44CB-9CD6-1654CCBFBA7C}"/>
          </ac:spMkLst>
        </pc:spChg>
        <pc:spChg chg="mod">
          <ac:chgData name="Kyle Pew" userId="57de5c48f32aaca3" providerId="LiveId" clId="{6B18B3BB-1E0F-45D4-9928-0ED081FD7BBF}" dt="2022-04-19T18:01:25.410" v="128" actId="1076"/>
          <ac:spMkLst>
            <pc:docMk/>
            <pc:sldMk cId="586571789" sldId="256"/>
            <ac:spMk id="3" creationId="{D35644A1-9877-436D-8D31-312C71EA63ED}"/>
          </ac:spMkLst>
        </pc:spChg>
        <pc:spChg chg="mod">
          <ac:chgData name="Kyle Pew" userId="57de5c48f32aaca3" providerId="LiveId" clId="{6B18B3BB-1E0F-45D4-9928-0ED081FD7BBF}" dt="2022-04-19T18:01:21.075" v="127" actId="1076"/>
          <ac:spMkLst>
            <pc:docMk/>
            <pc:sldMk cId="586571789" sldId="256"/>
            <ac:spMk id="4" creationId="{7C026A07-33DA-48DE-8AC9-57C6317A3E12}"/>
          </ac:spMkLst>
        </pc:spChg>
        <pc:picChg chg="add del mod">
          <ac:chgData name="Kyle Pew" userId="57de5c48f32aaca3" providerId="LiveId" clId="{6B18B3BB-1E0F-45D4-9928-0ED081FD7BBF}" dt="2022-04-25T15:41:55.921" v="1287" actId="478"/>
          <ac:picMkLst>
            <pc:docMk/>
            <pc:sldMk cId="586571789" sldId="256"/>
            <ac:picMk id="5" creationId="{00B487D9-2C4F-868E-D61E-D2A674495171}"/>
          </ac:picMkLst>
        </pc:picChg>
      </pc:sldChg>
      <pc:sldChg chg="addSp modSp mod modAnim">
        <pc:chgData name="Kyle Pew" userId="57de5c48f32aaca3" providerId="LiveId" clId="{6B18B3BB-1E0F-45D4-9928-0ED081FD7BBF}" dt="2022-04-19T18:08:25.738" v="884" actId="20577"/>
        <pc:sldMkLst>
          <pc:docMk/>
          <pc:sldMk cId="2567277773" sldId="257"/>
        </pc:sldMkLst>
        <pc:spChg chg="add mod">
          <ac:chgData name="Kyle Pew" userId="57de5c48f32aaca3" providerId="LiveId" clId="{6B18B3BB-1E0F-45D4-9928-0ED081FD7BBF}" dt="2022-04-19T18:06:55.211" v="711" actId="20577"/>
          <ac:spMkLst>
            <pc:docMk/>
            <pc:sldMk cId="2567277773" sldId="257"/>
            <ac:spMk id="4" creationId="{A76F4076-E3CC-CDE0-A6FC-78A18FBA95DC}"/>
          </ac:spMkLst>
        </pc:spChg>
        <pc:spChg chg="add mod">
          <ac:chgData name="Kyle Pew" userId="57de5c48f32aaca3" providerId="LiveId" clId="{6B18B3BB-1E0F-45D4-9928-0ED081FD7BBF}" dt="2022-04-19T18:07:42.190" v="815" actId="20577"/>
          <ac:spMkLst>
            <pc:docMk/>
            <pc:sldMk cId="2567277773" sldId="257"/>
            <ac:spMk id="5" creationId="{A4087B7B-9E1C-46C3-7D3F-B96112464746}"/>
          </ac:spMkLst>
        </pc:spChg>
        <pc:spChg chg="mod">
          <ac:chgData name="Kyle Pew" userId="57de5c48f32aaca3" providerId="LiveId" clId="{6B18B3BB-1E0F-45D4-9928-0ED081FD7BBF}" dt="2022-04-19T18:02:05.260" v="151" actId="20577"/>
          <ac:spMkLst>
            <pc:docMk/>
            <pc:sldMk cId="2567277773" sldId="257"/>
            <ac:spMk id="6" creationId="{2CA7F68E-D1B1-48AC-AF74-C768DE99A18F}"/>
          </ac:spMkLst>
        </pc:spChg>
        <pc:spChg chg="mod">
          <ac:chgData name="Kyle Pew" userId="57de5c48f32aaca3" providerId="LiveId" clId="{6B18B3BB-1E0F-45D4-9928-0ED081FD7BBF}" dt="2022-04-19T18:05:46.718" v="633" actId="20577"/>
          <ac:spMkLst>
            <pc:docMk/>
            <pc:sldMk cId="2567277773" sldId="257"/>
            <ac:spMk id="7" creationId="{A1CC45E1-8070-4AA8-8B48-8964F4F27CAC}"/>
          </ac:spMkLst>
        </pc:spChg>
        <pc:spChg chg="add mod">
          <ac:chgData name="Kyle Pew" userId="57de5c48f32aaca3" providerId="LiveId" clId="{6B18B3BB-1E0F-45D4-9928-0ED081FD7BBF}" dt="2022-04-19T18:08:25.738" v="884" actId="20577"/>
          <ac:spMkLst>
            <pc:docMk/>
            <pc:sldMk cId="2567277773" sldId="257"/>
            <ac:spMk id="8" creationId="{E602C2F1-A61E-F501-967E-A2C82B6D5844}"/>
          </ac:spMkLst>
        </pc:spChg>
      </pc:sldChg>
      <pc:sldChg chg="modSp modAnim">
        <pc:chgData name="Kyle Pew" userId="57de5c48f32aaca3" providerId="LiveId" clId="{6B18B3BB-1E0F-45D4-9928-0ED081FD7BBF}" dt="2022-04-19T18:08:45.968" v="888" actId="20577"/>
        <pc:sldMkLst>
          <pc:docMk/>
          <pc:sldMk cId="2918645825" sldId="265"/>
        </pc:sldMkLst>
        <pc:spChg chg="mod">
          <ac:chgData name="Kyle Pew" userId="57de5c48f32aaca3" providerId="LiveId" clId="{6B18B3BB-1E0F-45D4-9928-0ED081FD7BBF}" dt="2022-04-19T18:08:45.968" v="888" actId="20577"/>
          <ac:spMkLst>
            <pc:docMk/>
            <pc:sldMk cId="2918645825" sldId="265"/>
            <ac:spMk id="7" creationId="{A1CC45E1-8070-4AA8-8B48-8964F4F27CAC}"/>
          </ac:spMkLst>
        </pc:spChg>
      </pc:sldChg>
      <pc:sldChg chg="modSp">
        <pc:chgData name="Kyle Pew" userId="57de5c48f32aaca3" providerId="LiveId" clId="{6B18B3BB-1E0F-45D4-9928-0ED081FD7BBF}" dt="2022-04-19T18:09:00.029" v="890" actId="20577"/>
        <pc:sldMkLst>
          <pc:docMk/>
          <pc:sldMk cId="295600624" sldId="267"/>
        </pc:sldMkLst>
        <pc:spChg chg="mod">
          <ac:chgData name="Kyle Pew" userId="57de5c48f32aaca3" providerId="LiveId" clId="{6B18B3BB-1E0F-45D4-9928-0ED081FD7BBF}" dt="2022-04-19T18:09:00.029" v="890" actId="20577"/>
          <ac:spMkLst>
            <pc:docMk/>
            <pc:sldMk cId="295600624" sldId="267"/>
            <ac:spMk id="7" creationId="{A1CC45E1-8070-4AA8-8B48-8964F4F27CAC}"/>
          </ac:spMkLst>
        </pc:spChg>
      </pc:sldChg>
      <pc:sldChg chg="addSp modSp new mod setBg modAnim">
        <pc:chgData name="Kyle Pew" userId="57de5c48f32aaca3" providerId="LiveId" clId="{6B18B3BB-1E0F-45D4-9928-0ED081FD7BBF}" dt="2022-04-19T20:05:18.619" v="1056"/>
        <pc:sldMkLst>
          <pc:docMk/>
          <pc:sldMk cId="2641359586" sldId="270"/>
        </pc:sldMkLst>
        <pc:spChg chg="mod">
          <ac:chgData name="Kyle Pew" userId="57de5c48f32aaca3" providerId="LiveId" clId="{6B18B3BB-1E0F-45D4-9928-0ED081FD7BBF}" dt="2022-04-19T20:01:38.423" v="923" actId="20577"/>
          <ac:spMkLst>
            <pc:docMk/>
            <pc:sldMk cId="2641359586" sldId="270"/>
            <ac:spMk id="2" creationId="{50553619-C20C-7620-9E3A-B5DF16D9C2BE}"/>
          </ac:spMkLst>
        </pc:spChg>
        <pc:spChg chg="mod">
          <ac:chgData name="Kyle Pew" userId="57de5c48f32aaca3" providerId="LiveId" clId="{6B18B3BB-1E0F-45D4-9928-0ED081FD7BBF}" dt="2022-04-19T20:03:45.941" v="1030" actId="20577"/>
          <ac:spMkLst>
            <pc:docMk/>
            <pc:sldMk cId="2641359586" sldId="270"/>
            <ac:spMk id="3" creationId="{6C178A7A-24AC-56B0-EB4B-EB51BA15E262}"/>
          </ac:spMkLst>
        </pc:spChg>
        <pc:spChg chg="add mod">
          <ac:chgData name="Kyle Pew" userId="57de5c48f32aaca3" providerId="LiveId" clId="{6B18B3BB-1E0F-45D4-9928-0ED081FD7BBF}" dt="2022-04-19T20:04:55.817" v="1052" actId="1076"/>
          <ac:spMkLst>
            <pc:docMk/>
            <pc:sldMk cId="2641359586" sldId="270"/>
            <ac:spMk id="4" creationId="{CB22D63A-5F07-93D9-C8E0-2B01FAC4DD08}"/>
          </ac:spMkLst>
        </pc:spChg>
      </pc:sldChg>
      <pc:sldChg chg="del">
        <pc:chgData name="Kyle Pew" userId="57de5c48f32aaca3" providerId="LiveId" clId="{6B18B3BB-1E0F-45D4-9928-0ED081FD7BBF}" dt="2022-04-19T18:01:47.547" v="129" actId="47"/>
        <pc:sldMkLst>
          <pc:docMk/>
          <pc:sldMk cId="3429070278" sldId="270"/>
        </pc:sldMkLst>
      </pc:sldChg>
      <pc:sldChg chg="del">
        <pc:chgData name="Kyle Pew" userId="57de5c48f32aaca3" providerId="LiveId" clId="{6B18B3BB-1E0F-45D4-9928-0ED081FD7BBF}" dt="2022-04-19T18:01:47.547" v="129" actId="47"/>
        <pc:sldMkLst>
          <pc:docMk/>
          <pc:sldMk cId="600969820" sldId="271"/>
        </pc:sldMkLst>
      </pc:sldChg>
      <pc:sldChg chg="addSp delSp modSp new mod delAnim modAnim">
        <pc:chgData name="Kyle Pew" userId="57de5c48f32aaca3" providerId="LiveId" clId="{6B18B3BB-1E0F-45D4-9928-0ED081FD7BBF}" dt="2022-04-25T15:53:59.171" v="1407"/>
        <pc:sldMkLst>
          <pc:docMk/>
          <pc:sldMk cId="2784800257" sldId="271"/>
        </pc:sldMkLst>
        <pc:spChg chg="mod">
          <ac:chgData name="Kyle Pew" userId="57de5c48f32aaca3" providerId="LiveId" clId="{6B18B3BB-1E0F-45D4-9928-0ED081FD7BBF}" dt="2022-04-25T15:33:32.666" v="1117" actId="108"/>
          <ac:spMkLst>
            <pc:docMk/>
            <pc:sldMk cId="2784800257" sldId="271"/>
            <ac:spMk id="2" creationId="{F2EC2375-DF25-DA87-DE4D-0EEA8A46C7F6}"/>
          </ac:spMkLst>
        </pc:spChg>
        <pc:spChg chg="mod">
          <ac:chgData name="Kyle Pew" userId="57de5c48f32aaca3" providerId="LiveId" clId="{6B18B3BB-1E0F-45D4-9928-0ED081FD7BBF}" dt="2022-04-25T15:39:47.306" v="1280" actId="113"/>
          <ac:spMkLst>
            <pc:docMk/>
            <pc:sldMk cId="2784800257" sldId="271"/>
            <ac:spMk id="3" creationId="{1108CB22-292A-E9F0-437D-B21392D3C491}"/>
          </ac:spMkLst>
        </pc:spChg>
        <pc:spChg chg="add mod">
          <ac:chgData name="Kyle Pew" userId="57de5c48f32aaca3" providerId="LiveId" clId="{6B18B3BB-1E0F-45D4-9928-0ED081FD7BBF}" dt="2022-04-25T15:43:08.522" v="1296" actId="1076"/>
          <ac:spMkLst>
            <pc:docMk/>
            <pc:sldMk cId="2784800257" sldId="271"/>
            <ac:spMk id="6" creationId="{B07E90FA-D66A-7BCF-DA5D-17D6D7E2DF88}"/>
          </ac:spMkLst>
        </pc:spChg>
        <pc:spChg chg="add mod">
          <ac:chgData name="Kyle Pew" userId="57de5c48f32aaca3" providerId="LiveId" clId="{6B18B3BB-1E0F-45D4-9928-0ED081FD7BBF}" dt="2022-04-25T15:53:14.132" v="1403" actId="20577"/>
          <ac:spMkLst>
            <pc:docMk/>
            <pc:sldMk cId="2784800257" sldId="271"/>
            <ac:spMk id="7" creationId="{C2AB3482-EB82-0D80-A867-40E3540F63E6}"/>
          </ac:spMkLst>
        </pc:spChg>
        <pc:spChg chg="add del mod">
          <ac:chgData name="Kyle Pew" userId="57de5c48f32aaca3" providerId="LiveId" clId="{6B18B3BB-1E0F-45D4-9928-0ED081FD7BBF}" dt="2022-04-25T15:44:47.044" v="1325" actId="478"/>
          <ac:spMkLst>
            <pc:docMk/>
            <pc:sldMk cId="2784800257" sldId="271"/>
            <ac:spMk id="8" creationId="{2C5282B5-6C6B-70E1-6F06-646ADA8CC600}"/>
          </ac:spMkLst>
        </pc:spChg>
        <pc:spChg chg="add del mod">
          <ac:chgData name="Kyle Pew" userId="57de5c48f32aaca3" providerId="LiveId" clId="{6B18B3BB-1E0F-45D4-9928-0ED081FD7BBF}" dt="2022-04-25T15:53:33.946" v="1406" actId="478"/>
          <ac:spMkLst>
            <pc:docMk/>
            <pc:sldMk cId="2784800257" sldId="271"/>
            <ac:spMk id="9" creationId="{8ACCAB5F-231A-4456-23AE-4695208778F6}"/>
          </ac:spMkLst>
        </pc:spChg>
        <pc:picChg chg="add mod">
          <ac:chgData name="Kyle Pew" userId="57de5c48f32aaca3" providerId="LiveId" clId="{6B18B3BB-1E0F-45D4-9928-0ED081FD7BBF}" dt="2022-04-25T15:43:08.522" v="1296" actId="1076"/>
          <ac:picMkLst>
            <pc:docMk/>
            <pc:sldMk cId="2784800257" sldId="271"/>
            <ac:picMk id="5" creationId="{C3A253D3-E113-A057-2C27-2B26F90B9A74}"/>
          </ac:picMkLst>
        </pc:picChg>
      </pc:sldChg>
      <pc:sldChg chg="del">
        <pc:chgData name="Kyle Pew" userId="57de5c48f32aaca3" providerId="LiveId" clId="{6B18B3BB-1E0F-45D4-9928-0ED081FD7BBF}" dt="2022-04-19T18:01:47.547" v="129" actId="47"/>
        <pc:sldMkLst>
          <pc:docMk/>
          <pc:sldMk cId="827583819" sldId="272"/>
        </pc:sldMkLst>
      </pc:sldChg>
      <pc:sldChg chg="modSp new mod">
        <pc:chgData name="Kyle Pew" userId="57de5c48f32aaca3" providerId="LiveId" clId="{6B18B3BB-1E0F-45D4-9928-0ED081FD7BBF}" dt="2022-04-25T15:57:51.568" v="1529" actId="14100"/>
        <pc:sldMkLst>
          <pc:docMk/>
          <pc:sldMk cId="2928163677" sldId="272"/>
        </pc:sldMkLst>
        <pc:spChg chg="mod">
          <ac:chgData name="Kyle Pew" userId="57de5c48f32aaca3" providerId="LiveId" clId="{6B18B3BB-1E0F-45D4-9928-0ED081FD7BBF}" dt="2022-04-25T15:56:25.544" v="1410"/>
          <ac:spMkLst>
            <pc:docMk/>
            <pc:sldMk cId="2928163677" sldId="272"/>
            <ac:spMk id="2" creationId="{DE613027-73FD-C366-2E6D-8BBF4B2F2C34}"/>
          </ac:spMkLst>
        </pc:spChg>
        <pc:spChg chg="mod">
          <ac:chgData name="Kyle Pew" userId="57de5c48f32aaca3" providerId="LiveId" clId="{6B18B3BB-1E0F-45D4-9928-0ED081FD7BBF}" dt="2022-04-25T15:57:51.568" v="1529" actId="14100"/>
          <ac:spMkLst>
            <pc:docMk/>
            <pc:sldMk cId="2928163677" sldId="272"/>
            <ac:spMk id="3" creationId="{1CDB9007-33C1-0B53-D3A5-16FC8C10DD19}"/>
          </ac:spMkLst>
        </pc:spChg>
      </pc:sldChg>
      <pc:sldChg chg="addSp delSp modSp add mod modTransition modAnim">
        <pc:chgData name="Kyle Pew" userId="57de5c48f32aaca3" providerId="LiveId" clId="{6B18B3BB-1E0F-45D4-9928-0ED081FD7BBF}" dt="2022-04-25T16:17:08.382" v="1804"/>
        <pc:sldMkLst>
          <pc:docMk/>
          <pc:sldMk cId="2163339885" sldId="273"/>
        </pc:sldMkLst>
        <pc:spChg chg="mod">
          <ac:chgData name="Kyle Pew" userId="57de5c48f32aaca3" providerId="LiveId" clId="{6B18B3BB-1E0F-45D4-9928-0ED081FD7BBF}" dt="2022-04-25T15:58:29.956" v="1537" actId="20577"/>
          <ac:spMkLst>
            <pc:docMk/>
            <pc:sldMk cId="2163339885" sldId="273"/>
            <ac:spMk id="2" creationId="{DE613027-73FD-C366-2E6D-8BBF4B2F2C34}"/>
          </ac:spMkLst>
        </pc:spChg>
        <pc:spChg chg="mod">
          <ac:chgData name="Kyle Pew" userId="57de5c48f32aaca3" providerId="LiveId" clId="{6B18B3BB-1E0F-45D4-9928-0ED081FD7BBF}" dt="2022-04-25T16:02:49.600" v="1754" actId="14100"/>
          <ac:spMkLst>
            <pc:docMk/>
            <pc:sldMk cId="2163339885" sldId="273"/>
            <ac:spMk id="3" creationId="{1CDB9007-33C1-0B53-D3A5-16FC8C10DD19}"/>
          </ac:spMkLst>
        </pc:spChg>
        <pc:spChg chg="add del mod">
          <ac:chgData name="Kyle Pew" userId="57de5c48f32aaca3" providerId="LiveId" clId="{6B18B3BB-1E0F-45D4-9928-0ED081FD7BBF}" dt="2022-04-25T16:04:12.176" v="1756" actId="478"/>
          <ac:spMkLst>
            <pc:docMk/>
            <pc:sldMk cId="2163339885" sldId="273"/>
            <ac:spMk id="4" creationId="{DAC40CED-8408-A907-A53E-FF1C7099B9E3}"/>
          </ac:spMkLst>
        </pc:spChg>
        <pc:spChg chg="add mod">
          <ac:chgData name="Kyle Pew" userId="57de5c48f32aaca3" providerId="LiveId" clId="{6B18B3BB-1E0F-45D4-9928-0ED081FD7BBF}" dt="2022-04-25T16:06:05.151" v="1767" actId="1076"/>
          <ac:spMkLst>
            <pc:docMk/>
            <pc:sldMk cId="2163339885" sldId="273"/>
            <ac:spMk id="7" creationId="{6DE07115-F948-9627-8B38-E89D007E3D2C}"/>
          </ac:spMkLst>
        </pc:spChg>
        <pc:spChg chg="add mod">
          <ac:chgData name="Kyle Pew" userId="57de5c48f32aaca3" providerId="LiveId" clId="{6B18B3BB-1E0F-45D4-9928-0ED081FD7BBF}" dt="2022-04-25T16:10:24.350" v="1797" actId="1582"/>
          <ac:spMkLst>
            <pc:docMk/>
            <pc:sldMk cId="2163339885" sldId="273"/>
            <ac:spMk id="8" creationId="{567CA8ED-4117-D4D3-C667-A29818013764}"/>
          </ac:spMkLst>
        </pc:spChg>
        <pc:spChg chg="add mod">
          <ac:chgData name="Kyle Pew" userId="57de5c48f32aaca3" providerId="LiveId" clId="{6B18B3BB-1E0F-45D4-9928-0ED081FD7BBF}" dt="2022-04-25T16:10:24.350" v="1797" actId="1582"/>
          <ac:spMkLst>
            <pc:docMk/>
            <pc:sldMk cId="2163339885" sldId="273"/>
            <ac:spMk id="9" creationId="{CFD6A4C5-AD1A-BED0-D81B-9F794E7CA1F8}"/>
          </ac:spMkLst>
        </pc:spChg>
        <pc:picChg chg="add mod">
          <ac:chgData name="Kyle Pew" userId="57de5c48f32aaca3" providerId="LiveId" clId="{6B18B3BB-1E0F-45D4-9928-0ED081FD7BBF}" dt="2022-04-25T16:04:33.495" v="1763" actId="1076"/>
          <ac:picMkLst>
            <pc:docMk/>
            <pc:sldMk cId="2163339885" sldId="273"/>
            <ac:picMk id="6" creationId="{0E41ECA7-594A-D326-5631-11E018987FFB}"/>
          </ac:picMkLst>
        </pc:picChg>
        <pc:picChg chg="add del">
          <ac:chgData name="Kyle Pew" userId="57de5c48f32aaca3" providerId="LiveId" clId="{6B18B3BB-1E0F-45D4-9928-0ED081FD7BBF}" dt="2022-04-25T16:09:07.136" v="1784" actId="478"/>
          <ac:picMkLst>
            <pc:docMk/>
            <pc:sldMk cId="2163339885" sldId="273"/>
            <ac:picMk id="11" creationId="{0980881D-A64B-9658-00A3-E38452B2FE28}"/>
          </ac:picMkLst>
        </pc:picChg>
      </pc:sldChg>
      <pc:sldChg chg="del">
        <pc:chgData name="Kyle Pew" userId="57de5c48f32aaca3" providerId="LiveId" clId="{6B18B3BB-1E0F-45D4-9928-0ED081FD7BBF}" dt="2022-04-19T18:01:47.547" v="129" actId="47"/>
        <pc:sldMkLst>
          <pc:docMk/>
          <pc:sldMk cId="3642435742" sldId="273"/>
        </pc:sldMkLst>
      </pc:sldChg>
      <pc:sldChg chg="addSp delSp modSp add mod modTransition delAnim modAnim">
        <pc:chgData name="Kyle Pew" userId="57de5c48f32aaca3" providerId="LiveId" clId="{6B18B3BB-1E0F-45D4-9928-0ED081FD7BBF}" dt="2022-05-10T17:00:41.794" v="1811" actId="478"/>
        <pc:sldMkLst>
          <pc:docMk/>
          <pc:sldMk cId="295133170" sldId="274"/>
        </pc:sldMkLst>
        <pc:spChg chg="mod">
          <ac:chgData name="Kyle Pew" userId="57de5c48f32aaca3" providerId="LiveId" clId="{6B18B3BB-1E0F-45D4-9928-0ED081FD7BBF}" dt="2022-04-25T16:09:37.855" v="1790" actId="1076"/>
          <ac:spMkLst>
            <pc:docMk/>
            <pc:sldMk cId="295133170" sldId="274"/>
            <ac:spMk id="7" creationId="{6DE07115-F948-9627-8B38-E89D007E3D2C}"/>
          </ac:spMkLst>
        </pc:spChg>
        <pc:spChg chg="del">
          <ac:chgData name="Kyle Pew" userId="57de5c48f32aaca3" providerId="LiveId" clId="{6B18B3BB-1E0F-45D4-9928-0ED081FD7BBF}" dt="2022-04-25T16:09:41.412" v="1792" actId="478"/>
          <ac:spMkLst>
            <pc:docMk/>
            <pc:sldMk cId="295133170" sldId="274"/>
            <ac:spMk id="8" creationId="{567CA8ED-4117-D4D3-C667-A29818013764}"/>
          </ac:spMkLst>
        </pc:spChg>
        <pc:spChg chg="mod">
          <ac:chgData name="Kyle Pew" userId="57de5c48f32aaca3" providerId="LiveId" clId="{6B18B3BB-1E0F-45D4-9928-0ED081FD7BBF}" dt="2022-04-25T16:10:31.950" v="1798" actId="1582"/>
          <ac:spMkLst>
            <pc:docMk/>
            <pc:sldMk cId="295133170" sldId="274"/>
            <ac:spMk id="9" creationId="{CFD6A4C5-AD1A-BED0-D81B-9F794E7CA1F8}"/>
          </ac:spMkLst>
        </pc:spChg>
        <pc:graphicFrameChg chg="add del mod">
          <ac:chgData name="Kyle Pew" userId="57de5c48f32aaca3" providerId="LiveId" clId="{6B18B3BB-1E0F-45D4-9928-0ED081FD7BBF}" dt="2022-05-10T17:00:41.794" v="1811" actId="478"/>
          <ac:graphicFrameMkLst>
            <pc:docMk/>
            <pc:sldMk cId="295133170" sldId="274"/>
            <ac:graphicFrameMk id="4" creationId="{87574227-F4F7-7B08-257F-CCD95D3B2B86}"/>
          </ac:graphicFrameMkLst>
        </pc:graphicFrameChg>
        <pc:graphicFrameChg chg="del">
          <ac:chgData name="Kyle Pew" userId="57de5c48f32aaca3" providerId="LiveId" clId="{6B18B3BB-1E0F-45D4-9928-0ED081FD7BBF}" dt="2022-05-10T17:00:40.656" v="1810" actId="478"/>
          <ac:graphicFrameMkLst>
            <pc:docMk/>
            <pc:sldMk cId="295133170" sldId="274"/>
            <ac:graphicFrameMk id="6" creationId="{E4DBEFDE-369B-3779-1496-F489477C5881}"/>
          </ac:graphicFrameMkLst>
        </pc:graphicFrameChg>
        <pc:picChg chg="add mod ord">
          <ac:chgData name="Kyle Pew" userId="57de5c48f32aaca3" providerId="LiveId" clId="{6B18B3BB-1E0F-45D4-9928-0ED081FD7BBF}" dt="2022-04-25T16:09:54.287" v="1794" actId="1440"/>
          <ac:picMkLst>
            <pc:docMk/>
            <pc:sldMk cId="295133170" sldId="274"/>
            <ac:picMk id="5" creationId="{8B98EF03-D0EC-E1AB-D0D7-800705780CB8}"/>
          </ac:picMkLst>
        </pc:picChg>
        <pc:picChg chg="del">
          <ac:chgData name="Kyle Pew" userId="57de5c48f32aaca3" providerId="LiveId" clId="{6B18B3BB-1E0F-45D4-9928-0ED081FD7BBF}" dt="2022-04-25T16:09:20.665" v="1786" actId="478"/>
          <ac:picMkLst>
            <pc:docMk/>
            <pc:sldMk cId="295133170" sldId="274"/>
            <ac:picMk id="6" creationId="{0E41ECA7-594A-D326-5631-11E018987FFB}"/>
          </ac:picMkLst>
        </pc:picChg>
      </pc:sldChg>
      <pc:sldChg chg="del">
        <pc:chgData name="Kyle Pew" userId="57de5c48f32aaca3" providerId="LiveId" clId="{6B18B3BB-1E0F-45D4-9928-0ED081FD7BBF}" dt="2022-04-19T18:01:47.547" v="129" actId="47"/>
        <pc:sldMkLst>
          <pc:docMk/>
          <pc:sldMk cId="1918970458" sldId="274"/>
        </pc:sldMkLst>
      </pc:sldChg>
      <pc:sldChg chg="new del">
        <pc:chgData name="Kyle Pew" userId="57de5c48f32aaca3" providerId="LiveId" clId="{6B18B3BB-1E0F-45D4-9928-0ED081FD7BBF}" dt="2022-05-10T17:00:09.302" v="1808" actId="680"/>
        <pc:sldMkLst>
          <pc:docMk/>
          <pc:sldMk cId="657658811" sldId="275"/>
        </pc:sldMkLst>
      </pc:sldChg>
      <pc:sldChg chg="del">
        <pc:chgData name="Kyle Pew" userId="57de5c48f32aaca3" providerId="LiveId" clId="{6B18B3BB-1E0F-45D4-9928-0ED081FD7BBF}" dt="2022-04-19T18:01:47.547" v="129" actId="47"/>
        <pc:sldMkLst>
          <pc:docMk/>
          <pc:sldMk cId="1176422088" sldId="275"/>
        </pc:sldMkLst>
      </pc:sldChg>
      <pc:sldChg chg="addSp delSp modSp add mod delAnim">
        <pc:chgData name="Kyle Pew" userId="57de5c48f32aaca3" providerId="LiveId" clId="{6B18B3BB-1E0F-45D4-9928-0ED081FD7BBF}" dt="2022-05-10T17:03:18.028" v="1905" actId="1076"/>
        <pc:sldMkLst>
          <pc:docMk/>
          <pc:sldMk cId="2902225571" sldId="275"/>
        </pc:sldMkLst>
        <pc:spChg chg="mod">
          <ac:chgData name="Kyle Pew" userId="57de5c48f32aaca3" providerId="LiveId" clId="{6B18B3BB-1E0F-45D4-9928-0ED081FD7BBF}" dt="2022-05-10T17:00:58.849" v="1835" actId="20577"/>
          <ac:spMkLst>
            <pc:docMk/>
            <pc:sldMk cId="2902225571" sldId="275"/>
            <ac:spMk id="2" creationId="{DE613027-73FD-C366-2E6D-8BBF4B2F2C34}"/>
          </ac:spMkLst>
        </pc:spChg>
        <pc:spChg chg="mod">
          <ac:chgData name="Kyle Pew" userId="57de5c48f32aaca3" providerId="LiveId" clId="{6B18B3BB-1E0F-45D4-9928-0ED081FD7BBF}" dt="2022-05-10T17:01:44.557" v="1882" actId="27636"/>
          <ac:spMkLst>
            <pc:docMk/>
            <pc:sldMk cId="2902225571" sldId="275"/>
            <ac:spMk id="3" creationId="{1CDB9007-33C1-0B53-D3A5-16FC8C10DD19}"/>
          </ac:spMkLst>
        </pc:spChg>
        <pc:spChg chg="del">
          <ac:chgData name="Kyle Pew" userId="57de5c48f32aaca3" providerId="LiveId" clId="{6B18B3BB-1E0F-45D4-9928-0ED081FD7BBF}" dt="2022-05-10T17:01:10.377" v="1837" actId="478"/>
          <ac:spMkLst>
            <pc:docMk/>
            <pc:sldMk cId="2902225571" sldId="275"/>
            <ac:spMk id="7" creationId="{6DE07115-F948-9627-8B38-E89D007E3D2C}"/>
          </ac:spMkLst>
        </pc:spChg>
        <pc:spChg chg="add mod">
          <ac:chgData name="Kyle Pew" userId="57de5c48f32aaca3" providerId="LiveId" clId="{6B18B3BB-1E0F-45D4-9928-0ED081FD7BBF}" dt="2022-05-10T17:02:37.882" v="1900" actId="113"/>
          <ac:spMkLst>
            <pc:docMk/>
            <pc:sldMk cId="2902225571" sldId="275"/>
            <ac:spMk id="8" creationId="{9E1F8051-8249-E9CE-6287-B8DC0049BE35}"/>
          </ac:spMkLst>
        </pc:spChg>
        <pc:spChg chg="del">
          <ac:chgData name="Kyle Pew" userId="57de5c48f32aaca3" providerId="LiveId" clId="{6B18B3BB-1E0F-45D4-9928-0ED081FD7BBF}" dt="2022-05-10T17:01:11.517" v="1838" actId="478"/>
          <ac:spMkLst>
            <pc:docMk/>
            <pc:sldMk cId="2902225571" sldId="275"/>
            <ac:spMk id="9" creationId="{CFD6A4C5-AD1A-BED0-D81B-9F794E7CA1F8}"/>
          </ac:spMkLst>
        </pc:spChg>
        <pc:spChg chg="add mod">
          <ac:chgData name="Kyle Pew" userId="57de5c48f32aaca3" providerId="LiveId" clId="{6B18B3BB-1E0F-45D4-9928-0ED081FD7BBF}" dt="2022-05-10T17:03:18.028" v="1905" actId="1076"/>
          <ac:spMkLst>
            <pc:docMk/>
            <pc:sldMk cId="2902225571" sldId="275"/>
            <ac:spMk id="10" creationId="{0EE7EDB2-C8C1-CE3E-3DDF-1E62CB25C5F0}"/>
          </ac:spMkLst>
        </pc:spChg>
        <pc:picChg chg="del">
          <ac:chgData name="Kyle Pew" userId="57de5c48f32aaca3" providerId="LiveId" clId="{6B18B3BB-1E0F-45D4-9928-0ED081FD7BBF}" dt="2022-05-10T17:01:09.479" v="1836" actId="478"/>
          <ac:picMkLst>
            <pc:docMk/>
            <pc:sldMk cId="2902225571" sldId="275"/>
            <ac:picMk id="5" creationId="{8B98EF03-D0EC-E1AB-D0D7-800705780CB8}"/>
          </ac:picMkLst>
        </pc:picChg>
      </pc:sldChg>
      <pc:sldChg chg="del">
        <pc:chgData name="Kyle Pew" userId="57de5c48f32aaca3" providerId="LiveId" clId="{6B18B3BB-1E0F-45D4-9928-0ED081FD7BBF}" dt="2022-04-19T18:01:47.547" v="129" actId="47"/>
        <pc:sldMkLst>
          <pc:docMk/>
          <pc:sldMk cId="1104774344" sldId="276"/>
        </pc:sldMkLst>
      </pc:sldChg>
      <pc:sldChg chg="del">
        <pc:chgData name="Kyle Pew" userId="57de5c48f32aaca3" providerId="LiveId" clId="{6B18B3BB-1E0F-45D4-9928-0ED081FD7BBF}" dt="2022-04-19T18:01:47.547" v="129" actId="47"/>
        <pc:sldMkLst>
          <pc:docMk/>
          <pc:sldMk cId="1922757301" sldId="277"/>
        </pc:sldMkLst>
      </pc:sldChg>
      <pc:sldChg chg="del">
        <pc:chgData name="Kyle Pew" userId="57de5c48f32aaca3" providerId="LiveId" clId="{6B18B3BB-1E0F-45D4-9928-0ED081FD7BBF}" dt="2022-04-19T18:01:47.547" v="129" actId="47"/>
        <pc:sldMkLst>
          <pc:docMk/>
          <pc:sldMk cId="2749981904" sldId="278"/>
        </pc:sldMkLst>
      </pc:sldChg>
      <pc:sldChg chg="del">
        <pc:chgData name="Kyle Pew" userId="57de5c48f32aaca3" providerId="LiveId" clId="{6B18B3BB-1E0F-45D4-9928-0ED081FD7BBF}" dt="2022-04-19T18:01:47.547" v="129" actId="47"/>
        <pc:sldMkLst>
          <pc:docMk/>
          <pc:sldMk cId="2908324983" sldId="279"/>
        </pc:sldMkLst>
      </pc:sldChg>
      <pc:sldChg chg="del">
        <pc:chgData name="Kyle Pew" userId="57de5c48f32aaca3" providerId="LiveId" clId="{6B18B3BB-1E0F-45D4-9928-0ED081FD7BBF}" dt="2022-04-19T18:08:48.563" v="889" actId="47"/>
        <pc:sldMkLst>
          <pc:docMk/>
          <pc:sldMk cId="1867288892" sldId="280"/>
        </pc:sldMkLst>
      </pc:sldChg>
      <pc:sldChg chg="del">
        <pc:chgData name="Kyle Pew" userId="57de5c48f32aaca3" providerId="LiveId" clId="{6B18B3BB-1E0F-45D4-9928-0ED081FD7BBF}" dt="2022-04-19T18:01:47.547" v="129" actId="47"/>
        <pc:sldMkLst>
          <pc:docMk/>
          <pc:sldMk cId="2514421265" sldId="281"/>
        </pc:sldMkLst>
      </pc:sldChg>
      <pc:sldChg chg="del">
        <pc:chgData name="Kyle Pew" userId="57de5c48f32aaca3" providerId="LiveId" clId="{6B18B3BB-1E0F-45D4-9928-0ED081FD7BBF}" dt="2022-04-19T18:01:47.547" v="129" actId="47"/>
        <pc:sldMkLst>
          <pc:docMk/>
          <pc:sldMk cId="1829269250" sldId="282"/>
        </pc:sldMkLst>
      </pc:sldChg>
      <pc:sldChg chg="del">
        <pc:chgData name="Kyle Pew" userId="57de5c48f32aaca3" providerId="LiveId" clId="{6B18B3BB-1E0F-45D4-9928-0ED081FD7BBF}" dt="2022-04-19T18:01:47.547" v="129" actId="47"/>
        <pc:sldMkLst>
          <pc:docMk/>
          <pc:sldMk cId="2247758508" sldId="283"/>
        </pc:sldMkLst>
      </pc:sldChg>
      <pc:sldChg chg="del">
        <pc:chgData name="Kyle Pew" userId="57de5c48f32aaca3" providerId="LiveId" clId="{6B18B3BB-1E0F-45D4-9928-0ED081FD7BBF}" dt="2022-04-19T18:01:47.547" v="129" actId="47"/>
        <pc:sldMkLst>
          <pc:docMk/>
          <pc:sldMk cId="3623755209" sldId="284"/>
        </pc:sldMkLst>
      </pc:sldChg>
      <pc:sldChg chg="del">
        <pc:chgData name="Kyle Pew" userId="57de5c48f32aaca3" providerId="LiveId" clId="{6B18B3BB-1E0F-45D4-9928-0ED081FD7BBF}" dt="2022-04-19T18:01:47.547" v="129" actId="47"/>
        <pc:sldMkLst>
          <pc:docMk/>
          <pc:sldMk cId="1049034138" sldId="285"/>
        </pc:sldMkLst>
      </pc:sldChg>
      <pc:sldChg chg="del">
        <pc:chgData name="Kyle Pew" userId="57de5c48f32aaca3" providerId="LiveId" clId="{6B18B3BB-1E0F-45D4-9928-0ED081FD7BBF}" dt="2022-04-19T18:01:47.547" v="129" actId="47"/>
        <pc:sldMkLst>
          <pc:docMk/>
          <pc:sldMk cId="3239379973" sldId="286"/>
        </pc:sldMkLst>
      </pc:sldChg>
      <pc:sldChg chg="del">
        <pc:chgData name="Kyle Pew" userId="57de5c48f32aaca3" providerId="LiveId" clId="{6B18B3BB-1E0F-45D4-9928-0ED081FD7BBF}" dt="2022-04-19T18:01:47.547" v="129" actId="47"/>
        <pc:sldMkLst>
          <pc:docMk/>
          <pc:sldMk cId="484632532" sldId="287"/>
        </pc:sldMkLst>
      </pc:sldChg>
      <pc:sldChg chg="del">
        <pc:chgData name="Kyle Pew" userId="57de5c48f32aaca3" providerId="LiveId" clId="{6B18B3BB-1E0F-45D4-9928-0ED081FD7BBF}" dt="2022-04-19T18:01:47.547" v="129" actId="47"/>
        <pc:sldMkLst>
          <pc:docMk/>
          <pc:sldMk cId="4280640249" sldId="288"/>
        </pc:sldMkLst>
      </pc:sldChg>
      <pc:sldChg chg="del">
        <pc:chgData name="Kyle Pew" userId="57de5c48f32aaca3" providerId="LiveId" clId="{6B18B3BB-1E0F-45D4-9928-0ED081FD7BBF}" dt="2022-04-19T18:01:47.547" v="129" actId="47"/>
        <pc:sldMkLst>
          <pc:docMk/>
          <pc:sldMk cId="2925535184" sldId="289"/>
        </pc:sldMkLst>
      </pc:sldChg>
      <pc:sldChg chg="del">
        <pc:chgData name="Kyle Pew" userId="57de5c48f32aaca3" providerId="LiveId" clId="{6B18B3BB-1E0F-45D4-9928-0ED081FD7BBF}" dt="2022-04-19T18:01:47.547" v="129" actId="47"/>
        <pc:sldMkLst>
          <pc:docMk/>
          <pc:sldMk cId="2711748690" sldId="290"/>
        </pc:sldMkLst>
      </pc:sldChg>
      <pc:sldChg chg="del">
        <pc:chgData name="Kyle Pew" userId="57de5c48f32aaca3" providerId="LiveId" clId="{6B18B3BB-1E0F-45D4-9928-0ED081FD7BBF}" dt="2022-04-19T18:01:47.547" v="129" actId="47"/>
        <pc:sldMkLst>
          <pc:docMk/>
          <pc:sldMk cId="3777953922" sldId="291"/>
        </pc:sldMkLst>
      </pc:sldChg>
      <pc:sldChg chg="del">
        <pc:chgData name="Kyle Pew" userId="57de5c48f32aaca3" providerId="LiveId" clId="{6B18B3BB-1E0F-45D4-9928-0ED081FD7BBF}" dt="2022-04-19T18:01:47.547" v="129" actId="47"/>
        <pc:sldMkLst>
          <pc:docMk/>
          <pc:sldMk cId="1066977516" sldId="29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8C16-2869-4FBF-954E-B5ACE8DD2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CA04B-3677-4C31-9897-9ABDA52FF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0FDE4-8A9E-4656-BD52-97A115931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A9A4-4845-461A-97C8-B0983BCF802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FBA7E-09A3-4370-AB83-F850B2AE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AA1F3-CB82-4186-813F-C6A0E7A3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4E35-77C2-4932-8CA6-B7F2F686B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61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CEFA-0B93-40A4-8B29-DC0420AC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B03A8-BF0D-4018-AAD1-B3E50B301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D7468-C994-4F0F-A7B3-B2D09072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A9A4-4845-461A-97C8-B0983BCF802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F90C6-251B-4430-8881-19156CC4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431B7-B53A-44E6-9323-5612B4FF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4E35-77C2-4932-8CA6-B7F2F686B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4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6FD0-98BB-4782-AC1B-1FF8765A2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91896-4D0F-4338-A7E5-EE61868E0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50246-7471-4C63-A77D-DA320B9EC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A9A4-4845-461A-97C8-B0983BCF802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1BAFC-18E3-46C5-A428-AE371C2A0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0E837-88A3-4270-B3D0-EFA71E4D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4E35-77C2-4932-8CA6-B7F2F686B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1A027-3927-4811-8009-E1847EC0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823D6-CF2B-4720-962C-C9138B56B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96FD6-2C28-4FF3-B280-2D0596E1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A9A4-4845-461A-97C8-B0983BCF802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8264C-F152-43D7-BCB2-1AEF31A8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3F7EC-2745-4BD0-A63D-7DE6E2B7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4E35-77C2-4932-8CA6-B7F2F686B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0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6AF7-0B9C-4B19-B1D4-EA3BF892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D2A93-3013-47BD-A14D-FEB627731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70DCE-1A30-4E3F-98D2-0992A484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A9A4-4845-461A-97C8-B0983BCF802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F83D5-32D8-4E22-88B8-479E5FFB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9592F-5FF5-4573-8024-FA708242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4E35-77C2-4932-8CA6-B7F2F686B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0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B894-E285-4824-98BE-59A1F4FC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4CBC6-4C56-4FE2-8BFE-ED9F317CD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CC739-106C-48BF-93AC-D2E03D4D8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056F9-131D-4C88-97D8-015D6261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A9A4-4845-461A-97C8-B0983BCF802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DEB56-8900-4B3F-8A5C-9B7CBBF1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D56C8-832E-46B2-9309-55D686746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4E35-77C2-4932-8CA6-B7F2F686B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AD6C-FAFB-4DCE-8E20-8A782824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3F111-0BF6-46DC-9629-B70AB74A8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464FB-C114-4EA2-AC73-0D6C861AF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B989D-1DFA-4A5F-A08B-09D1FBABF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545C99-3187-49ED-889B-FBEB0BB5B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75C3D-2CE3-4BE0-9F78-4AB24326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A9A4-4845-461A-97C8-B0983BCF802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7036F-103A-4470-82FD-6543E259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30C24-8BA0-402F-AB47-C91E5F856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4E35-77C2-4932-8CA6-B7F2F686B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5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3A03F-2B74-419E-969C-1DBB2235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4745AC-6D35-4C2F-A29B-6EAEE6F2F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A9A4-4845-461A-97C8-B0983BCF802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7DBE7-6B1D-47E7-AF51-5D3CA039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BA4D6A-6E2A-4D37-AFCD-2C5F2D8C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4E35-77C2-4932-8CA6-B7F2F686B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8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CC735-E467-42C6-88E7-01FC72D04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A9A4-4845-461A-97C8-B0983BCF802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3630F0-4849-478E-B6ED-B76E05C0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00738-5B3B-4034-AB6E-C79B1B27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4E35-77C2-4932-8CA6-B7F2F686B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2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F7593-CD90-4B58-874B-D6328159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1A750-735C-4774-B577-BDBA02F7F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99601-48C5-456F-8EA1-7B15B1B73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FE054-4DAB-40FE-BEB6-17E33D334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A9A4-4845-461A-97C8-B0983BCF802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BD7B6-0294-44D2-B1B2-A233FDC1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F438A-B3C9-4EA0-9D06-F4DE27CA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4E35-77C2-4932-8CA6-B7F2F686B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0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1DA36-8BEA-4F98-81E9-5108DC50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45307A-48F4-423C-A008-02FDB8CA6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4AD83-0E71-45A0-9FFB-FF74A08CC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0172B-3C38-4BE8-9ACC-9B3F7D9E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A9A4-4845-461A-97C8-B0983BCF802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1D720-0FAF-4496-B3CC-69DF195C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EA0E5-49C5-4451-B91C-0950BD05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64E35-77C2-4932-8CA6-B7F2F686B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1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A9CC1D-7DF6-467C-BD54-CAA3EF502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DAB3E-4B5C-406A-BF57-BFCA09576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79B1A-BB76-4DA7-8532-7C42B56A0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DA9A4-4845-461A-97C8-B0983BCF802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1B152-9311-4919-ABF9-56F753E9E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AE333-77AF-4C70-8BD4-C17834B2F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64E35-77C2-4932-8CA6-B7F2F686B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2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office/vba/api/excel.range.sort?msclkid=0b0bcf8ed08011ec886fffe08297eee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A0CF-9F47-44CB-9CD6-1654CCBFB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004" y="312998"/>
            <a:ext cx="10014857" cy="148522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Excel Macros and VBA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644A1-9877-436D-8D31-312C71EA6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127" y="1946862"/>
            <a:ext cx="1405247" cy="438117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Impact" panose="020B0806030902050204" pitchFamily="34" charset="0"/>
              </a:rPr>
              <a:t>Kyle Pew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C026A07-33DA-48DE-8AC9-57C6317A3E12}"/>
              </a:ext>
            </a:extLst>
          </p:cNvPr>
          <p:cNvSpPr txBox="1">
            <a:spLocks/>
          </p:cNvSpPr>
          <p:nvPr/>
        </p:nvSpPr>
        <p:spPr>
          <a:xfrm>
            <a:off x="1129003" y="1655702"/>
            <a:ext cx="6744462" cy="438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bg1"/>
                </a:solidFill>
                <a:latin typeface="Impact" panose="020B0806030902050204" pitchFamily="34" charset="0"/>
              </a:rPr>
              <a:t>Automate Microsoft Excel Tasks by Using Excel Macros and VBA</a:t>
            </a:r>
          </a:p>
        </p:txBody>
      </p:sp>
    </p:spTree>
    <p:extLst>
      <p:ext uri="{BB962C8B-B14F-4D97-AF65-F5344CB8AC3E}">
        <p14:creationId xmlns:p14="http://schemas.microsoft.com/office/powerpoint/2010/main" val="586571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98EF03-D0EC-E1AB-D0D7-800705780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3554507"/>
            <a:ext cx="6677025" cy="1857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613027-73FD-C366-2E6D-8BBF4B2F2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ea typeface="+mn-ea"/>
                <a:cs typeface="+mn-cs"/>
              </a:rPr>
              <a:t>EXCEL VBA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B9007-33C1-0B53-D3A5-16FC8C10D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94576" cy="14554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Excel is a collection of various OBJECTS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Workbook, Worksheets, Charts, PivotTables, 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… are all Excel Objects</a:t>
            </a:r>
          </a:p>
          <a:p>
            <a:r>
              <a:rPr lang="en-US" b="1" dirty="0">
                <a:solidFill>
                  <a:schemeClr val="bg1"/>
                </a:solidFill>
              </a:rPr>
              <a:t>VBA allows users to communicate/manipulate Excel Objects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DE07115-F948-9627-8B38-E89D007E3D2C}"/>
              </a:ext>
            </a:extLst>
          </p:cNvPr>
          <p:cNvSpPr/>
          <p:nvPr/>
        </p:nvSpPr>
        <p:spPr>
          <a:xfrm rot="16200000">
            <a:off x="3504142" y="3807665"/>
            <a:ext cx="394448" cy="771525"/>
          </a:xfrm>
          <a:prstGeom prst="downArrow">
            <a:avLst/>
          </a:prstGeom>
          <a:ln w="12700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FD6A4C5-AD1A-BED0-D81B-9F794E7CA1F8}"/>
              </a:ext>
            </a:extLst>
          </p:cNvPr>
          <p:cNvSpPr/>
          <p:nvPr/>
        </p:nvSpPr>
        <p:spPr>
          <a:xfrm rot="16200000">
            <a:off x="2321862" y="4828895"/>
            <a:ext cx="394448" cy="771525"/>
          </a:xfrm>
          <a:prstGeom prst="downArrow">
            <a:avLst/>
          </a:prstGeom>
          <a:ln w="12700"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3027-73FD-C366-2E6D-8BBF4B2F2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ea typeface="+mn-ea"/>
                <a:cs typeface="+mn-cs"/>
              </a:rPr>
              <a:t>EXCEL VBA RANGE.SORT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B9007-33C1-0B53-D3A5-16FC8C10D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94576" cy="4522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Sorts a Range of Values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1F8051-8249-E9CE-6287-B8DC0049BE35}"/>
              </a:ext>
            </a:extLst>
          </p:cNvPr>
          <p:cNvSpPr txBox="1">
            <a:spLocks/>
          </p:cNvSpPr>
          <p:nvPr/>
        </p:nvSpPr>
        <p:spPr>
          <a:xfrm>
            <a:off x="838200" y="2412773"/>
            <a:ext cx="10394576" cy="15060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SYNTAX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err="1">
                <a:solidFill>
                  <a:schemeClr val="bg1"/>
                </a:solidFill>
              </a:rPr>
              <a:t>expression</a:t>
            </a:r>
            <a:r>
              <a:rPr lang="en-US" dirty="0" err="1">
                <a:solidFill>
                  <a:schemeClr val="bg1"/>
                </a:solidFill>
              </a:rPr>
              <a:t>.</a:t>
            </a:r>
            <a:r>
              <a:rPr lang="en-US" b="1" dirty="0" err="1">
                <a:solidFill>
                  <a:schemeClr val="bg1"/>
                </a:solidFill>
              </a:rPr>
              <a:t>Sort</a:t>
            </a:r>
            <a:r>
              <a:rPr lang="en-US" dirty="0">
                <a:solidFill>
                  <a:schemeClr val="bg1"/>
                </a:solidFill>
              </a:rPr>
              <a:t> (Key1, Order1, Key2, Type, Order2, Key3, Order3, Header, </a:t>
            </a:r>
            <a:r>
              <a:rPr lang="en-US" dirty="0" err="1">
                <a:solidFill>
                  <a:schemeClr val="bg1"/>
                </a:solidFill>
              </a:rPr>
              <a:t>OrderCustom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dirty="0" err="1">
                <a:solidFill>
                  <a:schemeClr val="bg1"/>
                </a:solidFill>
              </a:rPr>
              <a:t>MatchCase</a:t>
            </a:r>
            <a:r>
              <a:rPr lang="en-US" dirty="0">
                <a:solidFill>
                  <a:schemeClr val="bg1"/>
                </a:solidFill>
              </a:rPr>
              <a:t>, Orientation, </a:t>
            </a:r>
            <a:r>
              <a:rPr lang="en-US" dirty="0" err="1">
                <a:solidFill>
                  <a:schemeClr val="bg1"/>
                </a:solidFill>
              </a:rPr>
              <a:t>SortMethod</a:t>
            </a:r>
            <a:r>
              <a:rPr lang="en-US" dirty="0">
                <a:solidFill>
                  <a:schemeClr val="bg1"/>
                </a:solidFill>
              </a:rPr>
              <a:t>, DataOption1, DataOption2, DataOption3)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E7EDB2-C8C1-CE3E-3DDF-1E62CB25C5F0}"/>
              </a:ext>
            </a:extLst>
          </p:cNvPr>
          <p:cNvSpPr txBox="1"/>
          <p:nvPr/>
        </p:nvSpPr>
        <p:spPr>
          <a:xfrm>
            <a:off x="838200" y="4592637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Range.Sort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method (Excel) | Microsoft Docs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225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A7F68E-D1B1-48AC-AF74-C768DE99A18F}"/>
              </a:ext>
            </a:extLst>
          </p:cNvPr>
          <p:cNvSpPr txBox="1"/>
          <p:nvPr/>
        </p:nvSpPr>
        <p:spPr>
          <a:xfrm>
            <a:off x="1155440" y="874359"/>
            <a:ext cx="1001174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CONGRATULATIONS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78160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A7F68E-D1B1-48AC-AF74-C768DE99A18F}"/>
              </a:ext>
            </a:extLst>
          </p:cNvPr>
          <p:cNvSpPr txBox="1"/>
          <p:nvPr/>
        </p:nvSpPr>
        <p:spPr>
          <a:xfrm>
            <a:off x="1155440" y="874359"/>
            <a:ext cx="1001174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WHY MACROS AND VBA</a:t>
            </a:r>
            <a:endParaRPr 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C45E1-8070-4AA8-8B48-8964F4F27CAC}"/>
              </a:ext>
            </a:extLst>
          </p:cNvPr>
          <p:cNvSpPr txBox="1"/>
          <p:nvPr/>
        </p:nvSpPr>
        <p:spPr>
          <a:xfrm>
            <a:off x="1155440" y="1810139"/>
            <a:ext cx="993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Microsoft Excel Macros allow users to automate routine tasks saving loads of manually process and time.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F4076-E3CC-CDE0-A6FC-78A18FBA95DC}"/>
              </a:ext>
            </a:extLst>
          </p:cNvPr>
          <p:cNvSpPr txBox="1"/>
          <p:nvPr/>
        </p:nvSpPr>
        <p:spPr>
          <a:xfrm>
            <a:off x="1155440" y="2324489"/>
            <a:ext cx="3459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Report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Complex Formulas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Cleaning and Transforming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087B7B-9E1C-46C3-7D3F-B96112464746}"/>
              </a:ext>
            </a:extLst>
          </p:cNvPr>
          <p:cNvSpPr txBox="1"/>
          <p:nvPr/>
        </p:nvSpPr>
        <p:spPr>
          <a:xfrm>
            <a:off x="1155440" y="3392837"/>
            <a:ext cx="7782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Excel VBA is the language used to program with Excel and create the automation.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02C2F1-A61E-F501-967E-A2C82B6D5844}"/>
              </a:ext>
            </a:extLst>
          </p:cNvPr>
          <p:cNvSpPr txBox="1"/>
          <p:nvPr/>
        </p:nvSpPr>
        <p:spPr>
          <a:xfrm>
            <a:off x="1155440" y="3762169"/>
            <a:ext cx="4241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Visual Basic for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Object Oriented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256727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A7F68E-D1B1-48AC-AF74-C768DE99A18F}"/>
              </a:ext>
            </a:extLst>
          </p:cNvPr>
          <p:cNvSpPr txBox="1"/>
          <p:nvPr/>
        </p:nvSpPr>
        <p:spPr>
          <a:xfrm>
            <a:off x="1155440" y="874359"/>
            <a:ext cx="1001174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WHAT YOU’LL LEARN</a:t>
            </a:r>
            <a:endParaRPr 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C45E1-8070-4AA8-8B48-8964F4F27CAC}"/>
              </a:ext>
            </a:extLst>
          </p:cNvPr>
          <p:cNvSpPr txBox="1"/>
          <p:nvPr/>
        </p:nvSpPr>
        <p:spPr>
          <a:xfrm>
            <a:off x="1155441" y="1941619"/>
            <a:ext cx="83928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What are Excel Macros?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How to Program Excel Using Excel VBA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Working with Excel VBA Procedures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Streamline VBA Code Using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Create Logic in Your VBA Procedures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Create VBA User Interfaces with VBA </a:t>
            </a:r>
            <a:r>
              <a:rPr lang="en-US" sz="2000" dirty="0" err="1">
                <a:solidFill>
                  <a:schemeClr val="bg1"/>
                </a:solidFill>
              </a:rPr>
              <a:t>UserForms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How to Interact with the User and Get User 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Catch Potential Errors in Your VBA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And Much More...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64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A7F68E-D1B1-48AC-AF74-C768DE99A18F}"/>
              </a:ext>
            </a:extLst>
          </p:cNvPr>
          <p:cNvSpPr txBox="1"/>
          <p:nvPr/>
        </p:nvSpPr>
        <p:spPr>
          <a:xfrm>
            <a:off x="1155440" y="874359"/>
            <a:ext cx="1001174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COURSE RESOURCES</a:t>
            </a:r>
            <a:endParaRPr 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C45E1-8070-4AA8-8B48-8964F4F27CAC}"/>
              </a:ext>
            </a:extLst>
          </p:cNvPr>
          <p:cNvSpPr txBox="1"/>
          <p:nvPr/>
        </p:nvSpPr>
        <p:spPr>
          <a:xfrm>
            <a:off x="1155441" y="1810139"/>
            <a:ext cx="790458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Downloadable  Exercise files and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QA Board to ask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Lifetime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0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A7F68E-D1B1-48AC-AF74-C768DE99A18F}"/>
              </a:ext>
            </a:extLst>
          </p:cNvPr>
          <p:cNvSpPr txBox="1"/>
          <p:nvPr/>
        </p:nvSpPr>
        <p:spPr>
          <a:xfrm>
            <a:off x="1155440" y="874359"/>
            <a:ext cx="1001174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WELCOME TO THE COURSE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9243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3619-C20C-7620-9E3A-B5DF16D9C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241"/>
            <a:ext cx="10515600" cy="923330"/>
          </a:xfr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ea typeface="+mn-ea"/>
                <a:cs typeface="+mn-cs"/>
              </a:rPr>
              <a:t>PRACTICAL USES OF 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78A7A-24AC-56B0-EB4B-EB51BA15E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9810"/>
          </a:xfr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000" dirty="0">
                <a:solidFill>
                  <a:schemeClr val="bg1"/>
                </a:solidFill>
              </a:rPr>
              <a:t>Import Data</a:t>
            </a:r>
          </a:p>
          <a:p>
            <a:pPr marL="342900" indent="-342900"/>
            <a:r>
              <a:rPr lang="en-US" sz="2000" dirty="0">
                <a:solidFill>
                  <a:schemeClr val="bg1"/>
                </a:solidFill>
              </a:rPr>
              <a:t>Cleaning Up and Formatting Data</a:t>
            </a:r>
          </a:p>
          <a:p>
            <a:pPr marL="342900" indent="-342900"/>
            <a:r>
              <a:rPr lang="en-US" sz="2000" dirty="0">
                <a:solidFill>
                  <a:schemeClr val="bg1"/>
                </a:solidFill>
              </a:rPr>
              <a:t>Sorting and Filtering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22D63A-5F07-93D9-C8E0-2B01FAC4DD08}"/>
              </a:ext>
            </a:extLst>
          </p:cNvPr>
          <p:cNvSpPr/>
          <p:nvPr/>
        </p:nvSpPr>
        <p:spPr>
          <a:xfrm rot="20305259">
            <a:off x="1298120" y="3251682"/>
            <a:ext cx="2666456" cy="1569660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</a:t>
            </a:r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&amp;</a:t>
            </a:r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41359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2375-DF25-DA87-DE4D-0EEA8A46C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ea typeface="+mn-ea"/>
                <a:cs typeface="+mn-cs"/>
              </a:rPr>
              <a:t>EXCEL VBA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8CB22-292A-E9F0-437D-B21392D3C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60321" cy="358729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VBA is short for </a:t>
            </a:r>
            <a:r>
              <a:rPr lang="en-US" sz="2000" b="1" dirty="0">
                <a:solidFill>
                  <a:schemeClr val="bg1"/>
                </a:solidFill>
              </a:rPr>
              <a:t>VISUAL BASIC FOR APPLICATIONS</a:t>
            </a:r>
          </a:p>
          <a:p>
            <a:r>
              <a:rPr lang="en-US" sz="2000" dirty="0">
                <a:solidFill>
                  <a:schemeClr val="bg1"/>
                </a:solidFill>
              </a:rPr>
              <a:t>VBA is an </a:t>
            </a:r>
            <a:r>
              <a:rPr lang="en-US" sz="2000" b="1" dirty="0">
                <a:solidFill>
                  <a:schemeClr val="bg1"/>
                </a:solidFill>
              </a:rPr>
              <a:t>OBJECT-ORIENTED PROGRAMMING LANGUAGE</a:t>
            </a:r>
          </a:p>
          <a:p>
            <a:r>
              <a:rPr lang="en-US" sz="2000" dirty="0">
                <a:solidFill>
                  <a:schemeClr val="bg1"/>
                </a:solidFill>
              </a:rPr>
              <a:t>VBA procedure code is stored in </a:t>
            </a:r>
            <a:r>
              <a:rPr lang="en-US" sz="2000" b="1" dirty="0">
                <a:solidFill>
                  <a:schemeClr val="bg1"/>
                </a:solidFill>
              </a:rPr>
              <a:t>MODULES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253D3-E113-A057-2C27-2B26F90B9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248" y="2206532"/>
            <a:ext cx="2133600" cy="11334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B07E90FA-D66A-7BCF-DA5D-17D6D7E2DF88}"/>
              </a:ext>
            </a:extLst>
          </p:cNvPr>
          <p:cNvSpPr/>
          <p:nvPr/>
        </p:nvSpPr>
        <p:spPr>
          <a:xfrm rot="1263586">
            <a:off x="5818153" y="1711419"/>
            <a:ext cx="394448" cy="771525"/>
          </a:xfrm>
          <a:prstGeom prst="downArrow">
            <a:avLst/>
          </a:prstGeom>
          <a:ln w="12700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B3482-EB82-0D80-A867-40E3540F63E6}"/>
              </a:ext>
            </a:extLst>
          </p:cNvPr>
          <p:cNvSpPr txBox="1"/>
          <p:nvPr/>
        </p:nvSpPr>
        <p:spPr>
          <a:xfrm>
            <a:off x="7831802" y="2097181"/>
            <a:ext cx="35219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RANGE =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PROPERTIES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COLUMN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DELETE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80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3027-73FD-C366-2E6D-8BBF4B2F2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ea typeface="+mn-ea"/>
                <a:cs typeface="+mn-cs"/>
              </a:rPr>
              <a:t>EXCEL VBA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B9007-33C1-0B53-D3A5-16FC8C10D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9941" cy="43513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VISUAL BASIC FOR APPLICATIONS</a:t>
            </a:r>
          </a:p>
          <a:p>
            <a:r>
              <a:rPr lang="en-US" b="1" dirty="0">
                <a:solidFill>
                  <a:schemeClr val="bg1"/>
                </a:solidFill>
              </a:rPr>
              <a:t>OBJECT ORIENTED PROGRAMMING LANGUAGE</a:t>
            </a:r>
          </a:p>
          <a:p>
            <a:r>
              <a:rPr lang="en-US" b="1" dirty="0">
                <a:solidFill>
                  <a:schemeClr val="bg1"/>
                </a:solidFill>
              </a:rPr>
              <a:t>VBA PROCEDURE CODE IS STORE IN MODULES</a:t>
            </a:r>
          </a:p>
        </p:txBody>
      </p:sp>
    </p:spTree>
    <p:extLst>
      <p:ext uri="{BB962C8B-B14F-4D97-AF65-F5344CB8AC3E}">
        <p14:creationId xmlns:p14="http://schemas.microsoft.com/office/powerpoint/2010/main" val="2928163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3027-73FD-C366-2E6D-8BBF4B2F2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ea typeface="+mn-ea"/>
                <a:cs typeface="+mn-cs"/>
              </a:rPr>
              <a:t>EXCEL VBA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B9007-33C1-0B53-D3A5-16FC8C10D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94576" cy="14554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Excel is a collection of various OBJECTS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Workbook, Worksheets, Charts, PivotTables, 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… are all Excel Objects</a:t>
            </a:r>
          </a:p>
          <a:p>
            <a:r>
              <a:rPr lang="en-US" b="1" dirty="0">
                <a:solidFill>
                  <a:schemeClr val="bg1"/>
                </a:solidFill>
              </a:rPr>
              <a:t>VBA allows users to communicate/manipulate Excel Objects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41ECA7-594A-D326-5631-11E018987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075" y="3416019"/>
            <a:ext cx="4846825" cy="20735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6DE07115-F948-9627-8B38-E89D007E3D2C}"/>
              </a:ext>
            </a:extLst>
          </p:cNvPr>
          <p:cNvSpPr/>
          <p:nvPr/>
        </p:nvSpPr>
        <p:spPr>
          <a:xfrm rot="16200000">
            <a:off x="4427505" y="3975472"/>
            <a:ext cx="394448" cy="771525"/>
          </a:xfrm>
          <a:prstGeom prst="downArrow">
            <a:avLst/>
          </a:prstGeom>
          <a:ln w="12700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67CA8ED-4117-D4D3-C667-A29818013764}"/>
              </a:ext>
            </a:extLst>
          </p:cNvPr>
          <p:cNvSpPr/>
          <p:nvPr/>
        </p:nvSpPr>
        <p:spPr>
          <a:xfrm rot="7219769">
            <a:off x="5898776" y="4369920"/>
            <a:ext cx="394448" cy="771525"/>
          </a:xfrm>
          <a:prstGeom prst="downArrow">
            <a:avLst/>
          </a:prstGeom>
          <a:ln w="12700"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FD6A4C5-AD1A-BED0-D81B-9F794E7CA1F8}"/>
              </a:ext>
            </a:extLst>
          </p:cNvPr>
          <p:cNvSpPr/>
          <p:nvPr/>
        </p:nvSpPr>
        <p:spPr>
          <a:xfrm rot="16200000">
            <a:off x="3343838" y="4906630"/>
            <a:ext cx="394448" cy="771525"/>
          </a:xfrm>
          <a:prstGeom prst="downArrow">
            <a:avLst/>
          </a:prstGeom>
          <a:ln w="12700"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3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3108</TotalTime>
  <Words>340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Impact</vt:lpstr>
      <vt:lpstr>Office Theme</vt:lpstr>
      <vt:lpstr>Excel Macros and VBA</vt:lpstr>
      <vt:lpstr>PowerPoint Presentation</vt:lpstr>
      <vt:lpstr>PowerPoint Presentation</vt:lpstr>
      <vt:lpstr>PowerPoint Presentation</vt:lpstr>
      <vt:lpstr>PowerPoint Presentation</vt:lpstr>
      <vt:lpstr>PRACTICAL USES OF MACROS</vt:lpstr>
      <vt:lpstr>EXCEL VBA CONCEPTS</vt:lpstr>
      <vt:lpstr>EXCEL VBA CONCEPTS</vt:lpstr>
      <vt:lpstr>EXCEL VBA OBJECTS</vt:lpstr>
      <vt:lpstr>EXCEL VBA OBJECTS</vt:lpstr>
      <vt:lpstr>EXCEL VBA RANGE.SORT METHOD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HTML Web Development</dc:title>
  <dc:creator>Kendall Pew</dc:creator>
  <cp:lastModifiedBy>Kyle Pew</cp:lastModifiedBy>
  <cp:revision>3</cp:revision>
  <dcterms:created xsi:type="dcterms:W3CDTF">2021-11-05T18:57:46Z</dcterms:created>
  <dcterms:modified xsi:type="dcterms:W3CDTF">2022-05-10T17:03:20Z</dcterms:modified>
</cp:coreProperties>
</file>