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E17B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388"/>
    <p:restoredTop sz="93710"/>
  </p:normalViewPr>
  <p:slideViewPr>
    <p:cSldViewPr snapToGrid="0" snapToObjects="1">
      <p:cViewPr varScale="1">
        <p:scale>
          <a:sx n="96" d="100"/>
          <a:sy n="96" d="100"/>
        </p:scale>
        <p:origin x="192" y="8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402AD-7ADB-D541-A58A-382EB9179170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BEB0D-CCB4-2848-BE73-BCB48B4D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0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2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BEF6-4E17-CF46-AF64-B072BA4F854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Proxima Nova Extrabld"/>
          <a:ea typeface="+mj-ea"/>
          <a:cs typeface="Proxima Nova Extrab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atthewjdenny/SoDA-Workshop-Series-Introduction-to-Data-Sci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0236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Programming and Data Structures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57424"/>
            <a:ext cx="7772400" cy="2291716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Printing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Help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Values, vectors, matrices, </a:t>
            </a:r>
            <a:r>
              <a:rPr lang="en-US" sz="2800" dirty="0" err="1" smtClean="0">
                <a:solidFill>
                  <a:srgbClr val="999999"/>
                </a:solidFill>
              </a:rPr>
              <a:t>data.frames</a:t>
            </a:r>
            <a:r>
              <a:rPr lang="en-US" sz="2800" dirty="0" smtClean="0">
                <a:solidFill>
                  <a:srgbClr val="999999"/>
                </a:solidFill>
              </a:rPr>
              <a:t>, lists</a:t>
            </a: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3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Materials for the Workshop: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6"/>
            <a:ext cx="8229600" cy="3747485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github.com/matthewjdenny/SoDA-Workshop-Series-Introduction-to-Data-Science</a:t>
            </a:r>
            <a:endParaRPr lang="en-US" dirty="0" smtClean="0"/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>
                <a:effectLst/>
              </a:rPr>
              <a:t>Download the script file and follow along!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32</Words>
  <Application>Microsoft Macintosh PowerPoint</Application>
  <PresentationFormat>On-screen Show (16:9)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Proxima Nova Extrabld</vt:lpstr>
      <vt:lpstr>Proxima Nova Regular</vt:lpstr>
      <vt:lpstr>Wingdings</vt:lpstr>
      <vt:lpstr>Office Theme</vt:lpstr>
      <vt:lpstr>Programming and Data Structures</vt:lpstr>
      <vt:lpstr>Materials for the Workshop: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Proxima Nova Extrabold 36pt</dc:title>
  <dc:creator>Doren Berge</dc:creator>
  <cp:lastModifiedBy>Matt Denny</cp:lastModifiedBy>
  <cp:revision>27</cp:revision>
  <dcterms:created xsi:type="dcterms:W3CDTF">2017-07-26T21:21:35Z</dcterms:created>
  <dcterms:modified xsi:type="dcterms:W3CDTF">2017-09-13T23:44:27Z</dcterms:modified>
</cp:coreProperties>
</file>