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9" r:id="rId3"/>
    <p:sldId id="260" r:id="rId4"/>
    <p:sldId id="262" r:id="rId5"/>
    <p:sldId id="263" r:id="rId6"/>
    <p:sldId id="265" r:id="rId7"/>
    <p:sldId id="267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3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200" y="1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C8CF-C955-0648-B8BE-15DCAE61B1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C8CF-C955-0648-B8BE-15DCAE61B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0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023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Introduction to Data Science with 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1824381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Workshop Series Overview.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Installing R and </a:t>
            </a:r>
            <a:r>
              <a:rPr lang="en-US" sz="2800" dirty="0" err="1" smtClean="0">
                <a:solidFill>
                  <a:srgbClr val="999999"/>
                </a:solidFill>
              </a:rPr>
              <a:t>RStudio</a:t>
            </a:r>
            <a:r>
              <a:rPr lang="en-US" sz="2800" dirty="0" smtClean="0">
                <a:solidFill>
                  <a:srgbClr val="999999"/>
                </a:solidFill>
              </a:rPr>
              <a:t>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Customizing </a:t>
            </a:r>
            <a:r>
              <a:rPr lang="en-US" sz="2800" dirty="0" err="1" smtClean="0">
                <a:solidFill>
                  <a:srgbClr val="999999"/>
                </a:solidFill>
              </a:rPr>
              <a:t>RStudio</a:t>
            </a:r>
            <a:r>
              <a:rPr lang="en-US" sz="2800" dirty="0" smtClean="0">
                <a:solidFill>
                  <a:srgbClr val="999999"/>
                </a:solidFill>
              </a:rPr>
              <a:t>.</a:t>
            </a: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Workshop Series Outline: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Basic R Programming.</a:t>
            </a:r>
            <a:endParaRPr lang="en-US" dirty="0" smtClean="0">
              <a:effectLst/>
            </a:endParaRP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Core Data Management.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Automated Data Collection.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Performance and Scalability.</a:t>
            </a:r>
            <a:endParaRPr lang="en-US" dirty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endParaRPr lang="en-US" dirty="0" smtClean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Will You Do</a:t>
            </a:r>
            <a:r>
              <a:rPr lang="en-US" dirty="0"/>
              <a:t>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Install R and </a:t>
            </a:r>
            <a:r>
              <a:rPr lang="en-US" dirty="0" err="1" smtClean="0"/>
              <a:t>RStudio</a:t>
            </a:r>
            <a:r>
              <a:rPr lang="en-US" dirty="0" smtClean="0"/>
              <a:t> on your computer and use them!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Come to workshops.</a:t>
            </a:r>
            <a:endParaRPr lang="en-US" dirty="0" smtClean="0">
              <a:effectLst/>
            </a:endParaRP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Follow along with provided script files.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Complete (optional) assignments</a:t>
            </a:r>
            <a:r>
              <a:rPr lang="en-US" dirty="0" smtClean="0"/>
              <a:t>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endParaRPr lang="en-US" dirty="0" smtClean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Objectives: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Encounter a new, complex data source and be able to transform it into something you can analyze.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Be able to collect information from the web, automatically.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Do all of this at scale.</a:t>
            </a:r>
            <a:endParaRPr lang="en-US" dirty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endParaRPr lang="en-US" dirty="0" smtClean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Big Picture: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992583"/>
          </a:xfrm>
        </p:spPr>
        <p:txBody>
          <a:bodyPr>
            <a:normAutofit fontScale="92500"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Become a valuable research assistant (or your own research assistant!).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Develop employable skills.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Gain confidence to take on more ambitious projects.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Will depend on </a:t>
            </a:r>
            <a:r>
              <a:rPr lang="en-US" smtClean="0"/>
              <a:t>you practicing what you learn.</a:t>
            </a:r>
            <a:endParaRPr lang="en-US" dirty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endParaRPr lang="en-US" dirty="0" smtClean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R: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229600" cy="3394472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Mac: download X-Code Command Line Tools first.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effectLst/>
              </a:rPr>
              <a:t>Windows: download </a:t>
            </a:r>
            <a:r>
              <a:rPr lang="en-US" dirty="0" err="1" smtClean="0">
                <a:effectLst/>
              </a:rPr>
              <a:t>RTools</a:t>
            </a:r>
            <a:r>
              <a:rPr lang="en-US" dirty="0" smtClean="0">
                <a:effectLst/>
              </a:rPr>
              <a:t> first.</a:t>
            </a:r>
            <a:endParaRPr lang="en-US" dirty="0" smtClean="0">
              <a:effectLst/>
            </a:endParaRP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Download: </a:t>
            </a:r>
            <a:r>
              <a:rPr lang="en-US" dirty="0">
                <a:hlinkClick r:id="rId2"/>
              </a:rPr>
              <a:t>https://cran.r-project.org/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229600" cy="3394472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Integrated Development Environment (IDE) for R coding. 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Makes R more efficient.</a:t>
            </a:r>
            <a:endParaRPr lang="en-US" dirty="0" smtClean="0">
              <a:hlinkClick r:id="rId3"/>
            </a:endParaRP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www.rstudio.com</a:t>
            </a:r>
            <a:endParaRPr lang="en-US" dirty="0" smtClean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3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Customizing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229600" cy="3394472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/>
              <a:t>Setting up the appearance of </a:t>
            </a:r>
            <a:r>
              <a:rPr lang="en-US" dirty="0" err="1"/>
              <a:t>RStudio</a:t>
            </a:r>
            <a:r>
              <a:rPr lang="en-US" dirty="0"/>
              <a:t> to make it look </a:t>
            </a:r>
            <a:r>
              <a:rPr lang="en-US" dirty="0" smtClean="0"/>
              <a:t>cool!!!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Themes</a:t>
            </a:r>
            <a:r>
              <a:rPr lang="en-US" dirty="0"/>
              <a:t>, formatting, window layout.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Debugging</a:t>
            </a:r>
            <a:r>
              <a:rPr lang="en-US" dirty="0" smtClean="0"/>
              <a:t>, code completion, menus, code formatting.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232</Words>
  <Application>Microsoft Macintosh PowerPoint</Application>
  <PresentationFormat>On-screen Show (16:9)</PresentationFormat>
  <Paragraphs>41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Proxima Nova Extrabld</vt:lpstr>
      <vt:lpstr>Proxima Nova Regular</vt:lpstr>
      <vt:lpstr>Wingdings</vt:lpstr>
      <vt:lpstr>Arial</vt:lpstr>
      <vt:lpstr>Office Theme</vt:lpstr>
      <vt:lpstr>Introduction to Data Science with R</vt:lpstr>
      <vt:lpstr>Workshop Series Outline:</vt:lpstr>
      <vt:lpstr>What Will You Do?</vt:lpstr>
      <vt:lpstr>Learning Objectives:</vt:lpstr>
      <vt:lpstr>The Big Picture:</vt:lpstr>
      <vt:lpstr>Installing R:</vt:lpstr>
      <vt:lpstr>Installing RStudio:</vt:lpstr>
      <vt:lpstr>Customizing RStudio: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25</cp:revision>
  <dcterms:created xsi:type="dcterms:W3CDTF">2017-07-26T21:21:35Z</dcterms:created>
  <dcterms:modified xsi:type="dcterms:W3CDTF">2017-08-31T14:06:18Z</dcterms:modified>
</cp:coreProperties>
</file>