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64" r:id="rId2"/>
    <p:sldId id="259" r:id="rId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E17B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1395"/>
    <p:restoredTop sz="93706"/>
  </p:normalViewPr>
  <p:slideViewPr>
    <p:cSldViewPr snapToGrid="0" snapToObjects="1">
      <p:cViewPr varScale="1">
        <p:scale>
          <a:sx n="56" d="100"/>
          <a:sy n="56" d="100"/>
        </p:scale>
        <p:origin x="192" y="7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402AD-7ADB-D541-A58A-382EB9179170}" type="datetimeFigureOut">
              <a:rPr lang="en-US" smtClean="0"/>
              <a:t>9/6/17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9BEB0D-CCB4-2848-BE73-BCB48B4DE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32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BEB0D-CCB4-2848-BE73-BCB48B4DE2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07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BEF6-4E17-CF46-AF64-B072BA4F854A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D888-700A-5B49-A37F-7F161B9C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587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BEF6-4E17-CF46-AF64-B072BA4F854A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D888-700A-5B49-A37F-7F161B9C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594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BEF6-4E17-CF46-AF64-B072BA4F854A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D888-700A-5B49-A37F-7F161B9C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4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BEF6-4E17-CF46-AF64-B072BA4F854A}" type="datetimeFigureOut">
              <a:rPr lang="en-US" smtClean="0"/>
              <a:t>9/6/17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D888-700A-5B49-A37F-7F161B9C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79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BEF6-4E17-CF46-AF64-B072BA4F854A}" type="datetimeFigureOut">
              <a:rPr lang="en-US" smtClean="0"/>
              <a:t>9/6/17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D888-700A-5B49-A37F-7F161B9C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5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BEF6-4E17-CF46-AF64-B072BA4F854A}" type="datetimeFigureOut">
              <a:rPr lang="en-US" smtClean="0"/>
              <a:t>9/6/17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D888-700A-5B49-A37F-7F161B9C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70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BEF6-4E17-CF46-AF64-B072BA4F854A}" type="datetimeFigureOut">
              <a:rPr lang="en-US" smtClean="0"/>
              <a:t>9/6/17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D888-700A-5B49-A37F-7F161B9C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08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BEF6-4E17-CF46-AF64-B072BA4F854A}" type="datetimeFigureOut">
              <a:rPr lang="en-US" smtClean="0"/>
              <a:t>9/6/17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D888-700A-5B49-A37F-7F161B9C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15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925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CBEF6-4E17-CF46-AF64-B072BA4F854A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4D888-700A-5B49-A37F-7F161B9C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49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tx1"/>
          </a:solidFill>
          <a:latin typeface="Proxima Nova Extrabld"/>
          <a:ea typeface="+mj-ea"/>
          <a:cs typeface="Proxima Nova Extrab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Proxima Nova Regular"/>
          <a:ea typeface="+mn-ea"/>
          <a:cs typeface="Proxima Nova Regular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Proxima Nova Regular"/>
          <a:ea typeface="+mn-ea"/>
          <a:cs typeface="Proxima Nova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Proxima Nova Regular"/>
          <a:ea typeface="+mn-ea"/>
          <a:cs typeface="Proxima Nova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Proxima Nova Regular"/>
          <a:ea typeface="+mn-ea"/>
          <a:cs typeface="Proxima Nova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Proxima Nova Regular"/>
          <a:ea typeface="+mn-ea"/>
          <a:cs typeface="Proxima Nova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matthewjdenny/SoDA-Workshop-Series-Introduction-to-Data-Scien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20236"/>
            <a:ext cx="7772400" cy="110251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Basic R Programming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257424"/>
            <a:ext cx="7772400" cy="2291716"/>
          </a:xfrm>
        </p:spPr>
        <p:txBody>
          <a:bodyPr>
            <a:normAutofit/>
          </a:bodyPr>
          <a:lstStyle/>
          <a:p>
            <a:pPr marL="514350" indent="-514350" algn="l">
              <a:buAutoNum type="arabicPeriod"/>
            </a:pPr>
            <a:r>
              <a:rPr lang="en-US" sz="2800" dirty="0" smtClean="0">
                <a:solidFill>
                  <a:srgbClr val="999999"/>
                </a:solidFill>
              </a:rPr>
              <a:t>Variables.</a:t>
            </a:r>
            <a:endParaRPr lang="en-US" sz="2800" dirty="0" smtClean="0">
              <a:solidFill>
                <a:srgbClr val="999999"/>
              </a:solidFill>
            </a:endParaRPr>
          </a:p>
          <a:p>
            <a:pPr marL="514350" indent="-514350" algn="l">
              <a:buAutoNum type="arabicPeriod"/>
            </a:pPr>
            <a:r>
              <a:rPr lang="en-US" sz="2800" dirty="0" smtClean="0">
                <a:solidFill>
                  <a:srgbClr val="999999"/>
                </a:solidFill>
              </a:rPr>
              <a:t>Comparison Operators.</a:t>
            </a:r>
            <a:endParaRPr lang="en-US" sz="2800" dirty="0" smtClean="0">
              <a:solidFill>
                <a:srgbClr val="999999"/>
              </a:solidFill>
            </a:endParaRPr>
          </a:p>
          <a:p>
            <a:pPr marL="514350" indent="-514350" algn="l">
              <a:buAutoNum type="arabicPeriod"/>
            </a:pPr>
            <a:r>
              <a:rPr lang="en-US" sz="2800" dirty="0" smtClean="0">
                <a:solidFill>
                  <a:srgbClr val="999999"/>
                </a:solidFill>
              </a:rPr>
              <a:t>Printing.</a:t>
            </a:r>
          </a:p>
          <a:p>
            <a:pPr marL="514350" indent="-514350" algn="l">
              <a:buAutoNum type="arabicPeriod"/>
            </a:pPr>
            <a:r>
              <a:rPr lang="en-US" sz="2800" dirty="0" smtClean="0">
                <a:solidFill>
                  <a:srgbClr val="999999"/>
                </a:solidFill>
              </a:rPr>
              <a:t>Help.</a:t>
            </a:r>
            <a:endParaRPr lang="en-US" sz="2800" dirty="0" smtClean="0">
              <a:solidFill>
                <a:srgbClr val="999999"/>
              </a:solidFill>
            </a:endParaRPr>
          </a:p>
          <a:p>
            <a:pPr marL="514350" indent="-514350" algn="l">
              <a:buAutoNum type="arabicPeriod"/>
            </a:pPr>
            <a:endParaRPr lang="en-US" sz="2800" dirty="0" smtClean="0">
              <a:solidFill>
                <a:srgbClr val="999999"/>
              </a:solidFill>
            </a:endParaRPr>
          </a:p>
          <a:p>
            <a:pPr marL="514350" indent="-514350" algn="l">
              <a:buAutoNum type="arabicPeriod"/>
            </a:pPr>
            <a:endParaRPr lang="en-US" sz="2800" dirty="0">
              <a:solidFill>
                <a:srgbClr val="99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131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932" y="154490"/>
            <a:ext cx="8229600" cy="49252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Materials for the Workshop: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050" y="994196"/>
            <a:ext cx="8229600" cy="3747485"/>
          </a:xfrm>
        </p:spPr>
        <p:txBody>
          <a:bodyPr>
            <a:normAutofit/>
          </a:bodyPr>
          <a:lstStyle/>
          <a:p>
            <a:pPr>
              <a:spcBef>
                <a:spcPts val="2568"/>
              </a:spcBef>
              <a:buClr>
                <a:srgbClr val="3DE17B"/>
              </a:buClr>
              <a:buSzPct val="100000"/>
              <a:buFont typeface="Wingdings" charset="2"/>
              <a:buChar char="§"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github.com/matthewjdenny/SoDA-Workshop-Series-Introduction-to-Data-Science</a:t>
            </a:r>
            <a:endParaRPr lang="en-US" dirty="0" smtClean="0"/>
          </a:p>
          <a:p>
            <a:pPr>
              <a:spcBef>
                <a:spcPts val="2568"/>
              </a:spcBef>
              <a:buClr>
                <a:srgbClr val="3DE17B"/>
              </a:buClr>
              <a:buSzPct val="100000"/>
              <a:buFont typeface="Wingdings" charset="2"/>
              <a:buChar char="§"/>
            </a:pPr>
            <a:r>
              <a:rPr lang="en-US" dirty="0" smtClean="0">
                <a:effectLst/>
              </a:rPr>
              <a:t>Download the script file and follow along!</a:t>
            </a:r>
            <a:endParaRPr lang="en-US" dirty="0" smtClean="0">
              <a:effectLst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08888" y="712259"/>
            <a:ext cx="854658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39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1382</TotalTime>
  <Words>29</Words>
  <Application>Microsoft Macintosh PowerPoint</Application>
  <PresentationFormat>On-screen Show (16:9)</PresentationFormat>
  <Paragraphs>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Proxima Nova Extrabld</vt:lpstr>
      <vt:lpstr>Proxima Nova Regular</vt:lpstr>
      <vt:lpstr>Wingdings</vt:lpstr>
      <vt:lpstr>Arial</vt:lpstr>
      <vt:lpstr>Office Theme</vt:lpstr>
      <vt:lpstr>Basic R Programming</vt:lpstr>
      <vt:lpstr>Materials for the Workshop: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Proxima Nova Extrabold 36pt</dc:title>
  <dc:creator>Doren Berge</dc:creator>
  <cp:lastModifiedBy>Matt Denny</cp:lastModifiedBy>
  <cp:revision>26</cp:revision>
  <dcterms:created xsi:type="dcterms:W3CDTF">2017-07-26T21:21:35Z</dcterms:created>
  <dcterms:modified xsi:type="dcterms:W3CDTF">2017-09-06T14:14:14Z</dcterms:modified>
</cp:coreProperties>
</file>