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4236850" y="392150"/>
            <a:ext cx="50175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Comic Sans MS"/>
                <a:ea typeface="Comic Sans MS"/>
                <a:cs typeface="Comic Sans MS"/>
                <a:sym typeface="Comic Sans MS"/>
              </a:rPr>
              <a:t>Stock-Ticker</a:t>
            </a: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4468450" y="3620500"/>
            <a:ext cx="4785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/>
              <a:t>T</a:t>
            </a:r>
            <a:r>
              <a:rPr lang="en" sz="1800" b="1" i="1">
                <a:latin typeface="Comic Sans MS"/>
                <a:ea typeface="Comic Sans MS"/>
                <a:cs typeface="Comic Sans MS"/>
                <a:sym typeface="Comic Sans MS"/>
              </a:rPr>
              <a:t>eam WasserFall </a:t>
            </a: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Comic Sans MS"/>
                <a:ea typeface="Comic Sans MS"/>
                <a:cs typeface="Comic Sans MS"/>
                <a:sym typeface="Comic Sans MS"/>
              </a:rPr>
              <a:t>Washington College </a:t>
            </a: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latin typeface="Comic Sans MS"/>
                <a:ea typeface="Comic Sans MS"/>
                <a:cs typeface="Comic Sans MS"/>
                <a:sym typeface="Comic Sans MS"/>
              </a:rPr>
              <a:t>Spring 2018 </a:t>
            </a:r>
            <a:endParaRPr sz="1800" b="1" i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285" y="3595487"/>
            <a:ext cx="1010840" cy="12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4561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Sprint 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052550" y="3121350"/>
            <a:ext cx="70389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 Focus on the UI </a:t>
            </a:r>
            <a:endParaRPr sz="1800" dirty="0"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55" y="992075"/>
            <a:ext cx="2372500" cy="18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1105075" y="3645450"/>
            <a:ext cx="70389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Research the APIs 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  <p:bldP spid="14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decide to split our UI into seven parts :  title, search bar, result panel, previous/next panel,   Time  Series button panel,  graph panel, and  sell/buy panel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was integrated into the SearchPage class as a whole using Border Layout.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JLabels were used for testing purposes with any missing panels.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1297500" y="373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Dynamic Graph </a:t>
            </a:r>
            <a:endParaRPr b="1"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1246875" y="9803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Imports and Implements the jFreeChart library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Able to take data and display them dynamically 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Extremely effective to display real-time and especially historical stock prices</a:t>
            </a:r>
            <a:endParaRPr sz="180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Fully integrated into the main UI within a JPanel</a:t>
            </a:r>
            <a:endParaRPr sz="18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675" y="2815625"/>
            <a:ext cx="5165673" cy="21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Deal Button</a:t>
            </a:r>
            <a:endParaRPr b="1"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1052550" y="11795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 an Jpanel that name’s dealPanel.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two Jbutton that name’s sellButton and buyButton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these two Jbutton into the dealPanel.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Finally, add the dealPane into the Jpanel that rightside, and the position is SOUTH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Then, the buy and sell button will show on the bottom  of the right side of the frame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2958000" y="505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  Full Demo</a:t>
            </a:r>
            <a:endParaRPr sz="3600" b="1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962" y="1468322"/>
            <a:ext cx="1794075" cy="22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84925" y="2752025"/>
            <a:ext cx="70389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Implementing the backend of the project  </a:t>
            </a:r>
            <a:endParaRPr sz="1800"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613" y="936675"/>
            <a:ext cx="2206767" cy="165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84925" y="3066725"/>
            <a:ext cx="70389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APIs:  AlpaVantage and Quandl</a:t>
            </a:r>
            <a:endParaRPr sz="1800" dirty="0"/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84925" y="3394325"/>
            <a:ext cx="70389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Make a function a landing page that is  password protected </a:t>
            </a:r>
            <a:endParaRPr sz="1800" dirty="0"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1120175" y="3709025"/>
            <a:ext cx="7038900" cy="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Split the group into two groups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/>
      <p:bldP spid="177" grpId="0" build="p"/>
      <p:bldP spid="178" grpId="0" build="p"/>
      <p:bldP spid="17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210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Comic Sans MS</vt:lpstr>
      <vt:lpstr>Lato</vt:lpstr>
      <vt:lpstr>Montserrat</vt:lpstr>
      <vt:lpstr>Arial</vt:lpstr>
      <vt:lpstr>Focus</vt:lpstr>
      <vt:lpstr>Stock-Ticker  </vt:lpstr>
      <vt:lpstr>Overview of the Sprint </vt:lpstr>
      <vt:lpstr>Formatting </vt:lpstr>
      <vt:lpstr>Dynamic Graph </vt:lpstr>
      <vt:lpstr>Deal Button</vt:lpstr>
      <vt:lpstr>  Full Demo</vt:lpstr>
      <vt:lpstr>Next Sprint 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Stock-Ticker</dc:title>
  <dc:creator>Isaiah Lloyd</dc:creator>
  <cp:lastModifiedBy>Isaiah H. Lloyd</cp:lastModifiedBy>
  <cp:revision>2</cp:revision>
  <dcterms:modified xsi:type="dcterms:W3CDTF">2018-05-10T14:22:39Z</dcterms:modified>
</cp:coreProperties>
</file>