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Shape 5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Shape 6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Shape 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Shape 9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Shape 1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Shape 10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Shape 11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Shape 13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Shape 14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Shape 15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4236850" y="392150"/>
            <a:ext cx="5017500" cy="26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Comic Sans MS"/>
                <a:ea typeface="Comic Sans MS"/>
                <a:cs typeface="Comic Sans MS"/>
                <a:sym typeface="Comic Sans MS"/>
              </a:rPr>
              <a:t>Stock-Ticker</a:t>
            </a:r>
            <a:endParaRPr b="1"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Comic Sans MS"/>
                <a:ea typeface="Comic Sans MS"/>
                <a:cs typeface="Comic Sans MS"/>
                <a:sym typeface="Comic Sans MS"/>
              </a:rPr>
              <a:t>Sprint II </a:t>
            </a:r>
            <a:endParaRPr b="1"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ubTitle" idx="1"/>
          </p:nvPr>
        </p:nvSpPr>
        <p:spPr>
          <a:xfrm>
            <a:off x="4468450" y="3620500"/>
            <a:ext cx="47859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/>
              <a:t>T</a:t>
            </a:r>
            <a:r>
              <a:rPr lang="en" sz="1800" b="1" i="1">
                <a:latin typeface="Comic Sans MS"/>
                <a:ea typeface="Comic Sans MS"/>
                <a:cs typeface="Comic Sans MS"/>
                <a:sym typeface="Comic Sans MS"/>
              </a:rPr>
              <a:t>eam WasserFall </a:t>
            </a:r>
            <a:endParaRPr sz="1800" b="1"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latin typeface="Comic Sans MS"/>
                <a:ea typeface="Comic Sans MS"/>
                <a:cs typeface="Comic Sans MS"/>
                <a:sym typeface="Comic Sans MS"/>
              </a:rPr>
              <a:t>Washington College </a:t>
            </a:r>
            <a:endParaRPr sz="1800" b="1"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latin typeface="Comic Sans MS"/>
                <a:ea typeface="Comic Sans MS"/>
                <a:cs typeface="Comic Sans MS"/>
                <a:sym typeface="Comic Sans MS"/>
              </a:rPr>
              <a:t>Spring 2018 </a:t>
            </a:r>
            <a:endParaRPr sz="1800" b="1"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285" y="3595487"/>
            <a:ext cx="1010840" cy="12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297500" y="456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Sprint 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617300" y="3283450"/>
            <a:ext cx="7038900" cy="1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Improving the UI ( Search Feature)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Creating a Landing Page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Connecting APIs and Data to the Display Graph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55" y="1264375"/>
            <a:ext cx="2372500" cy="18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 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old UI is intact, but now it looks more neat and the drop down menu is empty.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 graph has a new crisp background and displays stock data in different time interval categories.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 the time interval JButtons do provide different options for displaying historical data.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JLabels were used for testing purposes with any missing panels.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894075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Four Different Panels with Grid Layout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JPanels ( Log In, and Change Password)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JButtons (Change Password, Cancel)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Change Password Panel 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Search Function  </a:t>
            </a:r>
            <a:endParaRPr b="1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052550" y="1179575"/>
            <a:ext cx="46293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Call IEX API and copy the reference 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372" y="843713"/>
            <a:ext cx="3068853" cy="35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052550" y="2012075"/>
            <a:ext cx="4629300" cy="9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search for any stocks that start with the letter that in the Jtextfield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052550" y="3150625"/>
            <a:ext cx="46293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 Search by stock name or stock symbol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052550" y="3983125"/>
            <a:ext cx="46293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Code need to be optimized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257150" y="3432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Display Graph </a:t>
            </a:r>
            <a:endParaRPr b="1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59375" y="1586850"/>
            <a:ext cx="5500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Imports and Implements the jFreeChart library.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Able to take data and display them dynamically.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Extremely effective to display real-time and especially historical stock prices.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Fully integrated into the main UI within a JPanel. 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575" y="1311100"/>
            <a:ext cx="3123299" cy="301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958000" y="505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  Full Demo</a:t>
            </a:r>
            <a:endParaRPr sz="3600" b="1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962" y="1468322"/>
            <a:ext cx="1794075" cy="2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</a:t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613" y="936675"/>
            <a:ext cx="2206767" cy="16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297500" y="3243050"/>
            <a:ext cx="7038900" cy="15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 Simulation Frame for Trading stocks and Displaying User’s Complete  Portfolio.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Further Polishing of the UI.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Full Integration of the Landing Page. 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Comic Sans MS</vt:lpstr>
      <vt:lpstr>Lato</vt:lpstr>
      <vt:lpstr>Montserrat</vt:lpstr>
      <vt:lpstr>Arial</vt:lpstr>
      <vt:lpstr>Simple Light</vt:lpstr>
      <vt:lpstr>Focus</vt:lpstr>
      <vt:lpstr>Stock-Ticker  Sprint II   </vt:lpstr>
      <vt:lpstr>Overview of the Sprint </vt:lpstr>
      <vt:lpstr>Accomplishments </vt:lpstr>
      <vt:lpstr>Landing Page</vt:lpstr>
      <vt:lpstr>Search Function  </vt:lpstr>
      <vt:lpstr>Display Graph </vt:lpstr>
      <vt:lpstr>  Full Demo</vt:lpstr>
      <vt:lpstr>Next Sprint 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Stock-Ticker  Sprint II   </dc:title>
  <dc:creator>Isaiah Lloyd</dc:creator>
  <cp:lastModifiedBy>Isaiah H. Lloyd</cp:lastModifiedBy>
  <cp:revision>1</cp:revision>
  <dcterms:modified xsi:type="dcterms:W3CDTF">2018-05-10T14:22:08Z</dcterms:modified>
</cp:coreProperties>
</file>