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e679bb3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e679bb3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e679bb3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e679bb3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e679bb3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e679bb3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679bb3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679bb3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679bb3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679bb3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679bb3b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679bb3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679bb3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679bb3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Printing CyberSecurity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Tiffanie Petersen, Isaiah Thomas, Carl Mann, &amp; Nick Cottrell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