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6ffc3d8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6ffc3d8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as a service (SaaS) allows users to connect to and use cloud-based apps over the Internet. Common examples are email, calendaring, and office tools (such as Microsoft Office 365). SaaS provides a complete software solution that you purchase on a pay-as-you-go basis from a cloud service provider.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SaaS is one of three main categories of cloud computing, the other two are infrastructure as a service (IaaS) and platform as a service (PaaS).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Iaas is used by companies that want to outsource their data center and computer resources to a cloud provider. IaaS providers host infrastructure components such as servers, storage, networking hardware and virtualization resources.</a:t>
            </a:r>
            <a:endParaRPr/>
          </a:p>
          <a:p>
            <a:pPr indent="0" lvl="0" marL="0" rtl="0" algn="l">
              <a:spcBef>
                <a:spcPts val="0"/>
              </a:spcBef>
              <a:spcAft>
                <a:spcPts val="0"/>
              </a:spcAft>
              <a:buClr>
                <a:schemeClr val="dk1"/>
              </a:buClr>
              <a:buSzPts val="1100"/>
              <a:buFont typeface="Arial"/>
              <a:buNone/>
            </a:pPr>
            <a:r>
              <a:rPr lang="en"/>
              <a:t>PaaS provides a framework of resources for an organization's in-house developers. This hosted platform enables developers to create customized applications. The vendor manages the data center resources that support the tools.</a:t>
            </a:r>
            <a:endParaRPr/>
          </a:p>
          <a:p>
            <a:pPr indent="0" lvl="0" marL="0" rtl="0" algn="l">
              <a:spcBef>
                <a:spcPts val="0"/>
              </a:spcBef>
              <a:spcAft>
                <a:spcPts val="0"/>
              </a:spcAft>
              <a:buNone/>
            </a:pPr>
            <a:r>
              <a:rPr lang="en"/>
              <a:t>SaaS application users do not have to download software, manage any existing IT infrastructures or deal with any aspect of the software management. Vendors handle maintenance, upgrades, support, security and all other aspects of managing the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make it short Software as a service (SaaS) is a software distribution model in which a cloud provider hosts applications and makes them available to end users over the internet.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6ffc3d84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6ffc3d84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6ffc3d8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6ffc3d8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6ffc3d8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6ffc3d8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echtarget.com/searchcloudcomputing/definition/Software-as-a-Servi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746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topic</a:t>
            </a:r>
            <a:endParaRPr/>
          </a:p>
        </p:txBody>
      </p:sp>
      <p:sp>
        <p:nvSpPr>
          <p:cNvPr id="55" name="Google Shape;55;p13"/>
          <p:cNvSpPr txBox="1"/>
          <p:nvPr>
            <p:ph idx="1" type="subTitle"/>
          </p:nvPr>
        </p:nvSpPr>
        <p:spPr>
          <a:xfrm>
            <a:off x="311700" y="2834125"/>
            <a:ext cx="8520600" cy="21429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1. The topmost priority of the North Carolina Department of Health and Human Services (the Department) is the health and well-being of the individuals they serve. Your team is assigned to work on the usability testing of a SAAS application targeted for healthcare systems to be used by the served population. Think through the target audience, discuss and present the test plan for ensuring better usability of the mobile and web app. Focus on what constitutes usability to the target audience, and how your proposal addresses those concerns.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SaaS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One of the three main categories of cloud computing</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Software as a service (SaaS)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Infrastructure as a service (IaaS)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Platform as a service (PaaS)</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62" name="Google Shape;62;p14"/>
          <p:cNvPicPr preferRelativeResize="0"/>
          <p:nvPr/>
        </p:nvPicPr>
        <p:blipFill>
          <a:blip r:embed="rId3">
            <a:alphaModFix/>
          </a:blip>
          <a:stretch>
            <a:fillRect/>
          </a:stretch>
        </p:blipFill>
        <p:spPr>
          <a:xfrm>
            <a:off x="4387550" y="1900775"/>
            <a:ext cx="4832625" cy="251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t>
            </a:r>
            <a:r>
              <a:rPr lang="en"/>
              <a:t>does SaaS work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r>
              <a:rPr lang="en"/>
              <a:t> and disadvantages of SaaS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https://www.techtarget.com/searchcloudcomputing/definition/Software-as-a-Service</a:t>
            </a:r>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