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utura" charset="1" panose="020B0502020204020303"/>
      <p:regular r:id="rId14"/>
    </p:embeddedFont>
    <p:embeddedFont>
      <p:font typeface="Helvetica World Bold" charset="1" panose="020B0800040000020004"/>
      <p:regular r:id="rId15"/>
    </p:embeddedFont>
    <p:embeddedFont>
      <p:font typeface="Futura Bold" charset="1" panose="020B0702020204020203"/>
      <p:regular r:id="rId16"/>
    </p:embeddedFont>
    <p:embeddedFont>
      <p:font typeface="Monami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20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8" y="0"/>
                </a:lnTo>
                <a:lnTo>
                  <a:pt x="2702748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5851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8021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497356" y="7889363"/>
            <a:ext cx="807028" cy="807028"/>
          </a:xfrm>
          <a:custGeom>
            <a:avLst/>
            <a:gdLst/>
            <a:ahLst/>
            <a:cxnLst/>
            <a:rect r="r" b="b" t="t" l="l"/>
            <a:pathLst>
              <a:path h="807028" w="807028">
                <a:moveTo>
                  <a:pt x="0" y="0"/>
                </a:moveTo>
                <a:lnTo>
                  <a:pt x="807028" y="0"/>
                </a:lnTo>
                <a:lnTo>
                  <a:pt x="807028" y="807028"/>
                </a:lnTo>
                <a:lnTo>
                  <a:pt x="0" y="8070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025254" y="1059805"/>
            <a:ext cx="2417050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19545" y="1059805"/>
            <a:ext cx="2351657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9399" y="1059805"/>
            <a:ext cx="1986453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96651" y="1059805"/>
            <a:ext cx="1986453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93904" y="1136005"/>
            <a:ext cx="1986453" cy="64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343434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Início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48900" y="6436365"/>
            <a:ext cx="7122337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Idealizado por Isaias Santana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79374" y="3698235"/>
            <a:ext cx="13797115" cy="2881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0"/>
              </a:lnSpc>
            </a:pPr>
            <a:r>
              <a:rPr lang="en-US" sz="10300">
                <a:solidFill>
                  <a:srgbClr val="343434"/>
                </a:solidFill>
                <a:latin typeface="Monami"/>
                <a:ea typeface="Monami"/>
                <a:cs typeface="Monami"/>
                <a:sym typeface="Monami"/>
              </a:rPr>
              <a:t>GERENCIADOR</a:t>
            </a:r>
          </a:p>
          <a:p>
            <a:pPr algn="ctr">
              <a:lnSpc>
                <a:spcPts val="10300"/>
              </a:lnSpc>
            </a:pPr>
            <a:r>
              <a:rPr lang="en-US" sz="10300">
                <a:solidFill>
                  <a:srgbClr val="343434"/>
                </a:solidFill>
                <a:latin typeface="Monami"/>
                <a:ea typeface="Monami"/>
                <a:cs typeface="Monami"/>
                <a:sym typeface="Monami"/>
              </a:rPr>
              <a:t>DE PETSHOP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45561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7" y="0"/>
                </a:lnTo>
                <a:lnTo>
                  <a:pt x="2702747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5851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8021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57231" y="4306840"/>
            <a:ext cx="9387650" cy="250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62" indent="-377831" lvl="1">
              <a:lnSpc>
                <a:spcPts val="3780"/>
              </a:lnSpc>
              <a:buFont typeface="Arial"/>
              <a:buChar char="•"/>
            </a:pP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Sistema front-end projetado gerenciar serviços, pets e agendamentos.</a:t>
            </a:r>
          </a:p>
          <a:p>
            <a:pPr algn="l">
              <a:lnSpc>
                <a:spcPts val="3780"/>
              </a:lnSpc>
            </a:pPr>
          </a:p>
          <a:p>
            <a:pPr algn="l" marL="755662" indent="-377831" lvl="1">
              <a:lnSpc>
                <a:spcPts val="3780"/>
              </a:lnSpc>
              <a:buFont typeface="Arial"/>
              <a:buChar char="•"/>
            </a:pP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Facilitar o trabalho do administrador do petshop com uma interface simples e prática.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07361" y="3290172"/>
            <a:ext cx="8541142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500">
                <a:solidFill>
                  <a:srgbClr val="343434"/>
                </a:solidFill>
                <a:latin typeface="Monami"/>
                <a:ea typeface="Monami"/>
                <a:cs typeface="Monami"/>
                <a:sym typeface="Monami"/>
              </a:rPr>
              <a:t>INTRODUÇÃO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4196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8" y="0"/>
                </a:lnTo>
                <a:lnTo>
                  <a:pt x="2702748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31423" y="3508565"/>
            <a:ext cx="4114747" cy="1294275"/>
          </a:xfrm>
          <a:custGeom>
            <a:avLst/>
            <a:gdLst/>
            <a:ahLst/>
            <a:cxnLst/>
            <a:rect r="r" b="b" t="t" l="l"/>
            <a:pathLst>
              <a:path h="1294275" w="4114747">
                <a:moveTo>
                  <a:pt x="0" y="0"/>
                </a:moveTo>
                <a:lnTo>
                  <a:pt x="4114747" y="0"/>
                </a:lnTo>
                <a:lnTo>
                  <a:pt x="4114747" y="1294275"/>
                </a:lnTo>
                <a:lnTo>
                  <a:pt x="0" y="12942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31423" y="4890292"/>
            <a:ext cx="4114747" cy="1294275"/>
          </a:xfrm>
          <a:custGeom>
            <a:avLst/>
            <a:gdLst/>
            <a:ahLst/>
            <a:cxnLst/>
            <a:rect r="r" b="b" t="t" l="l"/>
            <a:pathLst>
              <a:path h="1294275" w="4114747">
                <a:moveTo>
                  <a:pt x="0" y="0"/>
                </a:moveTo>
                <a:lnTo>
                  <a:pt x="4114747" y="0"/>
                </a:lnTo>
                <a:lnTo>
                  <a:pt x="4114747" y="1294275"/>
                </a:lnTo>
                <a:lnTo>
                  <a:pt x="0" y="12942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31423" y="6272020"/>
            <a:ext cx="4114747" cy="1294275"/>
          </a:xfrm>
          <a:custGeom>
            <a:avLst/>
            <a:gdLst/>
            <a:ahLst/>
            <a:cxnLst/>
            <a:rect r="r" b="b" t="t" l="l"/>
            <a:pathLst>
              <a:path h="1294275" w="4114747">
                <a:moveTo>
                  <a:pt x="0" y="0"/>
                </a:moveTo>
                <a:lnTo>
                  <a:pt x="4114747" y="0"/>
                </a:lnTo>
                <a:lnTo>
                  <a:pt x="4114747" y="1294275"/>
                </a:lnTo>
                <a:lnTo>
                  <a:pt x="0" y="12942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84412" y="6496093"/>
            <a:ext cx="393370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AGENDAR BASEADO NESSES DADOS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84412" y="5112639"/>
            <a:ext cx="388497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LISTAR SERVIÇOS E PETS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4412" y="3741327"/>
            <a:ext cx="388497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CADASTRAR SERVIÇOS E PETS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061925" y="4630039"/>
            <a:ext cx="9756858" cy="181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6499">
                <a:solidFill>
                  <a:srgbClr val="343434"/>
                </a:solidFill>
                <a:latin typeface="Monami"/>
                <a:ea typeface="Monami"/>
                <a:cs typeface="Monami"/>
                <a:sym typeface="Monami"/>
              </a:rPr>
              <a:t>O QUE ELE É CAPAZ DE FAZER?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3422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8" y="0"/>
                </a:lnTo>
                <a:lnTo>
                  <a:pt x="2702748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891444" y="2741512"/>
            <a:ext cx="10113480" cy="5599504"/>
            <a:chOff x="0" y="0"/>
            <a:chExt cx="1566843" cy="8675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66843" cy="867510"/>
            </a:xfrm>
            <a:custGeom>
              <a:avLst/>
              <a:gdLst/>
              <a:ahLst/>
              <a:cxnLst/>
              <a:rect r="r" b="b" t="t" l="l"/>
              <a:pathLst>
                <a:path h="867510" w="1566843">
                  <a:moveTo>
                    <a:pt x="17607" y="0"/>
                  </a:moveTo>
                  <a:lnTo>
                    <a:pt x="1549236" y="0"/>
                  </a:lnTo>
                  <a:cubicBezTo>
                    <a:pt x="1558960" y="0"/>
                    <a:pt x="1566843" y="7883"/>
                    <a:pt x="1566843" y="17607"/>
                  </a:cubicBezTo>
                  <a:lnTo>
                    <a:pt x="1566843" y="849903"/>
                  </a:lnTo>
                  <a:cubicBezTo>
                    <a:pt x="1566843" y="859627"/>
                    <a:pt x="1558960" y="867510"/>
                    <a:pt x="1549236" y="867510"/>
                  </a:cubicBezTo>
                  <a:lnTo>
                    <a:pt x="17607" y="867510"/>
                  </a:lnTo>
                  <a:cubicBezTo>
                    <a:pt x="7883" y="867510"/>
                    <a:pt x="0" y="859627"/>
                    <a:pt x="0" y="849903"/>
                  </a:cubicBezTo>
                  <a:lnTo>
                    <a:pt x="0" y="17607"/>
                  </a:lnTo>
                  <a:cubicBezTo>
                    <a:pt x="0" y="7883"/>
                    <a:pt x="7883" y="0"/>
                    <a:pt x="17607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-797" r="0" b="-797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true" flipV="false" rot="0">
            <a:off x="2219711" y="3512779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1"/>
                </a:lnTo>
                <a:lnTo>
                  <a:pt x="4101352" y="1290061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1116769" y="4896233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2"/>
                </a:lnTo>
                <a:lnTo>
                  <a:pt x="4101352" y="1290062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0">
            <a:off x="1116769" y="6279688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1"/>
                </a:lnTo>
                <a:lnTo>
                  <a:pt x="4101352" y="1290061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4412" y="6496093"/>
            <a:ext cx="393370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AGENDAR BASEADO NESSES DADOS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4412" y="5112639"/>
            <a:ext cx="388497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LISTAR SERVIÇOS E PETS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67654" y="3687274"/>
            <a:ext cx="3805466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b="true" sz="3300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CADASTRAR SERVIÇOS E PETS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3422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8" y="0"/>
                </a:lnTo>
                <a:lnTo>
                  <a:pt x="2702748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116769" y="3512779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1"/>
                </a:lnTo>
                <a:lnTo>
                  <a:pt x="4101352" y="1290061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5891444" y="2741512"/>
            <a:ext cx="10113480" cy="5599504"/>
            <a:chOff x="0" y="0"/>
            <a:chExt cx="1566843" cy="8675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66843" cy="867510"/>
            </a:xfrm>
            <a:custGeom>
              <a:avLst/>
              <a:gdLst/>
              <a:ahLst/>
              <a:cxnLst/>
              <a:rect r="r" b="b" t="t" l="l"/>
              <a:pathLst>
                <a:path h="867510" w="1566843">
                  <a:moveTo>
                    <a:pt x="17607" y="0"/>
                  </a:moveTo>
                  <a:lnTo>
                    <a:pt x="1549236" y="0"/>
                  </a:lnTo>
                  <a:cubicBezTo>
                    <a:pt x="1558960" y="0"/>
                    <a:pt x="1566843" y="7883"/>
                    <a:pt x="1566843" y="17607"/>
                  </a:cubicBezTo>
                  <a:lnTo>
                    <a:pt x="1566843" y="849903"/>
                  </a:lnTo>
                  <a:cubicBezTo>
                    <a:pt x="1566843" y="859627"/>
                    <a:pt x="1558960" y="867510"/>
                    <a:pt x="1549236" y="867510"/>
                  </a:cubicBezTo>
                  <a:lnTo>
                    <a:pt x="17607" y="867510"/>
                  </a:lnTo>
                  <a:cubicBezTo>
                    <a:pt x="7883" y="867510"/>
                    <a:pt x="0" y="859627"/>
                    <a:pt x="0" y="849903"/>
                  </a:cubicBezTo>
                  <a:lnTo>
                    <a:pt x="0" y="17607"/>
                  </a:lnTo>
                  <a:cubicBezTo>
                    <a:pt x="0" y="7883"/>
                    <a:pt x="7883" y="0"/>
                    <a:pt x="17607" y="0"/>
                  </a:cubicBezTo>
                  <a:close/>
                </a:path>
              </a:pathLst>
            </a:custGeom>
            <a:blipFill>
              <a:blip r:embed="rId15"/>
              <a:stretch>
                <a:fillRect l="0" t="-797" r="0" b="-797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true" flipV="false" rot="0">
            <a:off x="2219711" y="4896233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2"/>
                </a:lnTo>
                <a:lnTo>
                  <a:pt x="4101352" y="1290062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0">
            <a:off x="1116769" y="6279688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1"/>
                </a:lnTo>
                <a:lnTo>
                  <a:pt x="4101352" y="1290061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4412" y="3741327"/>
            <a:ext cx="380546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CADASTRAR SERVIÇOS E PETS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27901" y="5070729"/>
            <a:ext cx="3884972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b="true" sz="3300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LISTAR SERVIÇOS E PETS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4412" y="6496093"/>
            <a:ext cx="393370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AGENDAR BASEADO NESSES DADOS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3422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8" y="0"/>
                </a:lnTo>
                <a:lnTo>
                  <a:pt x="2702748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116769" y="3512779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1"/>
                </a:lnTo>
                <a:lnTo>
                  <a:pt x="4101352" y="1290061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1116769" y="4896233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2"/>
                </a:lnTo>
                <a:lnTo>
                  <a:pt x="4101352" y="1290062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891444" y="2741512"/>
            <a:ext cx="10113480" cy="5599504"/>
            <a:chOff x="0" y="0"/>
            <a:chExt cx="1566843" cy="86751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66843" cy="867510"/>
            </a:xfrm>
            <a:custGeom>
              <a:avLst/>
              <a:gdLst/>
              <a:ahLst/>
              <a:cxnLst/>
              <a:rect r="r" b="b" t="t" l="l"/>
              <a:pathLst>
                <a:path h="867510" w="1566843">
                  <a:moveTo>
                    <a:pt x="17607" y="0"/>
                  </a:moveTo>
                  <a:lnTo>
                    <a:pt x="1549236" y="0"/>
                  </a:lnTo>
                  <a:cubicBezTo>
                    <a:pt x="1558960" y="0"/>
                    <a:pt x="1566843" y="7883"/>
                    <a:pt x="1566843" y="17607"/>
                  </a:cubicBezTo>
                  <a:lnTo>
                    <a:pt x="1566843" y="849903"/>
                  </a:lnTo>
                  <a:cubicBezTo>
                    <a:pt x="1566843" y="859627"/>
                    <a:pt x="1558960" y="867510"/>
                    <a:pt x="1549236" y="867510"/>
                  </a:cubicBezTo>
                  <a:lnTo>
                    <a:pt x="17607" y="867510"/>
                  </a:lnTo>
                  <a:cubicBezTo>
                    <a:pt x="7883" y="867510"/>
                    <a:pt x="0" y="859627"/>
                    <a:pt x="0" y="849903"/>
                  </a:cubicBezTo>
                  <a:lnTo>
                    <a:pt x="0" y="17607"/>
                  </a:lnTo>
                  <a:cubicBezTo>
                    <a:pt x="0" y="7883"/>
                    <a:pt x="7883" y="0"/>
                    <a:pt x="17607" y="0"/>
                  </a:cubicBezTo>
                  <a:close/>
                </a:path>
              </a:pathLst>
            </a:custGeom>
            <a:blipFill>
              <a:blip r:embed="rId15"/>
              <a:stretch>
                <a:fillRect l="0" t="-797" r="0" b="-797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true" flipV="false" rot="0">
            <a:off x="2219711" y="6279688"/>
            <a:ext cx="4101352" cy="1290062"/>
          </a:xfrm>
          <a:custGeom>
            <a:avLst/>
            <a:gdLst/>
            <a:ahLst/>
            <a:cxnLst/>
            <a:rect r="r" b="b" t="t" l="l"/>
            <a:pathLst>
              <a:path h="1290062" w="4101352">
                <a:moveTo>
                  <a:pt x="4101352" y="0"/>
                </a:moveTo>
                <a:lnTo>
                  <a:pt x="0" y="0"/>
                </a:lnTo>
                <a:lnTo>
                  <a:pt x="0" y="1290061"/>
                </a:lnTo>
                <a:lnTo>
                  <a:pt x="4101352" y="1290061"/>
                </a:lnTo>
                <a:lnTo>
                  <a:pt x="4101352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03533" y="6454183"/>
            <a:ext cx="3933709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b="true" sz="3300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AGENDAR BASEADO NESSES DADOS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4412" y="5112639"/>
            <a:ext cx="388497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LISTAR SERVIÇOS E PETS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4412" y="3741327"/>
            <a:ext cx="380546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CADASTRAR SERVIÇOS E PETS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8" y="0"/>
                </a:lnTo>
                <a:lnTo>
                  <a:pt x="2702748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73950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82318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690686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466120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074488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90686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84412" y="2427129"/>
            <a:ext cx="4508454" cy="1418114"/>
          </a:xfrm>
          <a:custGeom>
            <a:avLst/>
            <a:gdLst/>
            <a:ahLst/>
            <a:cxnLst/>
            <a:rect r="r" b="b" t="t" l="l"/>
            <a:pathLst>
              <a:path h="1418114" w="4508454">
                <a:moveTo>
                  <a:pt x="0" y="0"/>
                </a:moveTo>
                <a:lnTo>
                  <a:pt x="4508454" y="0"/>
                </a:lnTo>
                <a:lnTo>
                  <a:pt x="4508454" y="1418114"/>
                </a:lnTo>
                <a:lnTo>
                  <a:pt x="0" y="14181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IV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III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3502" y="2665215"/>
            <a:ext cx="3933709" cy="93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b="true" sz="3334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PRA QUEM É ESSE PROGRAMA?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58005" y="4264897"/>
            <a:ext cx="9387650" cy="272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35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O projeto, em sua forma atual, é voltado para a gestão interna do petshop, ou seja, o administrador ou funcionários que gerenciam o dia a dia das operações podem tirar proveito dele para organizar os serviços, pets e agendamentos.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84412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36170" y="7889363"/>
            <a:ext cx="7867418" cy="1952285"/>
          </a:xfrm>
          <a:custGeom>
            <a:avLst/>
            <a:gdLst/>
            <a:ahLst/>
            <a:cxnLst/>
            <a:rect r="r" b="b" t="t" l="l"/>
            <a:pathLst>
              <a:path h="1952285" w="7867418">
                <a:moveTo>
                  <a:pt x="0" y="1952285"/>
                </a:moveTo>
                <a:lnTo>
                  <a:pt x="7867418" y="1952285"/>
                </a:lnTo>
                <a:lnTo>
                  <a:pt x="7867418" y="0"/>
                </a:lnTo>
                <a:lnTo>
                  <a:pt x="0" y="0"/>
                </a:lnTo>
                <a:lnTo>
                  <a:pt x="0" y="19522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8281368" y="0"/>
                </a:moveTo>
                <a:lnTo>
                  <a:pt x="0" y="0"/>
                </a:lnTo>
                <a:lnTo>
                  <a:pt x="0" y="4983878"/>
                </a:lnTo>
                <a:lnTo>
                  <a:pt x="8281368" y="4983878"/>
                </a:lnTo>
                <a:lnTo>
                  <a:pt x="82813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77932" y="4274422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7932" y="1409994"/>
            <a:ext cx="8281368" cy="4983878"/>
          </a:xfrm>
          <a:custGeom>
            <a:avLst/>
            <a:gdLst/>
            <a:ahLst/>
            <a:cxnLst/>
            <a:rect r="r" b="b" t="t" l="l"/>
            <a:pathLst>
              <a:path h="4983878" w="8281368">
                <a:moveTo>
                  <a:pt x="0" y="0"/>
                </a:moveTo>
                <a:lnTo>
                  <a:pt x="8281368" y="0"/>
                </a:lnTo>
                <a:lnTo>
                  <a:pt x="8281368" y="4983878"/>
                </a:lnTo>
                <a:lnTo>
                  <a:pt x="0" y="498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1" y="0"/>
                </a:lnTo>
                <a:lnTo>
                  <a:pt x="2716861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4196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3731448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39692" y="1576945"/>
            <a:ext cx="2702748" cy="469602"/>
          </a:xfrm>
          <a:custGeom>
            <a:avLst/>
            <a:gdLst/>
            <a:ahLst/>
            <a:cxnLst/>
            <a:rect r="r" b="b" t="t" l="l"/>
            <a:pathLst>
              <a:path h="469602" w="2702748">
                <a:moveTo>
                  <a:pt x="0" y="0"/>
                </a:moveTo>
                <a:lnTo>
                  <a:pt x="2702747" y="0"/>
                </a:lnTo>
                <a:lnTo>
                  <a:pt x="2702747" y="469603"/>
                </a:lnTo>
                <a:lnTo>
                  <a:pt x="0" y="46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39692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2716860" y="0"/>
                </a:moveTo>
                <a:lnTo>
                  <a:pt x="0" y="0"/>
                </a:lnTo>
                <a:lnTo>
                  <a:pt x="0" y="854576"/>
                </a:lnTo>
                <a:lnTo>
                  <a:pt x="2716860" y="854576"/>
                </a:lnTo>
                <a:lnTo>
                  <a:pt x="27168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36944" y="1040504"/>
            <a:ext cx="2716861" cy="854576"/>
          </a:xfrm>
          <a:custGeom>
            <a:avLst/>
            <a:gdLst/>
            <a:ahLst/>
            <a:cxnLst/>
            <a:rect r="r" b="b" t="t" l="l"/>
            <a:pathLst>
              <a:path h="854576" w="2716861">
                <a:moveTo>
                  <a:pt x="0" y="0"/>
                </a:moveTo>
                <a:lnTo>
                  <a:pt x="2716860" y="0"/>
                </a:lnTo>
                <a:lnTo>
                  <a:pt x="2716860" y="854576"/>
                </a:lnTo>
                <a:lnTo>
                  <a:pt x="0" y="854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5851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74219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82587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90955" y="2217022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8021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266389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3" y="0"/>
                </a:lnTo>
                <a:lnTo>
                  <a:pt x="41311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874757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483125" y="4750706"/>
            <a:ext cx="4131194" cy="4114800"/>
          </a:xfrm>
          <a:custGeom>
            <a:avLst/>
            <a:gdLst/>
            <a:ahLst/>
            <a:cxnLst/>
            <a:rect r="r" b="b" t="t" l="l"/>
            <a:pathLst>
              <a:path h="4114800" w="4131194">
                <a:moveTo>
                  <a:pt x="0" y="0"/>
                </a:moveTo>
                <a:lnTo>
                  <a:pt x="4131194" y="0"/>
                </a:lnTo>
                <a:lnTo>
                  <a:pt x="4131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980404" y="1115367"/>
            <a:ext cx="243543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Parte IV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08256" y="1115367"/>
            <a:ext cx="237423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99399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96651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Parte 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3904" y="1115367"/>
            <a:ext cx="198645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Início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83216" y="4372213"/>
            <a:ext cx="11853705" cy="3646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62" indent="-377831" lvl="1">
              <a:lnSpc>
                <a:spcPts val="5565"/>
              </a:lnSpc>
              <a:buFont typeface="Arial"/>
              <a:buChar char="•"/>
            </a:pP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Integração com </a:t>
            </a:r>
            <a:r>
              <a:rPr lang="en-US" b="true" sz="3500" spc="-59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Banco de Dados </a:t>
            </a: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Online;</a:t>
            </a:r>
          </a:p>
          <a:p>
            <a:pPr algn="just" marL="755662" indent="-377831" lvl="1">
              <a:lnSpc>
                <a:spcPts val="5565"/>
              </a:lnSpc>
              <a:buFont typeface="Arial"/>
              <a:buChar char="•"/>
            </a:pPr>
            <a:r>
              <a:rPr lang="en-US" b="true" sz="3500" spc="-59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Histórico </a:t>
            </a: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de Serviços para Pets;</a:t>
            </a:r>
          </a:p>
          <a:p>
            <a:pPr algn="just" marL="755662" indent="-377831" lvl="1">
              <a:lnSpc>
                <a:spcPts val="5565"/>
              </a:lnSpc>
              <a:buFont typeface="Arial"/>
              <a:buChar char="•"/>
            </a:pP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Relatórios e </a:t>
            </a:r>
            <a:r>
              <a:rPr lang="en-US" b="true" sz="3500" spc="-59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Estatísticas</a:t>
            </a: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;</a:t>
            </a:r>
          </a:p>
          <a:p>
            <a:pPr algn="just" marL="755662" indent="-377831" lvl="1">
              <a:lnSpc>
                <a:spcPts val="5565"/>
              </a:lnSpc>
              <a:buFont typeface="Arial"/>
              <a:buChar char="•"/>
            </a:pPr>
            <a:r>
              <a:rPr lang="en-US" b="true" sz="3500" spc="-59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Perfil do Cliente </a:t>
            </a: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sincronizado com o pet;</a:t>
            </a:r>
          </a:p>
          <a:p>
            <a:pPr algn="just" marL="755662" indent="-377831" lvl="1">
              <a:lnSpc>
                <a:spcPts val="5565"/>
              </a:lnSpc>
              <a:buFont typeface="Arial"/>
              <a:buChar char="•"/>
            </a:pP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Promoções e </a:t>
            </a:r>
            <a:r>
              <a:rPr lang="en-US" b="true" sz="3500" spc="-59">
                <a:solidFill>
                  <a:srgbClr val="343434"/>
                </a:solidFill>
                <a:latin typeface="Futura Bold"/>
                <a:ea typeface="Futura Bold"/>
                <a:cs typeface="Futura Bold"/>
                <a:sym typeface="Futura Bold"/>
              </a:rPr>
              <a:t>Programas de Fidelidade</a:t>
            </a:r>
            <a:r>
              <a:rPr lang="en-US" sz="3500" spc="-59">
                <a:solidFill>
                  <a:srgbClr val="343434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73401" y="2591994"/>
            <a:ext cx="9756858" cy="181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6499">
                <a:solidFill>
                  <a:srgbClr val="343434"/>
                </a:solidFill>
                <a:latin typeface="Monami"/>
                <a:ea typeface="Monami"/>
                <a:cs typeface="Monami"/>
                <a:sym typeface="Monami"/>
              </a:rPr>
              <a:t>FUTURAS IMPLEMENTAÇÕES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DAGRij4zhIQ</dc:identifier>
  <dcterms:modified xsi:type="dcterms:W3CDTF">2011-08-01T06:04:30Z</dcterms:modified>
  <cp:revision>1</cp:revision>
  <dc:title>GErenciador de petshop</dc:title>
</cp:coreProperties>
</file>