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DDF8D-E9A9-4770-AD5E-FC8E2237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AE092-15E4-4AD8-B9EB-ACFF31A1C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6FDD5-F19F-43C5-A61F-BF5250EC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3191A-289D-48B0-9AFD-81247B8A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0B9EC-8A8C-4A98-9446-0B1B2D79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D920-6FDF-49E6-8E59-B6F8971B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15EFA6-0EC7-44DB-BE4B-FC64BF55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647AC-22D9-4E7F-B947-046D81B2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81E98-809E-4C8C-B4CE-89CDB4AE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46180-5C67-48F4-845B-45C2CC1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2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1CFD86-FB8F-459C-AC25-237D552E1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FB62A6-3455-4347-BD9A-CD7E485C9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4379F-4B78-449C-9621-9B3826E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18DAA-893D-4F03-B6A5-45A908C3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73A8FC-9491-4B5A-8BA4-E4B47937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1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0A7AA-6FF9-4C2B-A363-962558B0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49224-81A9-441A-B6F1-A2E2FDB9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FA761F-7CBD-4351-8B42-60DB03E1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E1FB3-5B72-461A-B1B9-1D68C8F0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30FF2-AEF5-41DB-B84D-6B9A5FEB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33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24D7-3331-454A-88DC-5193081A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21326-A314-4D96-B4F6-7D271937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12531-16AD-4AF6-A001-BC12D68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6E999-410E-45EA-B8FE-6AA6EB35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2D439-396E-4CB7-AFA4-7C6289F1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2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7C14B-3668-447B-94DE-25326B0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60365-6878-45E3-B610-08BDE130B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3818B2-163E-426A-B407-6E03F474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529906-A29C-4260-A14C-85948CB7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A90327-0D0F-4D77-BB09-1B410486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135EC-A7DD-4570-BCDA-EEAA2D10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1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2AC1D-1787-4591-989B-66B7EA44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C7468A-3870-4110-A74A-C8959470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0D5A1-C8A8-486B-A96A-7CC5760D5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7CBD43-0F62-4F5A-8783-3B5DD76CE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F9C2FE-9A4E-40B9-BE2B-26425B74B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428BE1-23EF-4312-927F-BA650E8D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2FC825-EA38-4018-8929-9A61CBED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A9BCF7-F422-41C0-BFA1-FD09E81D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4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18C43-B0AB-4844-928C-4B612780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BE7A19-75FD-4129-B9D7-82DDE574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F88152-5D68-4AB6-97CA-B8C8CA55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4D2EE7-9DF4-4F27-AE63-92EBE705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07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3C6BB7-60FD-4161-9D48-FD2E1B40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B0ADEA-25FB-47AC-B1E9-07F25734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1092C9-5DF4-4126-9015-A3E658D0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1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8E41-9D55-4E11-B418-CF5D3AD9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4B58C-4C61-44F0-B91F-E5972256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A1175-E793-4E2D-83AD-713D0D22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A16B57-7245-4417-98B7-1A6C292F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9DD106-735C-4344-ACC2-0FB3C82B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EC5CF6-8B87-4449-8641-F1D3355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4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49C28-8B10-4C59-BF25-32EDD68C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3260DD-BF15-4D12-A4EC-D91ECC572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440A2A-0CFA-4B41-990C-A445DDBB1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B6420C-186C-4D35-8FD7-69FEBC9A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2B8B4B-68BD-4B47-AC78-B0F3727C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C64190-B144-422F-A5A7-C726611C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8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AFBB51-146A-40BC-BAC9-BF3B8885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02F370-B85A-411E-B60A-4013AB88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E4E3B-B2A0-4223-A131-FC9FC3A48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A6CC-AAD3-4343-A22C-4950E24958E3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56D93-1DD6-4E7E-8982-3DB7A9B5F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9B9DA-EC74-4411-8220-A2748A0E5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73CE-B0C2-48FB-996D-DD04747AF9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4B10DA51-7215-4233-8B5A-ACEC34F666C1}"/>
              </a:ext>
            </a:extLst>
          </p:cNvPr>
          <p:cNvGrpSpPr/>
          <p:nvPr/>
        </p:nvGrpSpPr>
        <p:grpSpPr>
          <a:xfrm>
            <a:off x="0" y="308453"/>
            <a:ext cx="12192000" cy="6241094"/>
            <a:chOff x="0" y="308453"/>
            <a:chExt cx="12192000" cy="6241094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7FBD5F79-9EC1-4E6C-8DF0-ACF36C842A46}"/>
                </a:ext>
              </a:extLst>
            </p:cNvPr>
            <p:cNvGrpSpPr/>
            <p:nvPr/>
          </p:nvGrpSpPr>
          <p:grpSpPr>
            <a:xfrm>
              <a:off x="0" y="308453"/>
              <a:ext cx="12192000" cy="6241094"/>
              <a:chOff x="0" y="232009"/>
              <a:chExt cx="12192000" cy="6241094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6640AF4D-EF73-4405-971E-936A69731A30}"/>
                  </a:ext>
                </a:extLst>
              </p:cNvPr>
              <p:cNvGrpSpPr/>
              <p:nvPr/>
            </p:nvGrpSpPr>
            <p:grpSpPr>
              <a:xfrm>
                <a:off x="0" y="232009"/>
                <a:ext cx="12192000" cy="1542197"/>
                <a:chOff x="0" y="1801505"/>
                <a:chExt cx="12192000" cy="1542197"/>
              </a:xfrm>
            </p:grpSpPr>
            <p:grpSp>
              <p:nvGrpSpPr>
                <p:cNvPr id="18" name="Grupo 17">
                  <a:extLst>
                    <a:ext uri="{FF2B5EF4-FFF2-40B4-BE49-F238E27FC236}">
                      <a16:creationId xmlns:a16="http://schemas.microsoft.com/office/drawing/2014/main" id="{DD27CF69-0158-49FF-B956-5975BD83948F}"/>
                    </a:ext>
                  </a:extLst>
                </p:cNvPr>
                <p:cNvGrpSpPr/>
                <p:nvPr/>
              </p:nvGrpSpPr>
              <p:grpSpPr>
                <a:xfrm>
                  <a:off x="0" y="1801505"/>
                  <a:ext cx="12192000" cy="1542197"/>
                  <a:chOff x="0" y="1801505"/>
                  <a:chExt cx="12192000" cy="1542197"/>
                </a:xfrm>
              </p:grpSpPr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id="{614BAFF2-A224-4EAD-8F9C-1ED65F161467}"/>
                      </a:ext>
                    </a:extLst>
                  </p:cNvPr>
                  <p:cNvSpPr/>
                  <p:nvPr/>
                </p:nvSpPr>
                <p:spPr>
                  <a:xfrm>
                    <a:off x="0" y="1801505"/>
                    <a:ext cx="12192000" cy="955344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b="1" dirty="0">
                      <a:noFill/>
                    </a:endParaRPr>
                  </a:p>
                </p:txBody>
              </p:sp>
              <p:pic>
                <p:nvPicPr>
                  <p:cNvPr id="13" name="Imagen 12">
                    <a:extLst>
                      <a:ext uri="{FF2B5EF4-FFF2-40B4-BE49-F238E27FC236}">
                        <a16:creationId xmlns:a16="http://schemas.microsoft.com/office/drawing/2014/main" id="{004E41A4-00BE-4644-8089-CFD53C9C9E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7421" b="17658"/>
                  <a:stretch/>
                </p:blipFill>
                <p:spPr>
                  <a:xfrm>
                    <a:off x="120173" y="1878031"/>
                    <a:ext cx="1080830" cy="810577"/>
                  </a:xfrm>
                  <a:prstGeom prst="rect">
                    <a:avLst/>
                  </a:prstGeom>
                </p:spPr>
              </p:pic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5C07E7C6-DF8D-4307-907D-6CA4F74183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998" y="2108158"/>
                    <a:ext cx="162786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s-ES" sz="2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t>Music cloud</a:t>
                    </a:r>
                    <a:endParaRPr lang="es-ES" b="1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17" name="Rectángulo 16">
                    <a:extLst>
                      <a:ext uri="{FF2B5EF4-FFF2-40B4-BE49-F238E27FC236}">
                        <a16:creationId xmlns:a16="http://schemas.microsoft.com/office/drawing/2014/main" id="{7D1C4C12-1CF1-4B5A-81B1-35D9CC870DE7}"/>
                      </a:ext>
                    </a:extLst>
                  </p:cNvPr>
                  <p:cNvSpPr/>
                  <p:nvPr/>
                </p:nvSpPr>
                <p:spPr>
                  <a:xfrm>
                    <a:off x="0" y="2743201"/>
                    <a:ext cx="12192000" cy="600501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b="1"/>
                  </a:p>
                </p:txBody>
              </p:sp>
            </p:grpSp>
            <p:pic>
              <p:nvPicPr>
                <p:cNvPr id="20" name="Imagen 19">
                  <a:extLst>
                    <a:ext uri="{FF2B5EF4-FFF2-40B4-BE49-F238E27FC236}">
                      <a16:creationId xmlns:a16="http://schemas.microsoft.com/office/drawing/2014/main" id="{CBF3C7F8-C80F-44ED-A6B8-46093F8F7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3833" b="94167" l="10000" r="90000">
                              <a14:foregroundMark x1="51000" y1="8333" x2="51000" y2="8333"/>
                              <a14:foregroundMark x1="55000" y1="94333" x2="55000" y2="94333"/>
                              <a14:foregroundMark x1="50333" y1="3833" x2="50333" y2="38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56490" y="1969767"/>
                  <a:ext cx="1015337" cy="676891"/>
                </a:xfrm>
                <a:prstGeom prst="rect">
                  <a:avLst/>
                </a:prstGeom>
              </p:spPr>
            </p:pic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7AA65579-401F-41A1-BDE6-31D55597786D}"/>
                    </a:ext>
                  </a:extLst>
                </p:cNvPr>
                <p:cNvSpPr txBox="1"/>
                <p:nvPr/>
              </p:nvSpPr>
              <p:spPr>
                <a:xfrm>
                  <a:off x="576385" y="2833375"/>
                  <a:ext cx="2475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bg1"/>
                      </a:solidFill>
                      <a:latin typeface="Abadi" panose="020B0604020202020204" pitchFamily="34" charset="0"/>
                      <a:cs typeface="Aharoni" panose="020B0604020202020204" pitchFamily="2" charset="-79"/>
                    </a:rPr>
                    <a:t>Listas de Reproducción</a:t>
                  </a:r>
                </a:p>
              </p:txBody>
            </p:sp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8A48AF58-BFBC-42E6-B968-871E08567435}"/>
                    </a:ext>
                  </a:extLst>
                </p:cNvPr>
                <p:cNvSpPr/>
                <p:nvPr/>
              </p:nvSpPr>
              <p:spPr>
                <a:xfrm>
                  <a:off x="3628128" y="2756849"/>
                  <a:ext cx="2062988" cy="5868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b="1"/>
                </a:p>
              </p:txBody>
            </p:sp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132DF027-CE8D-4A61-9FFA-EF515105C978}"/>
                    </a:ext>
                  </a:extLst>
                </p:cNvPr>
                <p:cNvSpPr txBox="1"/>
                <p:nvPr/>
              </p:nvSpPr>
              <p:spPr>
                <a:xfrm>
                  <a:off x="6272057" y="2833375"/>
                  <a:ext cx="1032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bg1"/>
                      </a:solidFill>
                      <a:latin typeface="Abadi" panose="020B0604020202020204" pitchFamily="34" charset="0"/>
                      <a:cs typeface="Aharoni" panose="020B0604020202020204" pitchFamily="2" charset="-79"/>
                    </a:rPr>
                    <a:t>Álbumes</a:t>
                  </a:r>
                </a:p>
              </p:txBody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B134BB9D-E472-4AC2-9F9E-FEA5103FE06D}"/>
                    </a:ext>
                  </a:extLst>
                </p:cNvPr>
                <p:cNvSpPr txBox="1"/>
                <p:nvPr/>
              </p:nvSpPr>
              <p:spPr>
                <a:xfrm>
                  <a:off x="8383367" y="2833375"/>
                  <a:ext cx="931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bg1"/>
                      </a:solidFill>
                      <a:latin typeface="Abadi" panose="020B0604020202020204" pitchFamily="34" charset="0"/>
                      <a:cs typeface="Aharoni" panose="020B0604020202020204" pitchFamily="2" charset="-79"/>
                    </a:rPr>
                    <a:t>Artistas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8530F5D8-E962-426C-A452-304D5C196EB0}"/>
                    </a:ext>
                  </a:extLst>
                </p:cNvPr>
                <p:cNvSpPr txBox="1"/>
                <p:nvPr/>
              </p:nvSpPr>
              <p:spPr>
                <a:xfrm>
                  <a:off x="10327698" y="2853392"/>
                  <a:ext cx="9893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bg1"/>
                      </a:solidFill>
                      <a:latin typeface="Abadi" panose="020B0604020202020204" pitchFamily="34" charset="0"/>
                      <a:cs typeface="Aharoni" panose="020B0604020202020204" pitchFamily="2" charset="-79"/>
                    </a:rPr>
                    <a:t>Géneros</a:t>
                  </a:r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6BCE1CF6-BD6A-49FF-AC77-27E5C03F9FAA}"/>
                    </a:ext>
                  </a:extLst>
                </p:cNvPr>
                <p:cNvSpPr txBox="1"/>
                <p:nvPr/>
              </p:nvSpPr>
              <p:spPr>
                <a:xfrm>
                  <a:off x="4037928" y="2833377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bg1"/>
                      </a:solidFill>
                      <a:latin typeface="Abadi" panose="020B0604020202020204" pitchFamily="34" charset="0"/>
                      <a:cs typeface="Aharoni" panose="020B0604020202020204" pitchFamily="2" charset="-79"/>
                    </a:rPr>
                    <a:t>Canciones</a:t>
                  </a:r>
                </a:p>
              </p:txBody>
            </p:sp>
          </p:grpSp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D867A2EC-130F-4BED-9B67-3F432F3591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4515" t="24322" b="12245"/>
              <a:stretch/>
            </p:blipFill>
            <p:spPr>
              <a:xfrm>
                <a:off x="0" y="1774200"/>
                <a:ext cx="12191999" cy="4121633"/>
              </a:xfrm>
              <a:prstGeom prst="rect">
                <a:avLst/>
              </a:prstGeom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8738E3D4-C9DA-4AEF-80BF-DBC8EB9DFB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t="87755"/>
              <a:stretch/>
            </p:blipFill>
            <p:spPr>
              <a:xfrm>
                <a:off x="0" y="5546443"/>
                <a:ext cx="12192000" cy="926660"/>
              </a:xfrm>
              <a:prstGeom prst="rect">
                <a:avLst/>
              </a:prstGeom>
            </p:spPr>
          </p:pic>
        </p:grp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32E0F345-BE27-4161-AD35-04BA1B2C4998}"/>
                </a:ext>
              </a:extLst>
            </p:cNvPr>
            <p:cNvSpPr txBox="1"/>
            <p:nvPr/>
          </p:nvSpPr>
          <p:spPr>
            <a:xfrm>
              <a:off x="10890913" y="2470243"/>
              <a:ext cx="8188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Descargar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505FAED7-1263-4D2F-8E04-541DB0699D6F}"/>
                </a:ext>
              </a:extLst>
            </p:cNvPr>
            <p:cNvSpPr txBox="1"/>
            <p:nvPr/>
          </p:nvSpPr>
          <p:spPr>
            <a:xfrm>
              <a:off x="10879538" y="2909249"/>
              <a:ext cx="81886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Descargar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536300AB-97B7-4BA2-95C0-F055448FC2CE}"/>
                </a:ext>
              </a:extLst>
            </p:cNvPr>
            <p:cNvSpPr txBox="1"/>
            <p:nvPr/>
          </p:nvSpPr>
          <p:spPr>
            <a:xfrm>
              <a:off x="10906833" y="3373274"/>
              <a:ext cx="8188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Descargar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C64971DE-11AB-4978-BFCA-D17B7C4BBD64}"/>
                </a:ext>
              </a:extLst>
            </p:cNvPr>
            <p:cNvSpPr txBox="1"/>
            <p:nvPr/>
          </p:nvSpPr>
          <p:spPr>
            <a:xfrm>
              <a:off x="10893185" y="4233079"/>
              <a:ext cx="8188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Descargar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4739003-D0FC-4899-ADA9-333B3CAB64E2}"/>
                </a:ext>
              </a:extLst>
            </p:cNvPr>
            <p:cNvSpPr txBox="1"/>
            <p:nvPr/>
          </p:nvSpPr>
          <p:spPr>
            <a:xfrm>
              <a:off x="10879540" y="5161133"/>
              <a:ext cx="8188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Descargar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61C88626-5C50-490C-8A1C-A3D7F067EE6F}"/>
                </a:ext>
              </a:extLst>
            </p:cNvPr>
            <p:cNvSpPr txBox="1"/>
            <p:nvPr/>
          </p:nvSpPr>
          <p:spPr>
            <a:xfrm>
              <a:off x="10881812" y="2010767"/>
              <a:ext cx="81886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Descargar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6C79C84-2131-4C74-B025-F154F951A778}"/>
                </a:ext>
              </a:extLst>
            </p:cNvPr>
            <p:cNvSpPr txBox="1"/>
            <p:nvPr/>
          </p:nvSpPr>
          <p:spPr>
            <a:xfrm>
              <a:off x="10909108" y="3812279"/>
              <a:ext cx="81886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Descargar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200B0430-46B9-42F6-9C6B-A2C0ADE7578E}"/>
                </a:ext>
              </a:extLst>
            </p:cNvPr>
            <p:cNvSpPr txBox="1"/>
            <p:nvPr/>
          </p:nvSpPr>
          <p:spPr>
            <a:xfrm>
              <a:off x="10895458" y="4699380"/>
              <a:ext cx="81886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Descargar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8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DF2730B0-6FC2-4223-A071-2BB750C5BC0A}"/>
              </a:ext>
            </a:extLst>
          </p:cNvPr>
          <p:cNvGrpSpPr/>
          <p:nvPr/>
        </p:nvGrpSpPr>
        <p:grpSpPr>
          <a:xfrm>
            <a:off x="0" y="427253"/>
            <a:ext cx="12192000" cy="6241094"/>
            <a:chOff x="0" y="427253"/>
            <a:chExt cx="12192000" cy="624109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87ED4FCE-185F-499F-ADF0-9F9F4897D486}"/>
                </a:ext>
              </a:extLst>
            </p:cNvPr>
            <p:cNvGrpSpPr/>
            <p:nvPr/>
          </p:nvGrpSpPr>
          <p:grpSpPr>
            <a:xfrm>
              <a:off x="0" y="427253"/>
              <a:ext cx="12192000" cy="6241094"/>
              <a:chOff x="0" y="308453"/>
              <a:chExt cx="12192000" cy="6241094"/>
            </a:xfrm>
          </p:grpSpPr>
          <p:grpSp>
            <p:nvGrpSpPr>
              <p:cNvPr id="3" name="Grupo 2">
                <a:extLst>
                  <a:ext uri="{FF2B5EF4-FFF2-40B4-BE49-F238E27FC236}">
                    <a16:creationId xmlns:a16="http://schemas.microsoft.com/office/drawing/2014/main" id="{0E8C1341-1FC4-4974-A00B-D75785E07D8A}"/>
                  </a:ext>
                </a:extLst>
              </p:cNvPr>
              <p:cNvGrpSpPr/>
              <p:nvPr/>
            </p:nvGrpSpPr>
            <p:grpSpPr>
              <a:xfrm>
                <a:off x="0" y="308453"/>
                <a:ext cx="12192000" cy="6241094"/>
                <a:chOff x="0" y="232009"/>
                <a:chExt cx="12192000" cy="6241094"/>
              </a:xfrm>
            </p:grpSpPr>
            <p:grpSp>
              <p:nvGrpSpPr>
                <p:cNvPr id="12" name="Grupo 11">
                  <a:extLst>
                    <a:ext uri="{FF2B5EF4-FFF2-40B4-BE49-F238E27FC236}">
                      <a16:creationId xmlns:a16="http://schemas.microsoft.com/office/drawing/2014/main" id="{36C90B01-B41C-4DA9-98DF-DA3BBF99D2E2}"/>
                    </a:ext>
                  </a:extLst>
                </p:cNvPr>
                <p:cNvGrpSpPr/>
                <p:nvPr/>
              </p:nvGrpSpPr>
              <p:grpSpPr>
                <a:xfrm>
                  <a:off x="0" y="232009"/>
                  <a:ext cx="12192000" cy="1542197"/>
                  <a:chOff x="0" y="1801505"/>
                  <a:chExt cx="12192000" cy="1542197"/>
                </a:xfrm>
              </p:grpSpPr>
              <p:grpSp>
                <p:nvGrpSpPr>
                  <p:cNvPr id="15" name="Grupo 14">
                    <a:extLst>
                      <a:ext uri="{FF2B5EF4-FFF2-40B4-BE49-F238E27FC236}">
                        <a16:creationId xmlns:a16="http://schemas.microsoft.com/office/drawing/2014/main" id="{96A3541C-41BF-4670-A4FE-727ED51F015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801505"/>
                    <a:ext cx="12192000" cy="1542197"/>
                    <a:chOff x="0" y="1801505"/>
                    <a:chExt cx="12192000" cy="1542197"/>
                  </a:xfrm>
                </p:grpSpPr>
                <p:sp>
                  <p:nvSpPr>
                    <p:cNvPr id="23" name="Rectángulo 22">
                      <a:extLst>
                        <a:ext uri="{FF2B5EF4-FFF2-40B4-BE49-F238E27FC236}">
                          <a16:creationId xmlns:a16="http://schemas.microsoft.com/office/drawing/2014/main" id="{C83BAB6A-1D60-4A30-85B2-1C4F6AF4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801505"/>
                      <a:ext cx="12192000" cy="955344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b="1" dirty="0">
                        <a:noFill/>
                      </a:endParaRPr>
                    </a:p>
                  </p:txBody>
                </p:sp>
                <p:pic>
                  <p:nvPicPr>
                    <p:cNvPr id="24" name="Imagen 23">
                      <a:extLst>
                        <a:ext uri="{FF2B5EF4-FFF2-40B4-BE49-F238E27FC236}">
                          <a16:creationId xmlns:a16="http://schemas.microsoft.com/office/drawing/2014/main" id="{04CCC5B8-E264-41AC-B163-1ECA54C987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grayscl/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saturation sat="40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421" b="17658"/>
                    <a:stretch/>
                  </p:blipFill>
                  <p:spPr>
                    <a:xfrm>
                      <a:off x="870795" y="1878031"/>
                      <a:ext cx="1080830" cy="8105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Rectángulo 25">
                      <a:extLst>
                        <a:ext uri="{FF2B5EF4-FFF2-40B4-BE49-F238E27FC236}">
                          <a16:creationId xmlns:a16="http://schemas.microsoft.com/office/drawing/2014/main" id="{050DD741-D566-47E9-8C1E-4207CC04C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743201"/>
                      <a:ext cx="12192000" cy="600501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b="1" dirty="0"/>
                    </a:p>
                  </p:txBody>
                </p:sp>
              </p:grpSp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E4750142-8350-4A36-9A78-271EA1135F8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6353" y="2860818"/>
                    <a:ext cx="11592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>
                        <a:solidFill>
                          <a:schemeClr val="bg1"/>
                        </a:solidFill>
                        <a:latin typeface="Abadi" panose="020B0604020202020204" pitchFamily="34" charset="0"/>
                        <a:cs typeface="Aharoni" panose="020B0604020202020204" pitchFamily="2" charset="-79"/>
                      </a:rPr>
                      <a:t>Canciones</a:t>
                    </a:r>
                  </a:p>
                </p:txBody>
              </p:sp>
            </p:grpSp>
            <p:pic>
              <p:nvPicPr>
                <p:cNvPr id="13" name="Imagen 12">
                  <a:extLst>
                    <a:ext uri="{FF2B5EF4-FFF2-40B4-BE49-F238E27FC236}">
                      <a16:creationId xmlns:a16="http://schemas.microsoft.com/office/drawing/2014/main" id="{C4F67225-D24F-4246-966F-6B267C73F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4515" t="24322" b="12245"/>
                <a:stretch/>
              </p:blipFill>
              <p:spPr>
                <a:xfrm>
                  <a:off x="0" y="1774200"/>
                  <a:ext cx="12191999" cy="4121633"/>
                </a:xfrm>
                <a:prstGeom prst="rect">
                  <a:avLst/>
                </a:prstGeom>
              </p:spPr>
            </p:pic>
            <p:pic>
              <p:nvPicPr>
                <p:cNvPr id="14" name="Imagen 13">
                  <a:extLst>
                    <a:ext uri="{FF2B5EF4-FFF2-40B4-BE49-F238E27FC236}">
                      <a16:creationId xmlns:a16="http://schemas.microsoft.com/office/drawing/2014/main" id="{11CC01AB-495E-4543-AA6D-B37BCADB1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rcRect t="87755"/>
                <a:stretch/>
              </p:blipFill>
              <p:spPr>
                <a:xfrm>
                  <a:off x="0" y="5546443"/>
                  <a:ext cx="12192000" cy="926660"/>
                </a:xfrm>
                <a:prstGeom prst="rect">
                  <a:avLst/>
                </a:prstGeom>
              </p:spPr>
            </p:pic>
          </p:grp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B262E4F-DE41-4D66-86BE-DB85A7F58E2E}"/>
                  </a:ext>
                </a:extLst>
              </p:cNvPr>
              <p:cNvSpPr txBox="1"/>
              <p:nvPr/>
            </p:nvSpPr>
            <p:spPr>
              <a:xfrm>
                <a:off x="10890913" y="2470243"/>
                <a:ext cx="81886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6BB1060-9F43-4171-9346-1BA0191DE450}"/>
                  </a:ext>
                </a:extLst>
              </p:cNvPr>
              <p:cNvSpPr txBox="1"/>
              <p:nvPr/>
            </p:nvSpPr>
            <p:spPr>
              <a:xfrm>
                <a:off x="10879538" y="2909249"/>
                <a:ext cx="81886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79E59A8-8A91-466D-A175-B5C45636DC5A}"/>
                  </a:ext>
                </a:extLst>
              </p:cNvPr>
              <p:cNvSpPr txBox="1"/>
              <p:nvPr/>
            </p:nvSpPr>
            <p:spPr>
              <a:xfrm>
                <a:off x="10906833" y="3373274"/>
                <a:ext cx="81886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5C1AF30-3F84-48C9-A655-32AD3305562C}"/>
                  </a:ext>
                </a:extLst>
              </p:cNvPr>
              <p:cNvSpPr txBox="1"/>
              <p:nvPr/>
            </p:nvSpPr>
            <p:spPr>
              <a:xfrm>
                <a:off x="10893185" y="4233079"/>
                <a:ext cx="81886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670FC1-7E43-4B63-A19E-1909E60670FF}"/>
                  </a:ext>
                </a:extLst>
              </p:cNvPr>
              <p:cNvSpPr txBox="1"/>
              <p:nvPr/>
            </p:nvSpPr>
            <p:spPr>
              <a:xfrm>
                <a:off x="10879540" y="5161133"/>
                <a:ext cx="81886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654EBF8-4DBB-4440-A115-61D75807B533}"/>
                  </a:ext>
                </a:extLst>
              </p:cNvPr>
              <p:cNvSpPr txBox="1"/>
              <p:nvPr/>
            </p:nvSpPr>
            <p:spPr>
              <a:xfrm>
                <a:off x="10881812" y="2010767"/>
                <a:ext cx="81886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0BF35B9-182B-444A-9F06-C5F917C3A4B0}"/>
                  </a:ext>
                </a:extLst>
              </p:cNvPr>
              <p:cNvSpPr txBox="1"/>
              <p:nvPr/>
            </p:nvSpPr>
            <p:spPr>
              <a:xfrm>
                <a:off x="10909108" y="3812279"/>
                <a:ext cx="81886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E7B8E7D-0A86-43FF-9456-45C4CB493D94}"/>
                  </a:ext>
                </a:extLst>
              </p:cNvPr>
              <p:cNvSpPr txBox="1"/>
              <p:nvPr/>
            </p:nvSpPr>
            <p:spPr>
              <a:xfrm>
                <a:off x="10895458" y="4699380"/>
                <a:ext cx="81886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498B5E14-E5C5-4F8E-A364-18010237EEFE}"/>
                </a:ext>
              </a:extLst>
            </p:cNvPr>
            <p:cNvGrpSpPr/>
            <p:nvPr/>
          </p:nvGrpSpPr>
          <p:grpSpPr>
            <a:xfrm>
              <a:off x="7738282" y="630555"/>
              <a:ext cx="3369623" cy="502573"/>
              <a:chOff x="6946709" y="630555"/>
              <a:chExt cx="3369623" cy="502573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B0B4ED8A-325E-41A5-8006-04D79DAD1B34}"/>
                  </a:ext>
                </a:extLst>
              </p:cNvPr>
              <p:cNvSpPr/>
              <p:nvPr/>
            </p:nvSpPr>
            <p:spPr>
              <a:xfrm>
                <a:off x="6946709" y="641445"/>
                <a:ext cx="3330054" cy="4485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>
                    <a:solidFill>
                      <a:schemeClr val="bg2">
                        <a:lumMod val="75000"/>
                      </a:schemeClr>
                    </a:solidFill>
                  </a:rPr>
                  <a:t>Buscar en Canciones…</a:t>
                </a:r>
              </a:p>
            </p:txBody>
          </p:sp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E05077DE-1483-4DE9-81FD-E00C47810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7590" y="630555"/>
                <a:ext cx="668742" cy="502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B3633071-D7AA-4C3F-8813-28A64459E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1648"/>
              <a:ext cx="696036" cy="745621"/>
            </a:xfrm>
            <a:prstGeom prst="rect">
              <a:avLst/>
            </a:prstGeom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14308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D61523A-0195-4DE2-A089-79E3E36AB4FD}"/>
              </a:ext>
            </a:extLst>
          </p:cNvPr>
          <p:cNvGrpSpPr/>
          <p:nvPr/>
        </p:nvGrpSpPr>
        <p:grpSpPr>
          <a:xfrm>
            <a:off x="0" y="427253"/>
            <a:ext cx="12192000" cy="5681530"/>
            <a:chOff x="0" y="427253"/>
            <a:chExt cx="12192000" cy="568153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C695DFF-B449-4AFB-8745-20A7F9CB4938}"/>
                </a:ext>
              </a:extLst>
            </p:cNvPr>
            <p:cNvGrpSpPr/>
            <p:nvPr/>
          </p:nvGrpSpPr>
          <p:grpSpPr>
            <a:xfrm>
              <a:off x="0" y="427253"/>
              <a:ext cx="12192000" cy="5681530"/>
              <a:chOff x="0" y="308453"/>
              <a:chExt cx="12192000" cy="5681530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244C031A-3DFF-4AAB-B75B-24086A3F1492}"/>
                  </a:ext>
                </a:extLst>
              </p:cNvPr>
              <p:cNvGrpSpPr/>
              <p:nvPr/>
            </p:nvGrpSpPr>
            <p:grpSpPr>
              <a:xfrm>
                <a:off x="0" y="308453"/>
                <a:ext cx="12192000" cy="5681530"/>
                <a:chOff x="0" y="232009"/>
                <a:chExt cx="12192000" cy="5681530"/>
              </a:xfrm>
            </p:grpSpPr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AA383E72-0EDF-4913-BB3F-7C8688C454FC}"/>
                    </a:ext>
                  </a:extLst>
                </p:cNvPr>
                <p:cNvGrpSpPr/>
                <p:nvPr/>
              </p:nvGrpSpPr>
              <p:grpSpPr>
                <a:xfrm>
                  <a:off x="0" y="232009"/>
                  <a:ext cx="12192000" cy="955344"/>
                  <a:chOff x="0" y="1801505"/>
                  <a:chExt cx="12192000" cy="955344"/>
                </a:xfrm>
              </p:grpSpPr>
              <p:sp>
                <p:nvSpPr>
                  <p:cNvPr id="20" name="Rectángulo 19">
                    <a:extLst>
                      <a:ext uri="{FF2B5EF4-FFF2-40B4-BE49-F238E27FC236}">
                        <a16:creationId xmlns:a16="http://schemas.microsoft.com/office/drawing/2014/main" id="{B973630C-3E1C-4E6C-A14F-792353F71B28}"/>
                      </a:ext>
                    </a:extLst>
                  </p:cNvPr>
                  <p:cNvSpPr/>
                  <p:nvPr/>
                </p:nvSpPr>
                <p:spPr>
                  <a:xfrm>
                    <a:off x="0" y="1801505"/>
                    <a:ext cx="12192000" cy="955344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b="1" dirty="0">
                      <a:noFill/>
                    </a:endParaRPr>
                  </a:p>
                </p:txBody>
              </p:sp>
              <p:pic>
                <p:nvPicPr>
                  <p:cNvPr id="21" name="Imagen 20">
                    <a:extLst>
                      <a:ext uri="{FF2B5EF4-FFF2-40B4-BE49-F238E27FC236}">
                        <a16:creationId xmlns:a16="http://schemas.microsoft.com/office/drawing/2014/main" id="{1DBBBA01-7860-4721-A5FD-581D840F03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7421" b="17658"/>
                  <a:stretch/>
                </p:blipFill>
                <p:spPr>
                  <a:xfrm>
                    <a:off x="10748556" y="1864238"/>
                    <a:ext cx="1080830" cy="81057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Imagen 17">
                  <a:extLst>
                    <a:ext uri="{FF2B5EF4-FFF2-40B4-BE49-F238E27FC236}">
                      <a16:creationId xmlns:a16="http://schemas.microsoft.com/office/drawing/2014/main" id="{8068A3CD-3EE3-445F-8D6B-78C967723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4515" t="24322" b="12245"/>
                <a:stretch/>
              </p:blipFill>
              <p:spPr>
                <a:xfrm>
                  <a:off x="0" y="1214636"/>
                  <a:ext cx="12191999" cy="4121633"/>
                </a:xfrm>
                <a:prstGeom prst="rect">
                  <a:avLst/>
                </a:prstGeom>
              </p:spPr>
            </p:pic>
            <p:pic>
              <p:nvPicPr>
                <p:cNvPr id="19" name="Imagen 18">
                  <a:extLst>
                    <a:ext uri="{FF2B5EF4-FFF2-40B4-BE49-F238E27FC236}">
                      <a16:creationId xmlns:a16="http://schemas.microsoft.com/office/drawing/2014/main" id="{4D7B83FB-DB14-497E-A0BE-35ABD086E7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rcRect t="87755"/>
                <a:stretch/>
              </p:blipFill>
              <p:spPr>
                <a:xfrm>
                  <a:off x="0" y="4986879"/>
                  <a:ext cx="12192000" cy="926660"/>
                </a:xfrm>
                <a:prstGeom prst="rect">
                  <a:avLst/>
                </a:prstGeom>
              </p:spPr>
            </p:pic>
          </p:grp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6241ECE-A7CF-42DB-A4C7-4DFD088ED00F}"/>
                  </a:ext>
                </a:extLst>
              </p:cNvPr>
              <p:cNvSpPr txBox="1"/>
              <p:nvPr/>
            </p:nvSpPr>
            <p:spPr>
              <a:xfrm>
                <a:off x="10890913" y="1883389"/>
                <a:ext cx="81886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C2AAB1F-F9D6-4014-9B16-B5FA9E93C5E5}"/>
                  </a:ext>
                </a:extLst>
              </p:cNvPr>
              <p:cNvSpPr txBox="1"/>
              <p:nvPr/>
            </p:nvSpPr>
            <p:spPr>
              <a:xfrm>
                <a:off x="10879538" y="2322395"/>
                <a:ext cx="81886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DA41A75-D28F-421B-8E17-C88371FEDE76}"/>
                  </a:ext>
                </a:extLst>
              </p:cNvPr>
              <p:cNvSpPr txBox="1"/>
              <p:nvPr/>
            </p:nvSpPr>
            <p:spPr>
              <a:xfrm>
                <a:off x="10906833" y="2786420"/>
                <a:ext cx="81886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188AFCA-6603-4DA4-8633-7FA56A1A2A51}"/>
                  </a:ext>
                </a:extLst>
              </p:cNvPr>
              <p:cNvSpPr txBox="1"/>
              <p:nvPr/>
            </p:nvSpPr>
            <p:spPr>
              <a:xfrm>
                <a:off x="10893185" y="3646225"/>
                <a:ext cx="81886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4322B55-0650-4DBC-AE84-E6E3518B7E84}"/>
                  </a:ext>
                </a:extLst>
              </p:cNvPr>
              <p:cNvSpPr txBox="1"/>
              <p:nvPr/>
            </p:nvSpPr>
            <p:spPr>
              <a:xfrm>
                <a:off x="10879540" y="4574279"/>
                <a:ext cx="81886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98668A2-ABB3-4F1D-8E63-7DAFB086FF14}"/>
                  </a:ext>
                </a:extLst>
              </p:cNvPr>
              <p:cNvSpPr txBox="1"/>
              <p:nvPr/>
            </p:nvSpPr>
            <p:spPr>
              <a:xfrm>
                <a:off x="10881812" y="1423913"/>
                <a:ext cx="81886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6813F1C-8EB8-4C55-9ACD-CD9A9097CEE1}"/>
                  </a:ext>
                </a:extLst>
              </p:cNvPr>
              <p:cNvSpPr txBox="1"/>
              <p:nvPr/>
            </p:nvSpPr>
            <p:spPr>
              <a:xfrm>
                <a:off x="10909108" y="3225425"/>
                <a:ext cx="81886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3AE5FCB-BFF2-414B-AA5E-46E118200086}"/>
                  </a:ext>
                </a:extLst>
              </p:cNvPr>
              <p:cNvSpPr txBox="1"/>
              <p:nvPr/>
            </p:nvSpPr>
            <p:spPr>
              <a:xfrm>
                <a:off x="10895458" y="4112526"/>
                <a:ext cx="81886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Descargar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3BC90EF-B35B-415C-A098-1041443B38B0}"/>
                </a:ext>
              </a:extLst>
            </p:cNvPr>
            <p:cNvGrpSpPr/>
            <p:nvPr/>
          </p:nvGrpSpPr>
          <p:grpSpPr>
            <a:xfrm>
              <a:off x="1310171" y="674531"/>
              <a:ext cx="3369623" cy="502573"/>
              <a:chOff x="518598" y="674531"/>
              <a:chExt cx="3369623" cy="502573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0AD288F3-681E-454C-94AA-3A11C0A9DA01}"/>
                  </a:ext>
                </a:extLst>
              </p:cNvPr>
              <p:cNvSpPr/>
              <p:nvPr/>
            </p:nvSpPr>
            <p:spPr>
              <a:xfrm>
                <a:off x="518598" y="685421"/>
                <a:ext cx="3330054" cy="4485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>
                    <a:solidFill>
                      <a:schemeClr val="bg2">
                        <a:lumMod val="75000"/>
                      </a:schemeClr>
                    </a:solidFill>
                  </a:rPr>
                  <a:t>Buscar en Canciones…</a:t>
                </a:r>
              </a:p>
            </p:txBody>
          </p: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F5D17A09-E28F-48C9-8AC6-B5C8BC2DE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479" y="674531"/>
                <a:ext cx="668742" cy="502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9A73CB5-452E-49C6-9CA9-983E93955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832" y="534352"/>
              <a:ext cx="696036" cy="745621"/>
            </a:xfrm>
            <a:prstGeom prst="rect">
              <a:avLst/>
            </a:prstGeom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3928768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42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Abadi</vt:lpstr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isaias gonzalez cerritos</dc:creator>
  <cp:lastModifiedBy>juan isaias gonzalez cerritos</cp:lastModifiedBy>
  <cp:revision>12</cp:revision>
  <dcterms:created xsi:type="dcterms:W3CDTF">2018-09-19T21:33:08Z</dcterms:created>
  <dcterms:modified xsi:type="dcterms:W3CDTF">2018-09-20T02:52:40Z</dcterms:modified>
</cp:coreProperties>
</file>