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4325" r:id="rId2"/>
    <p:sldId id="4384" r:id="rId3"/>
    <p:sldId id="4393" r:id="rId4"/>
    <p:sldId id="4395" r:id="rId5"/>
    <p:sldId id="4394" r:id="rId6"/>
    <p:sldId id="4396" r:id="rId7"/>
    <p:sldId id="4403" r:id="rId8"/>
    <p:sldId id="4398" r:id="rId9"/>
    <p:sldId id="4397" r:id="rId10"/>
    <p:sldId id="4400" r:id="rId11"/>
    <p:sldId id="4399" r:id="rId12"/>
    <p:sldId id="4402" r:id="rId13"/>
    <p:sldId id="4404" r:id="rId14"/>
  </p:sldIdLst>
  <p:sldSz cx="12192000" cy="8207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CFB27-2825-432D-B7C6-80B5E4CBFF84}" v="1" dt="2024-10-25T23:09:37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va Graciela Breña Torres" userId="e92ea8e8-b431-45de-b9ab-ba7d2fef5951" providerId="ADAL" clId="{8A2CFB27-2825-432D-B7C6-80B5E4CBFF84}"/>
    <pc:docChg chg="custSel addSld modSld">
      <pc:chgData name="Milva Graciela Breña Torres" userId="e92ea8e8-b431-45de-b9ab-ba7d2fef5951" providerId="ADAL" clId="{8A2CFB27-2825-432D-B7C6-80B5E4CBFF84}" dt="2024-10-25T23:11:59.077" v="160" actId="20577"/>
      <pc:docMkLst>
        <pc:docMk/>
      </pc:docMkLst>
      <pc:sldChg chg="addSp delSp modSp mod">
        <pc:chgData name="Milva Graciela Breña Torres" userId="e92ea8e8-b431-45de-b9ab-ba7d2fef5951" providerId="ADAL" clId="{8A2CFB27-2825-432D-B7C6-80B5E4CBFF84}" dt="2024-10-25T23:10:01.587" v="3" actId="1076"/>
        <pc:sldMkLst>
          <pc:docMk/>
          <pc:sldMk cId="2200211477" sldId="4399"/>
        </pc:sldMkLst>
        <pc:picChg chg="add mod">
          <ac:chgData name="Milva Graciela Breña Torres" userId="e92ea8e8-b431-45de-b9ab-ba7d2fef5951" providerId="ADAL" clId="{8A2CFB27-2825-432D-B7C6-80B5E4CBFF84}" dt="2024-10-25T23:09:37.243" v="0" actId="571"/>
          <ac:picMkLst>
            <pc:docMk/>
            <pc:sldMk cId="2200211477" sldId="4399"/>
            <ac:picMk id="2" creationId="{B046939F-6861-1501-CB38-C279FCCDB9CB}"/>
          </ac:picMkLst>
        </pc:picChg>
        <pc:picChg chg="add mod">
          <ac:chgData name="Milva Graciela Breña Torres" userId="e92ea8e8-b431-45de-b9ab-ba7d2fef5951" providerId="ADAL" clId="{8A2CFB27-2825-432D-B7C6-80B5E4CBFF84}" dt="2024-10-25T23:10:01.587" v="3" actId="1076"/>
          <ac:picMkLst>
            <pc:docMk/>
            <pc:sldMk cId="2200211477" sldId="4399"/>
            <ac:picMk id="4" creationId="{6C511CA2-D528-A7AB-4DC4-7F365A867A7E}"/>
          </ac:picMkLst>
        </pc:picChg>
        <pc:picChg chg="del">
          <ac:chgData name="Milva Graciela Breña Torres" userId="e92ea8e8-b431-45de-b9ab-ba7d2fef5951" providerId="ADAL" clId="{8A2CFB27-2825-432D-B7C6-80B5E4CBFF84}" dt="2024-10-25T23:09:45.962" v="1" actId="478"/>
          <ac:picMkLst>
            <pc:docMk/>
            <pc:sldMk cId="2200211477" sldId="4399"/>
            <ac:picMk id="18" creationId="{D16165B0-5ABE-2ED1-9431-BED7ED903E73}"/>
          </ac:picMkLst>
        </pc:picChg>
      </pc:sldChg>
      <pc:sldChg chg="addSp modSp mod">
        <pc:chgData name="Milva Graciela Breña Torres" userId="e92ea8e8-b431-45de-b9ab-ba7d2fef5951" providerId="ADAL" clId="{8A2CFB27-2825-432D-B7C6-80B5E4CBFF84}" dt="2024-10-25T23:10:19.355" v="9" actId="1076"/>
        <pc:sldMkLst>
          <pc:docMk/>
          <pc:sldMk cId="331495934" sldId="4402"/>
        </pc:sldMkLst>
        <pc:picChg chg="mod">
          <ac:chgData name="Milva Graciela Breña Torres" userId="e92ea8e8-b431-45de-b9ab-ba7d2fef5951" providerId="ADAL" clId="{8A2CFB27-2825-432D-B7C6-80B5E4CBFF84}" dt="2024-10-25T23:10:16.632" v="8" actId="1076"/>
          <ac:picMkLst>
            <pc:docMk/>
            <pc:sldMk cId="331495934" sldId="4402"/>
            <ac:picMk id="3" creationId="{848F1EDD-E17F-3A2F-886B-369283D19839}"/>
          </ac:picMkLst>
        </pc:picChg>
        <pc:picChg chg="add mod">
          <ac:chgData name="Milva Graciela Breña Torres" userId="e92ea8e8-b431-45de-b9ab-ba7d2fef5951" providerId="ADAL" clId="{8A2CFB27-2825-432D-B7C6-80B5E4CBFF84}" dt="2024-10-25T23:10:19.355" v="9" actId="1076"/>
          <ac:picMkLst>
            <pc:docMk/>
            <pc:sldMk cId="331495934" sldId="4402"/>
            <ac:picMk id="10" creationId="{7007A43A-5A54-228A-3193-D2C98F5AED3A}"/>
          </ac:picMkLst>
        </pc:picChg>
        <pc:picChg chg="mod">
          <ac:chgData name="Milva Graciela Breña Torres" userId="e92ea8e8-b431-45de-b9ab-ba7d2fef5951" providerId="ADAL" clId="{8A2CFB27-2825-432D-B7C6-80B5E4CBFF84}" dt="2024-10-25T23:10:12.516" v="6" actId="1076"/>
          <ac:picMkLst>
            <pc:docMk/>
            <pc:sldMk cId="331495934" sldId="4402"/>
            <ac:picMk id="36" creationId="{55BA5063-99D4-7CC4-485D-B4086D4006D4}"/>
          </ac:picMkLst>
        </pc:picChg>
        <pc:cxnChg chg="mod">
          <ac:chgData name="Milva Graciela Breña Torres" userId="e92ea8e8-b431-45de-b9ab-ba7d2fef5951" providerId="ADAL" clId="{8A2CFB27-2825-432D-B7C6-80B5E4CBFF84}" dt="2024-10-25T23:10:14.826" v="7" actId="14100"/>
          <ac:cxnSpMkLst>
            <pc:docMk/>
            <pc:sldMk cId="331495934" sldId="4402"/>
            <ac:cxnSpMk id="43" creationId="{B172DA90-C1B4-5C7D-8901-A27F1E91B761}"/>
          </ac:cxnSpMkLst>
        </pc:cxnChg>
      </pc:sldChg>
      <pc:sldChg chg="delSp modSp add mod">
        <pc:chgData name="Milva Graciela Breña Torres" userId="e92ea8e8-b431-45de-b9ab-ba7d2fef5951" providerId="ADAL" clId="{8A2CFB27-2825-432D-B7C6-80B5E4CBFF84}" dt="2024-10-25T23:11:59.077" v="160" actId="20577"/>
        <pc:sldMkLst>
          <pc:docMk/>
          <pc:sldMk cId="562258853" sldId="4404"/>
        </pc:sldMkLst>
        <pc:spChg chg="del">
          <ac:chgData name="Milva Graciela Breña Torres" userId="e92ea8e8-b431-45de-b9ab-ba7d2fef5951" providerId="ADAL" clId="{8A2CFB27-2825-432D-B7C6-80B5E4CBFF84}" dt="2024-10-25T23:10:58.008" v="34" actId="478"/>
          <ac:spMkLst>
            <pc:docMk/>
            <pc:sldMk cId="562258853" sldId="4404"/>
            <ac:spMk id="5" creationId="{6E98A9E9-9452-19DB-54DE-6D257B6CA2CD}"/>
          </ac:spMkLst>
        </pc:spChg>
        <pc:spChg chg="del">
          <ac:chgData name="Milva Graciela Breña Torres" userId="e92ea8e8-b431-45de-b9ab-ba7d2fef5951" providerId="ADAL" clId="{8A2CFB27-2825-432D-B7C6-80B5E4CBFF84}" dt="2024-10-25T23:10:58.008" v="34" actId="478"/>
          <ac:spMkLst>
            <pc:docMk/>
            <pc:sldMk cId="562258853" sldId="4404"/>
            <ac:spMk id="7" creationId="{A7E11FEA-0A57-BEF6-CBE2-954B357C51EE}"/>
          </ac:spMkLst>
        </pc:spChg>
        <pc:spChg chg="del">
          <ac:chgData name="Milva Graciela Breña Torres" userId="e92ea8e8-b431-45de-b9ab-ba7d2fef5951" providerId="ADAL" clId="{8A2CFB27-2825-432D-B7C6-80B5E4CBFF84}" dt="2024-10-25T23:10:58.008" v="34" actId="478"/>
          <ac:spMkLst>
            <pc:docMk/>
            <pc:sldMk cId="562258853" sldId="4404"/>
            <ac:spMk id="9" creationId="{B2FB1E7B-41C1-AFFD-2ED1-603EF951437A}"/>
          </ac:spMkLst>
        </pc:spChg>
        <pc:spChg chg="del">
          <ac:chgData name="Milva Graciela Breña Torres" userId="e92ea8e8-b431-45de-b9ab-ba7d2fef5951" providerId="ADAL" clId="{8A2CFB27-2825-432D-B7C6-80B5E4CBFF84}" dt="2024-10-25T23:10:58.008" v="34" actId="478"/>
          <ac:spMkLst>
            <pc:docMk/>
            <pc:sldMk cId="562258853" sldId="4404"/>
            <ac:spMk id="13" creationId="{F359EE08-B876-6879-1AD2-CCF3E5D46DD5}"/>
          </ac:spMkLst>
        </pc:spChg>
        <pc:spChg chg="del">
          <ac:chgData name="Milva Graciela Breña Torres" userId="e92ea8e8-b431-45de-b9ab-ba7d2fef5951" providerId="ADAL" clId="{8A2CFB27-2825-432D-B7C6-80B5E4CBFF84}" dt="2024-10-25T23:10:58.008" v="34" actId="478"/>
          <ac:spMkLst>
            <pc:docMk/>
            <pc:sldMk cId="562258853" sldId="4404"/>
            <ac:spMk id="15" creationId="{4A3ED220-9BB6-30B7-C942-199D58478B18}"/>
          </ac:spMkLst>
        </pc:spChg>
        <pc:spChg chg="del">
          <ac:chgData name="Milva Graciela Breña Torres" userId="e92ea8e8-b431-45de-b9ab-ba7d2fef5951" providerId="ADAL" clId="{8A2CFB27-2825-432D-B7C6-80B5E4CBFF84}" dt="2024-10-25T23:11:22.375" v="39" actId="478"/>
          <ac:spMkLst>
            <pc:docMk/>
            <pc:sldMk cId="562258853" sldId="4404"/>
            <ac:spMk id="16" creationId="{D9F0AECE-285C-1962-DE64-174A659D2A26}"/>
          </ac:spMkLst>
        </pc:spChg>
        <pc:spChg chg="del">
          <ac:chgData name="Milva Graciela Breña Torres" userId="e92ea8e8-b431-45de-b9ab-ba7d2fef5951" providerId="ADAL" clId="{8A2CFB27-2825-432D-B7C6-80B5E4CBFF84}" dt="2024-10-25T23:11:22.375" v="39" actId="478"/>
          <ac:spMkLst>
            <pc:docMk/>
            <pc:sldMk cId="562258853" sldId="4404"/>
            <ac:spMk id="18" creationId="{7D51EA48-B614-76BB-C17B-891E97A1466E}"/>
          </ac:spMkLst>
        </pc:spChg>
        <pc:spChg chg="mod">
          <ac:chgData name="Milva Graciela Breña Torres" userId="e92ea8e8-b431-45de-b9ab-ba7d2fef5951" providerId="ADAL" clId="{8A2CFB27-2825-432D-B7C6-80B5E4CBFF84}" dt="2024-10-25T23:10:52.537" v="33" actId="20577"/>
          <ac:spMkLst>
            <pc:docMk/>
            <pc:sldMk cId="562258853" sldId="4404"/>
            <ac:spMk id="19" creationId="{749A2F97-686D-E346-9A6D-3141F01ACDAB}"/>
          </ac:spMkLst>
        </pc:spChg>
        <pc:spChg chg="del">
          <ac:chgData name="Milva Graciela Breña Torres" userId="e92ea8e8-b431-45de-b9ab-ba7d2fef5951" providerId="ADAL" clId="{8A2CFB27-2825-432D-B7C6-80B5E4CBFF84}" dt="2024-10-25T23:11:05.622" v="35" actId="478"/>
          <ac:spMkLst>
            <pc:docMk/>
            <pc:sldMk cId="562258853" sldId="4404"/>
            <ac:spMk id="20" creationId="{97CED7E1-0616-951F-B8AE-36C1300A6F0A}"/>
          </ac:spMkLst>
        </pc:spChg>
        <pc:spChg chg="del">
          <ac:chgData name="Milva Graciela Breña Torres" userId="e92ea8e8-b431-45de-b9ab-ba7d2fef5951" providerId="ADAL" clId="{8A2CFB27-2825-432D-B7C6-80B5E4CBFF84}" dt="2024-10-25T23:10:58.008" v="34" actId="478"/>
          <ac:spMkLst>
            <pc:docMk/>
            <pc:sldMk cId="562258853" sldId="4404"/>
            <ac:spMk id="21" creationId="{8BD55E56-3514-B66C-476E-3BEBC80E607E}"/>
          </ac:spMkLst>
        </pc:spChg>
        <pc:spChg chg="del">
          <ac:chgData name="Milva Graciela Breña Torres" userId="e92ea8e8-b431-45de-b9ab-ba7d2fef5951" providerId="ADAL" clId="{8A2CFB27-2825-432D-B7C6-80B5E4CBFF84}" dt="2024-10-25T23:10:58.008" v="34" actId="478"/>
          <ac:spMkLst>
            <pc:docMk/>
            <pc:sldMk cId="562258853" sldId="4404"/>
            <ac:spMk id="23" creationId="{CF409A92-395E-8AC7-9F3D-03EAD03BC2E5}"/>
          </ac:spMkLst>
        </pc:spChg>
        <pc:spChg chg="mod">
          <ac:chgData name="Milva Graciela Breña Torres" userId="e92ea8e8-b431-45de-b9ab-ba7d2fef5951" providerId="ADAL" clId="{8A2CFB27-2825-432D-B7C6-80B5E4CBFF84}" dt="2024-10-25T23:11:59.077" v="160" actId="20577"/>
          <ac:spMkLst>
            <pc:docMk/>
            <pc:sldMk cId="562258853" sldId="4404"/>
            <ac:spMk id="25" creationId="{B2ADB626-2C48-D8C0-D973-D42396B2651C}"/>
          </ac:spMkLst>
        </pc:spChg>
        <pc:spChg chg="del">
          <ac:chgData name="Milva Graciela Breña Torres" userId="e92ea8e8-b431-45de-b9ab-ba7d2fef5951" providerId="ADAL" clId="{8A2CFB27-2825-432D-B7C6-80B5E4CBFF84}" dt="2024-10-25T23:11:22.375" v="39" actId="478"/>
          <ac:spMkLst>
            <pc:docMk/>
            <pc:sldMk cId="562258853" sldId="4404"/>
            <ac:spMk id="26" creationId="{900D03E3-7AD3-402F-2741-1687E83EE94E}"/>
          </ac:spMkLst>
        </pc:spChg>
        <pc:spChg chg="del">
          <ac:chgData name="Milva Graciela Breña Torres" userId="e92ea8e8-b431-45de-b9ab-ba7d2fef5951" providerId="ADAL" clId="{8A2CFB27-2825-432D-B7C6-80B5E4CBFF84}" dt="2024-10-25T23:11:22.375" v="39" actId="478"/>
          <ac:spMkLst>
            <pc:docMk/>
            <pc:sldMk cId="562258853" sldId="4404"/>
            <ac:spMk id="28" creationId="{A46796C5-F99F-90E1-AEE4-A0673CB2A461}"/>
          </ac:spMkLst>
        </pc:spChg>
        <pc:spChg chg="del">
          <ac:chgData name="Milva Graciela Breña Torres" userId="e92ea8e8-b431-45de-b9ab-ba7d2fef5951" providerId="ADAL" clId="{8A2CFB27-2825-432D-B7C6-80B5E4CBFF84}" dt="2024-10-25T23:11:22.375" v="39" actId="478"/>
          <ac:spMkLst>
            <pc:docMk/>
            <pc:sldMk cId="562258853" sldId="4404"/>
            <ac:spMk id="29" creationId="{1DA78EC3-05D7-06AF-9F48-57B14840DE92}"/>
          </ac:spMkLst>
        </pc:spChg>
        <pc:spChg chg="del">
          <ac:chgData name="Milva Graciela Breña Torres" userId="e92ea8e8-b431-45de-b9ab-ba7d2fef5951" providerId="ADAL" clId="{8A2CFB27-2825-432D-B7C6-80B5E4CBFF84}" dt="2024-10-25T23:11:09.142" v="36" actId="478"/>
          <ac:spMkLst>
            <pc:docMk/>
            <pc:sldMk cId="562258853" sldId="4404"/>
            <ac:spMk id="41" creationId="{37E03425-4121-6210-CC68-AC6CA1C5C476}"/>
          </ac:spMkLst>
        </pc:spChg>
        <pc:spChg chg="del">
          <ac:chgData name="Milva Graciela Breña Torres" userId="e92ea8e8-b431-45de-b9ab-ba7d2fef5951" providerId="ADAL" clId="{8A2CFB27-2825-432D-B7C6-80B5E4CBFF84}" dt="2024-10-25T23:11:11.058" v="37" actId="478"/>
          <ac:spMkLst>
            <pc:docMk/>
            <pc:sldMk cId="562258853" sldId="4404"/>
            <ac:spMk id="48" creationId="{FC0BB960-318C-76AF-D9CE-7DE22E9FCE2D}"/>
          </ac:spMkLst>
        </pc:spChg>
        <pc:graphicFrameChg chg="del">
          <ac:chgData name="Milva Graciela Breña Torres" userId="e92ea8e8-b431-45de-b9ab-ba7d2fef5951" providerId="ADAL" clId="{8A2CFB27-2825-432D-B7C6-80B5E4CBFF84}" dt="2024-10-25T23:11:22.375" v="39" actId="478"/>
          <ac:graphicFrameMkLst>
            <pc:docMk/>
            <pc:sldMk cId="562258853" sldId="4404"/>
            <ac:graphicFrameMk id="31" creationId="{B96C392B-739C-C8D8-5F91-3CE7C57F796D}"/>
          </ac:graphicFrameMkLst>
        </pc:graphicFrameChg>
        <pc:picChg chg="del">
          <ac:chgData name="Milva Graciela Breña Torres" userId="e92ea8e8-b431-45de-b9ab-ba7d2fef5951" providerId="ADAL" clId="{8A2CFB27-2825-432D-B7C6-80B5E4CBFF84}" dt="2024-10-25T23:10:58.008" v="34" actId="478"/>
          <ac:picMkLst>
            <pc:docMk/>
            <pc:sldMk cId="562258853" sldId="4404"/>
            <ac:picMk id="6" creationId="{C4FE875F-CEB8-64ED-632F-C15479918701}"/>
          </ac:picMkLst>
        </pc:picChg>
        <pc:picChg chg="del">
          <ac:chgData name="Milva Graciela Breña Torres" userId="e92ea8e8-b431-45de-b9ab-ba7d2fef5951" providerId="ADAL" clId="{8A2CFB27-2825-432D-B7C6-80B5E4CBFF84}" dt="2024-10-25T23:10:58.008" v="34" actId="478"/>
          <ac:picMkLst>
            <pc:docMk/>
            <pc:sldMk cId="562258853" sldId="4404"/>
            <ac:picMk id="11" creationId="{AE597598-0BE7-4910-15A5-C76F1DE805FF}"/>
          </ac:picMkLst>
        </pc:picChg>
        <pc:picChg chg="del">
          <ac:chgData name="Milva Graciela Breña Torres" userId="e92ea8e8-b431-45de-b9ab-ba7d2fef5951" providerId="ADAL" clId="{8A2CFB27-2825-432D-B7C6-80B5E4CBFF84}" dt="2024-10-25T23:10:58.008" v="34" actId="478"/>
          <ac:picMkLst>
            <pc:docMk/>
            <pc:sldMk cId="562258853" sldId="4404"/>
            <ac:picMk id="12" creationId="{9BA1A1E8-63A7-A64F-573B-99AA48EA3048}"/>
          </ac:picMkLst>
        </pc:picChg>
        <pc:picChg chg="del">
          <ac:chgData name="Milva Graciela Breña Torres" userId="e92ea8e8-b431-45de-b9ab-ba7d2fef5951" providerId="ADAL" clId="{8A2CFB27-2825-432D-B7C6-80B5E4CBFF84}" dt="2024-10-25T23:10:58.008" v="34" actId="478"/>
          <ac:picMkLst>
            <pc:docMk/>
            <pc:sldMk cId="562258853" sldId="4404"/>
            <ac:picMk id="14" creationId="{98096C12-6874-AC1C-FCA4-BFED3A74C9CC}"/>
          </ac:picMkLst>
        </pc:picChg>
        <pc:picChg chg="del">
          <ac:chgData name="Milva Graciela Breña Torres" userId="e92ea8e8-b431-45de-b9ab-ba7d2fef5951" providerId="ADAL" clId="{8A2CFB27-2825-432D-B7C6-80B5E4CBFF84}" dt="2024-10-25T23:11:22.375" v="39" actId="478"/>
          <ac:picMkLst>
            <pc:docMk/>
            <pc:sldMk cId="562258853" sldId="4404"/>
            <ac:picMk id="17" creationId="{8C3F86E6-67BF-5E9D-D9B0-D982A94D80E4}"/>
          </ac:picMkLst>
        </pc:picChg>
        <pc:picChg chg="del">
          <ac:chgData name="Milva Graciela Breña Torres" userId="e92ea8e8-b431-45de-b9ab-ba7d2fef5951" providerId="ADAL" clId="{8A2CFB27-2825-432D-B7C6-80B5E4CBFF84}" dt="2024-10-25T23:10:58.008" v="34" actId="478"/>
          <ac:picMkLst>
            <pc:docMk/>
            <pc:sldMk cId="562258853" sldId="4404"/>
            <ac:picMk id="22" creationId="{13A2B1B3-7F19-A332-04A3-88A7694AFD61}"/>
          </ac:picMkLst>
        </pc:picChg>
        <pc:picChg chg="del">
          <ac:chgData name="Milva Graciela Breña Torres" userId="e92ea8e8-b431-45de-b9ab-ba7d2fef5951" providerId="ADAL" clId="{8A2CFB27-2825-432D-B7C6-80B5E4CBFF84}" dt="2024-10-25T23:10:58.008" v="34" actId="478"/>
          <ac:picMkLst>
            <pc:docMk/>
            <pc:sldMk cId="562258853" sldId="4404"/>
            <ac:picMk id="24" creationId="{BF42E7FF-B9DD-D581-E359-1068631FAD23}"/>
          </ac:picMkLst>
        </pc:picChg>
        <pc:picChg chg="del">
          <ac:chgData name="Milva Graciela Breña Torres" userId="e92ea8e8-b431-45de-b9ab-ba7d2fef5951" providerId="ADAL" clId="{8A2CFB27-2825-432D-B7C6-80B5E4CBFF84}" dt="2024-10-25T23:11:22.375" v="39" actId="478"/>
          <ac:picMkLst>
            <pc:docMk/>
            <pc:sldMk cId="562258853" sldId="4404"/>
            <ac:picMk id="27" creationId="{EB8E892F-E4D7-96A9-C302-A91C7AE30C43}"/>
          </ac:picMkLst>
        </pc:picChg>
        <pc:picChg chg="del">
          <ac:chgData name="Milva Graciela Breña Torres" userId="e92ea8e8-b431-45de-b9ab-ba7d2fef5951" providerId="ADAL" clId="{8A2CFB27-2825-432D-B7C6-80B5E4CBFF84}" dt="2024-10-25T23:11:22.375" v="39" actId="478"/>
          <ac:picMkLst>
            <pc:docMk/>
            <pc:sldMk cId="562258853" sldId="4404"/>
            <ac:picMk id="30" creationId="{5996CE94-8C8B-69F3-AAC4-EE042718647B}"/>
          </ac:picMkLst>
        </pc:picChg>
        <pc:cxnChg chg="mod">
          <ac:chgData name="Milva Graciela Breña Torres" userId="e92ea8e8-b431-45de-b9ab-ba7d2fef5951" providerId="ADAL" clId="{8A2CFB27-2825-432D-B7C6-80B5E4CBFF84}" dt="2024-10-25T23:10:37.335" v="12" actId="14100"/>
          <ac:cxnSpMkLst>
            <pc:docMk/>
            <pc:sldMk cId="562258853" sldId="4404"/>
            <ac:cxnSpMk id="33" creationId="{E010ACFB-4422-AB93-3FC8-512ECEC111FD}"/>
          </ac:cxnSpMkLst>
        </pc:cxnChg>
        <pc:cxnChg chg="del">
          <ac:chgData name="Milva Graciela Breña Torres" userId="e92ea8e8-b431-45de-b9ab-ba7d2fef5951" providerId="ADAL" clId="{8A2CFB27-2825-432D-B7C6-80B5E4CBFF84}" dt="2024-10-25T23:10:31.431" v="11" actId="478"/>
          <ac:cxnSpMkLst>
            <pc:docMk/>
            <pc:sldMk cId="562258853" sldId="4404"/>
            <ac:cxnSpMk id="43" creationId="{2C555507-DFCF-0D45-CD57-C7B0080101B3}"/>
          </ac:cxnSpMkLst>
        </pc:cxnChg>
      </pc:sldChg>
    </pc:docChg>
  </pc:docChgLst>
  <pc:docChgLst>
    <pc:chgData name="Gladys Karina Vera Farias" userId="860b2a74-bb89-404f-b603-a0a890d5bcd5" providerId="ADAL" clId="{5268488D-2DA7-428A-9B72-79F8D40A8F5E}"/>
    <pc:docChg chg="undo redo custSel addSld delSld modSld sldOrd">
      <pc:chgData name="Gladys Karina Vera Farias" userId="860b2a74-bb89-404f-b603-a0a890d5bcd5" providerId="ADAL" clId="{5268488D-2DA7-428A-9B72-79F8D40A8F5E}" dt="2024-10-23T22:07:25.693" v="2630" actId="20577"/>
      <pc:docMkLst>
        <pc:docMk/>
      </pc:docMkLst>
      <pc:sldChg chg="del">
        <pc:chgData name="Gladys Karina Vera Farias" userId="860b2a74-bb89-404f-b603-a0a890d5bcd5" providerId="ADAL" clId="{5268488D-2DA7-428A-9B72-79F8D40A8F5E}" dt="2024-10-23T19:10:50.202" v="366" actId="47"/>
        <pc:sldMkLst>
          <pc:docMk/>
          <pc:sldMk cId="1963925644" sldId="257"/>
        </pc:sldMkLst>
      </pc:sldChg>
      <pc:sldChg chg="add del">
        <pc:chgData name="Gladys Karina Vera Farias" userId="860b2a74-bb89-404f-b603-a0a890d5bcd5" providerId="ADAL" clId="{5268488D-2DA7-428A-9B72-79F8D40A8F5E}" dt="2024-10-23T19:27:39.316" v="717" actId="47"/>
        <pc:sldMkLst>
          <pc:docMk/>
          <pc:sldMk cId="2537624220" sldId="258"/>
        </pc:sldMkLst>
      </pc:sldChg>
      <pc:sldChg chg="del">
        <pc:chgData name="Gladys Karina Vera Farias" userId="860b2a74-bb89-404f-b603-a0a890d5bcd5" providerId="ADAL" clId="{5268488D-2DA7-428A-9B72-79F8D40A8F5E}" dt="2024-10-23T19:26:01.755" v="712" actId="47"/>
        <pc:sldMkLst>
          <pc:docMk/>
          <pc:sldMk cId="1869537797" sldId="259"/>
        </pc:sldMkLst>
      </pc:sldChg>
      <pc:sldChg chg="del">
        <pc:chgData name="Gladys Karina Vera Farias" userId="860b2a74-bb89-404f-b603-a0a890d5bcd5" providerId="ADAL" clId="{5268488D-2DA7-428A-9B72-79F8D40A8F5E}" dt="2024-10-23T19:26:01.349" v="711" actId="47"/>
        <pc:sldMkLst>
          <pc:docMk/>
          <pc:sldMk cId="249327649" sldId="260"/>
        </pc:sldMkLst>
      </pc:sldChg>
      <pc:sldChg chg="del">
        <pc:chgData name="Gladys Karina Vera Farias" userId="860b2a74-bb89-404f-b603-a0a890d5bcd5" providerId="ADAL" clId="{5268488D-2DA7-428A-9B72-79F8D40A8F5E}" dt="2024-10-23T19:26:00.594" v="710" actId="47"/>
        <pc:sldMkLst>
          <pc:docMk/>
          <pc:sldMk cId="3225468712" sldId="261"/>
        </pc:sldMkLst>
      </pc:sldChg>
      <pc:sldChg chg="addSp delSp modSp mod">
        <pc:chgData name="Gladys Karina Vera Farias" userId="860b2a74-bb89-404f-b603-a0a890d5bcd5" providerId="ADAL" clId="{5268488D-2DA7-428A-9B72-79F8D40A8F5E}" dt="2024-10-23T19:30:06.921" v="735" actId="732"/>
        <pc:sldMkLst>
          <pc:docMk/>
          <pc:sldMk cId="1470985277" sldId="4393"/>
        </pc:sldMkLst>
        <pc:spChg chg="mod">
          <ac:chgData name="Gladys Karina Vera Farias" userId="860b2a74-bb89-404f-b603-a0a890d5bcd5" providerId="ADAL" clId="{5268488D-2DA7-428A-9B72-79F8D40A8F5E}" dt="2024-10-23T18:55:11.595" v="287" actId="1035"/>
          <ac:spMkLst>
            <pc:docMk/>
            <pc:sldMk cId="1470985277" sldId="4393"/>
            <ac:spMk id="3" creationId="{AA7FDEF6-F533-20AF-2EC7-7BF5E61C80FB}"/>
          </ac:spMkLst>
        </pc:spChg>
        <pc:spChg chg="add mod">
          <ac:chgData name="Gladys Karina Vera Farias" userId="860b2a74-bb89-404f-b603-a0a890d5bcd5" providerId="ADAL" clId="{5268488D-2DA7-428A-9B72-79F8D40A8F5E}" dt="2024-10-23T18:55:11.595" v="287" actId="1035"/>
          <ac:spMkLst>
            <pc:docMk/>
            <pc:sldMk cId="1470985277" sldId="4393"/>
            <ac:spMk id="8" creationId="{CE3F595E-7AF0-9278-96A8-09A771D74A69}"/>
          </ac:spMkLst>
        </pc:spChg>
        <pc:spChg chg="mod">
          <ac:chgData name="Gladys Karina Vera Farias" userId="860b2a74-bb89-404f-b603-a0a890d5bcd5" providerId="ADAL" clId="{5268488D-2DA7-428A-9B72-79F8D40A8F5E}" dt="2024-10-23T18:55:11.595" v="287" actId="1035"/>
          <ac:spMkLst>
            <pc:docMk/>
            <pc:sldMk cId="1470985277" sldId="4393"/>
            <ac:spMk id="10" creationId="{555B4C14-F40E-A1AE-404C-9C8B0B7C4A63}"/>
          </ac:spMkLst>
        </pc:spChg>
        <pc:spChg chg="add mod">
          <ac:chgData name="Gladys Karina Vera Farias" userId="860b2a74-bb89-404f-b603-a0a890d5bcd5" providerId="ADAL" clId="{5268488D-2DA7-428A-9B72-79F8D40A8F5E}" dt="2024-10-23T18:55:11.595" v="287" actId="1035"/>
          <ac:spMkLst>
            <pc:docMk/>
            <pc:sldMk cId="1470985277" sldId="4393"/>
            <ac:spMk id="11" creationId="{FE2D571D-DA5F-B26D-057B-46981B43318C}"/>
          </ac:spMkLst>
        </pc:spChg>
        <pc:spChg chg="add mod">
          <ac:chgData name="Gladys Karina Vera Farias" userId="860b2a74-bb89-404f-b603-a0a890d5bcd5" providerId="ADAL" clId="{5268488D-2DA7-428A-9B72-79F8D40A8F5E}" dt="2024-10-23T18:55:11.595" v="287" actId="1035"/>
          <ac:spMkLst>
            <pc:docMk/>
            <pc:sldMk cId="1470985277" sldId="4393"/>
            <ac:spMk id="13" creationId="{8F960C29-D66A-7414-86CD-180E1E33E727}"/>
          </ac:spMkLst>
        </pc:spChg>
        <pc:spChg chg="add mod">
          <ac:chgData name="Gladys Karina Vera Farias" userId="860b2a74-bb89-404f-b603-a0a890d5bcd5" providerId="ADAL" clId="{5268488D-2DA7-428A-9B72-79F8D40A8F5E}" dt="2024-10-23T18:55:11.595" v="287" actId="1035"/>
          <ac:spMkLst>
            <pc:docMk/>
            <pc:sldMk cId="1470985277" sldId="4393"/>
            <ac:spMk id="15" creationId="{95B48BA2-FCDE-5D6D-966C-AFA6513AD794}"/>
          </ac:spMkLst>
        </pc:spChg>
        <pc:spChg chg="mod">
          <ac:chgData name="Gladys Karina Vera Farias" userId="860b2a74-bb89-404f-b603-a0a890d5bcd5" providerId="ADAL" clId="{5268488D-2DA7-428A-9B72-79F8D40A8F5E}" dt="2024-10-23T18:59:06.051" v="350" actId="1076"/>
          <ac:spMkLst>
            <pc:docMk/>
            <pc:sldMk cId="1470985277" sldId="4393"/>
            <ac:spMk id="19" creationId="{436344EA-800E-71BC-A5F6-F45E4CD65F2F}"/>
          </ac:spMkLst>
        </pc:spChg>
        <pc:spChg chg="mod">
          <ac:chgData name="Gladys Karina Vera Farias" userId="860b2a74-bb89-404f-b603-a0a890d5bcd5" providerId="ADAL" clId="{5268488D-2DA7-428A-9B72-79F8D40A8F5E}" dt="2024-10-23T18:58:48.043" v="335" actId="1036"/>
          <ac:spMkLst>
            <pc:docMk/>
            <pc:sldMk cId="1470985277" sldId="4393"/>
            <ac:spMk id="28" creationId="{855F62A7-365B-1D37-2E2F-198994EA0136}"/>
          </ac:spMkLst>
        </pc:spChg>
        <pc:spChg chg="mod">
          <ac:chgData name="Gladys Karina Vera Farias" userId="860b2a74-bb89-404f-b603-a0a890d5bcd5" providerId="ADAL" clId="{5268488D-2DA7-428A-9B72-79F8D40A8F5E}" dt="2024-10-23T19:05:34.701" v="355" actId="1076"/>
          <ac:spMkLst>
            <pc:docMk/>
            <pc:sldMk cId="1470985277" sldId="4393"/>
            <ac:spMk id="35" creationId="{5587FE52-A97E-24E6-F4F5-7ACD901C3F93}"/>
          </ac:spMkLst>
        </pc:spChg>
        <pc:spChg chg="mod">
          <ac:chgData name="Gladys Karina Vera Farias" userId="860b2a74-bb89-404f-b603-a0a890d5bcd5" providerId="ADAL" clId="{5268488D-2DA7-428A-9B72-79F8D40A8F5E}" dt="2024-10-23T18:55:11.595" v="287" actId="1035"/>
          <ac:spMkLst>
            <pc:docMk/>
            <pc:sldMk cId="1470985277" sldId="4393"/>
            <ac:spMk id="37" creationId="{3216D000-CEEA-483C-A951-9F6705495D2E}"/>
          </ac:spMkLst>
        </pc:spChg>
        <pc:spChg chg="mod">
          <ac:chgData name="Gladys Karina Vera Farias" userId="860b2a74-bb89-404f-b603-a0a890d5bcd5" providerId="ADAL" clId="{5268488D-2DA7-428A-9B72-79F8D40A8F5E}" dt="2024-10-23T18:55:11.595" v="287" actId="1035"/>
          <ac:spMkLst>
            <pc:docMk/>
            <pc:sldMk cId="1470985277" sldId="4393"/>
            <ac:spMk id="39" creationId="{DDDBDCEE-A570-19B4-5C88-9F811281FD67}"/>
          </ac:spMkLst>
        </pc:spChg>
        <pc:spChg chg="mod">
          <ac:chgData name="Gladys Karina Vera Farias" userId="860b2a74-bb89-404f-b603-a0a890d5bcd5" providerId="ADAL" clId="{5268488D-2DA7-428A-9B72-79F8D40A8F5E}" dt="2024-10-23T18:55:11.595" v="287" actId="1035"/>
          <ac:spMkLst>
            <pc:docMk/>
            <pc:sldMk cId="1470985277" sldId="4393"/>
            <ac:spMk id="43" creationId="{A0936914-5463-943A-E6C3-D576F51C7554}"/>
          </ac:spMkLst>
        </pc:spChg>
        <pc:spChg chg="mod">
          <ac:chgData name="Gladys Karina Vera Farias" userId="860b2a74-bb89-404f-b603-a0a890d5bcd5" providerId="ADAL" clId="{5268488D-2DA7-428A-9B72-79F8D40A8F5E}" dt="2024-10-23T18:55:11.595" v="287" actId="1035"/>
          <ac:spMkLst>
            <pc:docMk/>
            <pc:sldMk cId="1470985277" sldId="4393"/>
            <ac:spMk id="53" creationId="{078EED5B-4283-403D-7C09-DE44EFC45930}"/>
          </ac:spMkLst>
        </pc:spChg>
        <pc:spChg chg="mod">
          <ac:chgData name="Gladys Karina Vera Farias" userId="860b2a74-bb89-404f-b603-a0a890d5bcd5" providerId="ADAL" clId="{5268488D-2DA7-428A-9B72-79F8D40A8F5E}" dt="2024-10-23T18:55:11.595" v="287" actId="1035"/>
          <ac:spMkLst>
            <pc:docMk/>
            <pc:sldMk cId="1470985277" sldId="4393"/>
            <ac:spMk id="60" creationId="{C5C2E584-C404-B0BD-162A-92996F2C4251}"/>
          </ac:spMkLst>
        </pc:spChg>
        <pc:spChg chg="mod">
          <ac:chgData name="Gladys Karina Vera Farias" userId="860b2a74-bb89-404f-b603-a0a890d5bcd5" providerId="ADAL" clId="{5268488D-2DA7-428A-9B72-79F8D40A8F5E}" dt="2024-10-23T18:55:11.595" v="287" actId="1035"/>
          <ac:spMkLst>
            <pc:docMk/>
            <pc:sldMk cId="1470985277" sldId="4393"/>
            <ac:spMk id="65" creationId="{327B7A72-045D-9D40-46FB-16CA606DCD5D}"/>
          </ac:spMkLst>
        </pc:spChg>
        <pc:spChg chg="mod">
          <ac:chgData name="Gladys Karina Vera Farias" userId="860b2a74-bb89-404f-b603-a0a890d5bcd5" providerId="ADAL" clId="{5268488D-2DA7-428A-9B72-79F8D40A8F5E}" dt="2024-10-23T18:55:11.595" v="287" actId="1035"/>
          <ac:spMkLst>
            <pc:docMk/>
            <pc:sldMk cId="1470985277" sldId="4393"/>
            <ac:spMk id="66" creationId="{BB6D7659-4636-0C88-7709-F55C7735409D}"/>
          </ac:spMkLst>
        </pc:spChg>
        <pc:spChg chg="mod">
          <ac:chgData name="Gladys Karina Vera Farias" userId="860b2a74-bb89-404f-b603-a0a890d5bcd5" providerId="ADAL" clId="{5268488D-2DA7-428A-9B72-79F8D40A8F5E}" dt="2024-10-23T18:55:11.595" v="287" actId="1035"/>
          <ac:spMkLst>
            <pc:docMk/>
            <pc:sldMk cId="1470985277" sldId="4393"/>
            <ac:spMk id="71" creationId="{D6C80893-331F-BBFA-AFEA-1ADCA07B03AF}"/>
          </ac:spMkLst>
        </pc:spChg>
        <pc:grpChg chg="mod">
          <ac:chgData name="Gladys Karina Vera Farias" userId="860b2a74-bb89-404f-b603-a0a890d5bcd5" providerId="ADAL" clId="{5268488D-2DA7-428A-9B72-79F8D40A8F5E}" dt="2024-10-23T18:55:11.595" v="287" actId="1035"/>
          <ac:grpSpMkLst>
            <pc:docMk/>
            <pc:sldMk cId="1470985277" sldId="4393"/>
            <ac:grpSpMk id="38" creationId="{A2E05A5C-BCD3-213D-7704-BA820F7D7269}"/>
          </ac:grpSpMkLst>
        </pc:grpChg>
        <pc:grpChg chg="mod">
          <ac:chgData name="Gladys Karina Vera Farias" userId="860b2a74-bb89-404f-b603-a0a890d5bcd5" providerId="ADAL" clId="{5268488D-2DA7-428A-9B72-79F8D40A8F5E}" dt="2024-10-23T18:55:11.595" v="287" actId="1035"/>
          <ac:grpSpMkLst>
            <pc:docMk/>
            <pc:sldMk cId="1470985277" sldId="4393"/>
            <ac:grpSpMk id="61" creationId="{C5BC6018-E385-88AF-4717-011FB5AE304B}"/>
          </ac:grpSpMkLst>
        </pc:grpChg>
        <pc:grpChg chg="mod">
          <ac:chgData name="Gladys Karina Vera Farias" userId="860b2a74-bb89-404f-b603-a0a890d5bcd5" providerId="ADAL" clId="{5268488D-2DA7-428A-9B72-79F8D40A8F5E}" dt="2024-10-23T18:55:11.595" v="287" actId="1035"/>
          <ac:grpSpMkLst>
            <pc:docMk/>
            <pc:sldMk cId="1470985277" sldId="4393"/>
            <ac:grpSpMk id="62" creationId="{E452ED10-5A55-8E8B-E6E2-E10852A9D118}"/>
          </ac:grpSpMkLst>
        </pc:grpChg>
        <pc:grpChg chg="mod">
          <ac:chgData name="Gladys Karina Vera Farias" userId="860b2a74-bb89-404f-b603-a0a890d5bcd5" providerId="ADAL" clId="{5268488D-2DA7-428A-9B72-79F8D40A8F5E}" dt="2024-10-23T18:55:11.595" v="287" actId="1035"/>
          <ac:grpSpMkLst>
            <pc:docMk/>
            <pc:sldMk cId="1470985277" sldId="4393"/>
            <ac:grpSpMk id="68" creationId="{4F65B4DD-AD35-666F-0A03-873757366F06}"/>
          </ac:grpSpMkLst>
        </pc:grpChg>
        <pc:grpChg chg="mod">
          <ac:chgData name="Gladys Karina Vera Farias" userId="860b2a74-bb89-404f-b603-a0a890d5bcd5" providerId="ADAL" clId="{5268488D-2DA7-428A-9B72-79F8D40A8F5E}" dt="2024-10-23T18:55:11.595" v="287" actId="1035"/>
          <ac:grpSpMkLst>
            <pc:docMk/>
            <pc:sldMk cId="1470985277" sldId="4393"/>
            <ac:grpSpMk id="69" creationId="{63835F9E-2109-8731-F102-598604834C90}"/>
          </ac:grpSpMkLst>
        </pc:grpChg>
        <pc:picChg chg="mod">
          <ac:chgData name="Gladys Karina Vera Farias" userId="860b2a74-bb89-404f-b603-a0a890d5bcd5" providerId="ADAL" clId="{5268488D-2DA7-428A-9B72-79F8D40A8F5E}" dt="2024-10-23T18:55:11.595" v="287" actId="1035"/>
          <ac:picMkLst>
            <pc:docMk/>
            <pc:sldMk cId="1470985277" sldId="4393"/>
            <ac:picMk id="2" creationId="{373AEFE6-EC74-6389-8B1A-BA006959F3BA}"/>
          </ac:picMkLst>
        </pc:picChg>
        <pc:picChg chg="mod">
          <ac:chgData name="Gladys Karina Vera Farias" userId="860b2a74-bb89-404f-b603-a0a890d5bcd5" providerId="ADAL" clId="{5268488D-2DA7-428A-9B72-79F8D40A8F5E}" dt="2024-10-23T18:55:11.595" v="287" actId="1035"/>
          <ac:picMkLst>
            <pc:docMk/>
            <pc:sldMk cId="1470985277" sldId="4393"/>
            <ac:picMk id="4" creationId="{F3770174-1B38-1D82-E743-AD8B91675A71}"/>
          </ac:picMkLst>
        </pc:picChg>
        <pc:picChg chg="mod">
          <ac:chgData name="Gladys Karina Vera Farias" userId="860b2a74-bb89-404f-b603-a0a890d5bcd5" providerId="ADAL" clId="{5268488D-2DA7-428A-9B72-79F8D40A8F5E}" dt="2024-10-23T18:55:11.595" v="287" actId="1035"/>
          <ac:picMkLst>
            <pc:docMk/>
            <pc:sldMk cId="1470985277" sldId="4393"/>
            <ac:picMk id="6" creationId="{3B16D641-33AF-68EB-6FB1-4B917DC5925E}"/>
          </ac:picMkLst>
        </pc:picChg>
        <pc:picChg chg="add mod modCrop">
          <ac:chgData name="Gladys Karina Vera Farias" userId="860b2a74-bb89-404f-b603-a0a890d5bcd5" providerId="ADAL" clId="{5268488D-2DA7-428A-9B72-79F8D40A8F5E}" dt="2024-10-23T18:55:11.595" v="287" actId="1035"/>
          <ac:picMkLst>
            <pc:docMk/>
            <pc:sldMk cId="1470985277" sldId="4393"/>
            <ac:picMk id="7" creationId="{1298D4B2-F87A-BC9B-50EA-31F42B8AD00B}"/>
          </ac:picMkLst>
        </pc:picChg>
        <pc:picChg chg="add mod">
          <ac:chgData name="Gladys Karina Vera Farias" userId="860b2a74-bb89-404f-b603-a0a890d5bcd5" providerId="ADAL" clId="{5268488D-2DA7-428A-9B72-79F8D40A8F5E}" dt="2024-10-23T18:55:11.595" v="287" actId="1035"/>
          <ac:picMkLst>
            <pc:docMk/>
            <pc:sldMk cId="1470985277" sldId="4393"/>
            <ac:picMk id="9" creationId="{32FD5E43-38CC-CB5C-8DA4-209933D798F9}"/>
          </ac:picMkLst>
        </pc:picChg>
        <pc:picChg chg="add mod">
          <ac:chgData name="Gladys Karina Vera Farias" userId="860b2a74-bb89-404f-b603-a0a890d5bcd5" providerId="ADAL" clId="{5268488D-2DA7-428A-9B72-79F8D40A8F5E}" dt="2024-10-23T18:55:11.595" v="287" actId="1035"/>
          <ac:picMkLst>
            <pc:docMk/>
            <pc:sldMk cId="1470985277" sldId="4393"/>
            <ac:picMk id="12" creationId="{06D4ED47-61F1-6993-F227-C8C3F2076A19}"/>
          </ac:picMkLst>
        </pc:picChg>
        <pc:picChg chg="add mod">
          <ac:chgData name="Gladys Karina Vera Farias" userId="860b2a74-bb89-404f-b603-a0a890d5bcd5" providerId="ADAL" clId="{5268488D-2DA7-428A-9B72-79F8D40A8F5E}" dt="2024-10-23T18:55:11.595" v="287" actId="1035"/>
          <ac:picMkLst>
            <pc:docMk/>
            <pc:sldMk cId="1470985277" sldId="4393"/>
            <ac:picMk id="14" creationId="{27B55146-C45E-CBB0-1C0B-AB3D39FF4482}"/>
          </ac:picMkLst>
        </pc:picChg>
        <pc:picChg chg="add mod">
          <ac:chgData name="Gladys Karina Vera Farias" userId="860b2a74-bb89-404f-b603-a0a890d5bcd5" providerId="ADAL" clId="{5268488D-2DA7-428A-9B72-79F8D40A8F5E}" dt="2024-10-23T18:57:58.374" v="306" actId="1037"/>
          <ac:picMkLst>
            <pc:docMk/>
            <pc:sldMk cId="1470985277" sldId="4393"/>
            <ac:picMk id="16" creationId="{C3CC5A58-2BCE-23E2-8C42-F9119B8BA353}"/>
          </ac:picMkLst>
        </pc:picChg>
        <pc:picChg chg="add del mod">
          <ac:chgData name="Gladys Karina Vera Farias" userId="860b2a74-bb89-404f-b603-a0a890d5bcd5" providerId="ADAL" clId="{5268488D-2DA7-428A-9B72-79F8D40A8F5E}" dt="2024-10-23T18:13:00.099" v="198" actId="478"/>
          <ac:picMkLst>
            <pc:docMk/>
            <pc:sldMk cId="1470985277" sldId="4393"/>
            <ac:picMk id="18" creationId="{3D7A0919-C885-6432-67C4-95E4281BC8A4}"/>
          </ac:picMkLst>
        </pc:picChg>
        <pc:picChg chg="add del mod modCrop">
          <ac:chgData name="Gladys Karina Vera Farias" userId="860b2a74-bb89-404f-b603-a0a890d5bcd5" providerId="ADAL" clId="{5268488D-2DA7-428A-9B72-79F8D40A8F5E}" dt="2024-10-23T18:57:03.689" v="298" actId="478"/>
          <ac:picMkLst>
            <pc:docMk/>
            <pc:sldMk cId="1470985277" sldId="4393"/>
            <ac:picMk id="21" creationId="{348C7A4F-4576-8B4C-69F1-E5C3343D9FA0}"/>
          </ac:picMkLst>
        </pc:picChg>
        <pc:picChg chg="add mod">
          <ac:chgData name="Gladys Karina Vera Farias" userId="860b2a74-bb89-404f-b603-a0a890d5bcd5" providerId="ADAL" clId="{5268488D-2DA7-428A-9B72-79F8D40A8F5E}" dt="2024-10-23T18:56:17.500" v="295" actId="1076"/>
          <ac:picMkLst>
            <pc:docMk/>
            <pc:sldMk cId="1470985277" sldId="4393"/>
            <ac:picMk id="23" creationId="{8EEEFD36-D743-EBFC-2CD8-68BF0072DA4D}"/>
          </ac:picMkLst>
        </pc:picChg>
        <pc:picChg chg="add mod">
          <ac:chgData name="Gladys Karina Vera Farias" userId="860b2a74-bb89-404f-b603-a0a890d5bcd5" providerId="ADAL" clId="{5268488D-2DA7-428A-9B72-79F8D40A8F5E}" dt="2024-10-23T18:56:38.442" v="297" actId="1076"/>
          <ac:picMkLst>
            <pc:docMk/>
            <pc:sldMk cId="1470985277" sldId="4393"/>
            <ac:picMk id="25" creationId="{F164FEE1-832B-1E10-59B4-83D9EC3711D8}"/>
          </ac:picMkLst>
        </pc:picChg>
        <pc:picChg chg="add mod modCrop">
          <ac:chgData name="Gladys Karina Vera Farias" userId="860b2a74-bb89-404f-b603-a0a890d5bcd5" providerId="ADAL" clId="{5268488D-2DA7-428A-9B72-79F8D40A8F5E}" dt="2024-10-23T18:58:29.631" v="317" actId="1036"/>
          <ac:picMkLst>
            <pc:docMk/>
            <pc:sldMk cId="1470985277" sldId="4393"/>
            <ac:picMk id="27" creationId="{05FDDA8D-FF9F-6B41-2CC9-41BCDAEBBEF4}"/>
          </ac:picMkLst>
        </pc:picChg>
        <pc:picChg chg="add mod">
          <ac:chgData name="Gladys Karina Vera Farias" userId="860b2a74-bb89-404f-b603-a0a890d5bcd5" providerId="ADAL" clId="{5268488D-2DA7-428A-9B72-79F8D40A8F5E}" dt="2024-10-23T19:29:57.671" v="732" actId="14100"/>
          <ac:picMkLst>
            <pc:docMk/>
            <pc:sldMk cId="1470985277" sldId="4393"/>
            <ac:picMk id="30" creationId="{D82944FE-541F-D1D6-C48C-EDC6E1F7E45B}"/>
          </ac:picMkLst>
        </pc:picChg>
        <pc:picChg chg="mod">
          <ac:chgData name="Gladys Karina Vera Farias" userId="860b2a74-bb89-404f-b603-a0a890d5bcd5" providerId="ADAL" clId="{5268488D-2DA7-428A-9B72-79F8D40A8F5E}" dt="2024-10-23T18:57:56.688" v="305" actId="1076"/>
          <ac:picMkLst>
            <pc:docMk/>
            <pc:sldMk cId="1470985277" sldId="4393"/>
            <ac:picMk id="31" creationId="{8F543E4B-6048-9150-9F55-E75F43C92F77}"/>
          </ac:picMkLst>
        </pc:picChg>
        <pc:picChg chg="mod">
          <ac:chgData name="Gladys Karina Vera Farias" userId="860b2a74-bb89-404f-b603-a0a890d5bcd5" providerId="ADAL" clId="{5268488D-2DA7-428A-9B72-79F8D40A8F5E}" dt="2024-10-23T18:59:09.518" v="351" actId="1036"/>
          <ac:picMkLst>
            <pc:docMk/>
            <pc:sldMk cId="1470985277" sldId="4393"/>
            <ac:picMk id="32" creationId="{6A3C0CB2-37AA-AEC4-37BE-5C318D0526BA}"/>
          </ac:picMkLst>
        </pc:picChg>
        <pc:picChg chg="add mod modCrop">
          <ac:chgData name="Gladys Karina Vera Farias" userId="860b2a74-bb89-404f-b603-a0a890d5bcd5" providerId="ADAL" clId="{5268488D-2DA7-428A-9B72-79F8D40A8F5E}" dt="2024-10-23T19:30:06.921" v="735" actId="732"/>
          <ac:picMkLst>
            <pc:docMk/>
            <pc:sldMk cId="1470985277" sldId="4393"/>
            <ac:picMk id="34" creationId="{8205829F-ABF6-3288-A721-557C31A16EA7}"/>
          </ac:picMkLst>
        </pc:picChg>
        <pc:picChg chg="del mod">
          <ac:chgData name="Gladys Karina Vera Farias" userId="860b2a74-bb89-404f-b603-a0a890d5bcd5" providerId="ADAL" clId="{5268488D-2DA7-428A-9B72-79F8D40A8F5E}" dt="2024-10-23T16:23:43.694" v="141" actId="478"/>
          <ac:picMkLst>
            <pc:docMk/>
            <pc:sldMk cId="1470985277" sldId="4393"/>
            <ac:picMk id="41" creationId="{D4F71A4E-B298-9B12-4466-1455A7E65FDC}"/>
          </ac:picMkLst>
        </pc:picChg>
        <pc:picChg chg="del mod modCrop">
          <ac:chgData name="Gladys Karina Vera Farias" userId="860b2a74-bb89-404f-b603-a0a890d5bcd5" providerId="ADAL" clId="{5268488D-2DA7-428A-9B72-79F8D40A8F5E}" dt="2024-10-23T16:19:24.770" v="45" actId="478"/>
          <ac:picMkLst>
            <pc:docMk/>
            <pc:sldMk cId="1470985277" sldId="4393"/>
            <ac:picMk id="42" creationId="{6AD7307B-392E-B54E-1835-CAA9AD5D998E}"/>
          </ac:picMkLst>
        </pc:picChg>
        <pc:picChg chg="mod">
          <ac:chgData name="Gladys Karina Vera Farias" userId="860b2a74-bb89-404f-b603-a0a890d5bcd5" providerId="ADAL" clId="{5268488D-2DA7-428A-9B72-79F8D40A8F5E}" dt="2024-10-23T18:55:11.595" v="287" actId="1035"/>
          <ac:picMkLst>
            <pc:docMk/>
            <pc:sldMk cId="1470985277" sldId="4393"/>
            <ac:picMk id="59" creationId="{F0BBAAB3-7415-EE92-688E-8FE59F5D59EE}"/>
          </ac:picMkLst>
        </pc:picChg>
        <pc:picChg chg="mod">
          <ac:chgData name="Gladys Karina Vera Farias" userId="860b2a74-bb89-404f-b603-a0a890d5bcd5" providerId="ADAL" clId="{5268488D-2DA7-428A-9B72-79F8D40A8F5E}" dt="2024-10-23T18:55:11.595" v="287" actId="1035"/>
          <ac:picMkLst>
            <pc:docMk/>
            <pc:sldMk cId="1470985277" sldId="4393"/>
            <ac:picMk id="1026" creationId="{C3C2531E-2DFF-9FCF-4FBD-976C905FC63D}"/>
          </ac:picMkLst>
        </pc:picChg>
        <pc:picChg chg="mod">
          <ac:chgData name="Gladys Karina Vera Farias" userId="860b2a74-bb89-404f-b603-a0a890d5bcd5" providerId="ADAL" clId="{5268488D-2DA7-428A-9B72-79F8D40A8F5E}" dt="2024-10-23T18:55:11.595" v="287" actId="1035"/>
          <ac:picMkLst>
            <pc:docMk/>
            <pc:sldMk cId="1470985277" sldId="4393"/>
            <ac:picMk id="1028" creationId="{56A578CD-A182-3C20-8855-8B0EAD46F8E6}"/>
          </ac:picMkLst>
        </pc:picChg>
        <pc:picChg chg="mod">
          <ac:chgData name="Gladys Karina Vera Farias" userId="860b2a74-bb89-404f-b603-a0a890d5bcd5" providerId="ADAL" clId="{5268488D-2DA7-428A-9B72-79F8D40A8F5E}" dt="2024-10-23T18:55:11.595" v="287" actId="1035"/>
          <ac:picMkLst>
            <pc:docMk/>
            <pc:sldMk cId="1470985277" sldId="4393"/>
            <ac:picMk id="1030" creationId="{CF559E6D-105E-8053-030B-96C96F048F42}"/>
          </ac:picMkLst>
        </pc:picChg>
        <pc:cxnChg chg="mod">
          <ac:chgData name="Gladys Karina Vera Farias" userId="860b2a74-bb89-404f-b603-a0a890d5bcd5" providerId="ADAL" clId="{5268488D-2DA7-428A-9B72-79F8D40A8F5E}" dt="2024-10-23T18:55:11.595" v="287" actId="1035"/>
          <ac:cxnSpMkLst>
            <pc:docMk/>
            <pc:sldMk cId="1470985277" sldId="4393"/>
            <ac:cxnSpMk id="55" creationId="{6A3C6A79-CF12-4030-E168-F1294B08E9CA}"/>
          </ac:cxnSpMkLst>
        </pc:cxnChg>
        <pc:cxnChg chg="mod">
          <ac:chgData name="Gladys Karina Vera Farias" userId="860b2a74-bb89-404f-b603-a0a890d5bcd5" providerId="ADAL" clId="{5268488D-2DA7-428A-9B72-79F8D40A8F5E}" dt="2024-10-23T18:55:11.595" v="287" actId="1035"/>
          <ac:cxnSpMkLst>
            <pc:docMk/>
            <pc:sldMk cId="1470985277" sldId="4393"/>
            <ac:cxnSpMk id="56" creationId="{E02DFE2D-5F54-51C9-BD89-FAB6EA72E402}"/>
          </ac:cxnSpMkLst>
        </pc:cxnChg>
        <pc:cxnChg chg="mod">
          <ac:chgData name="Gladys Karina Vera Farias" userId="860b2a74-bb89-404f-b603-a0a890d5bcd5" providerId="ADAL" clId="{5268488D-2DA7-428A-9B72-79F8D40A8F5E}" dt="2024-10-23T18:55:11.595" v="287" actId="1035"/>
          <ac:cxnSpMkLst>
            <pc:docMk/>
            <pc:sldMk cId="1470985277" sldId="4393"/>
            <ac:cxnSpMk id="57" creationId="{E391134F-23AD-4740-481E-FCA0EE33F54C}"/>
          </ac:cxnSpMkLst>
        </pc:cxnChg>
      </pc:sldChg>
      <pc:sldChg chg="addSp delSp modSp mod">
        <pc:chgData name="Gladys Karina Vera Farias" userId="860b2a74-bb89-404f-b603-a0a890d5bcd5" providerId="ADAL" clId="{5268488D-2DA7-428A-9B72-79F8D40A8F5E}" dt="2024-10-23T20:41:59.770" v="1418" actId="1038"/>
        <pc:sldMkLst>
          <pc:docMk/>
          <pc:sldMk cId="1290645947" sldId="4394"/>
        </pc:sldMkLst>
        <pc:spChg chg="add mod">
          <ac:chgData name="Gladys Karina Vera Farias" userId="860b2a74-bb89-404f-b603-a0a890d5bcd5" providerId="ADAL" clId="{5268488D-2DA7-428A-9B72-79F8D40A8F5E}" dt="2024-10-23T19:06:28.274" v="358" actId="1076"/>
          <ac:spMkLst>
            <pc:docMk/>
            <pc:sldMk cId="1290645947" sldId="4394"/>
            <ac:spMk id="5" creationId="{C7B0098F-C544-4ECD-6A38-F9E31461B1EB}"/>
          </ac:spMkLst>
        </pc:spChg>
        <pc:spChg chg="add mod">
          <ac:chgData name="Gladys Karina Vera Farias" userId="860b2a74-bb89-404f-b603-a0a890d5bcd5" providerId="ADAL" clId="{5268488D-2DA7-428A-9B72-79F8D40A8F5E}" dt="2024-10-23T19:29:03.237" v="725" actId="1076"/>
          <ac:spMkLst>
            <pc:docMk/>
            <pc:sldMk cId="1290645947" sldId="4394"/>
            <ac:spMk id="8" creationId="{CB2535D9-9F60-292C-BB8B-8F1BE5085E0C}"/>
          </ac:spMkLst>
        </pc:spChg>
        <pc:spChg chg="add mod">
          <ac:chgData name="Gladys Karina Vera Farias" userId="860b2a74-bb89-404f-b603-a0a890d5bcd5" providerId="ADAL" clId="{5268488D-2DA7-428A-9B72-79F8D40A8F5E}" dt="2024-10-23T20:41:59.770" v="1418" actId="1038"/>
          <ac:spMkLst>
            <pc:docMk/>
            <pc:sldMk cId="1290645947" sldId="4394"/>
            <ac:spMk id="10" creationId="{D60BEBF9-FD39-3C89-1932-13CEE1D7654E}"/>
          </ac:spMkLst>
        </pc:spChg>
        <pc:spChg chg="add mod">
          <ac:chgData name="Gladys Karina Vera Farias" userId="860b2a74-bb89-404f-b603-a0a890d5bcd5" providerId="ADAL" clId="{5268488D-2DA7-428A-9B72-79F8D40A8F5E}" dt="2024-10-23T19:29:03.237" v="725" actId="1076"/>
          <ac:spMkLst>
            <pc:docMk/>
            <pc:sldMk cId="1290645947" sldId="4394"/>
            <ac:spMk id="12" creationId="{DFDB28FD-8EF5-77D4-9F09-E0B1F4201307}"/>
          </ac:spMkLst>
        </pc:spChg>
        <pc:spChg chg="add mod">
          <ac:chgData name="Gladys Karina Vera Farias" userId="860b2a74-bb89-404f-b603-a0a890d5bcd5" providerId="ADAL" clId="{5268488D-2DA7-428A-9B72-79F8D40A8F5E}" dt="2024-10-23T19:29:03.237" v="725" actId="1076"/>
          <ac:spMkLst>
            <pc:docMk/>
            <pc:sldMk cId="1290645947" sldId="4394"/>
            <ac:spMk id="13" creationId="{A82CBBB1-F395-71C8-C3D9-58758D838C30}"/>
          </ac:spMkLst>
        </pc:spChg>
        <pc:spChg chg="add mod">
          <ac:chgData name="Gladys Karina Vera Farias" userId="860b2a74-bb89-404f-b603-a0a890d5bcd5" providerId="ADAL" clId="{5268488D-2DA7-428A-9B72-79F8D40A8F5E}" dt="2024-10-23T19:29:03.237" v="725" actId="1076"/>
          <ac:spMkLst>
            <pc:docMk/>
            <pc:sldMk cId="1290645947" sldId="4394"/>
            <ac:spMk id="14" creationId="{7159002E-922B-955C-DC6A-7B2A13F85B90}"/>
          </ac:spMkLst>
        </pc:spChg>
        <pc:spChg chg="add mod">
          <ac:chgData name="Gladys Karina Vera Farias" userId="860b2a74-bb89-404f-b603-a0a890d5bcd5" providerId="ADAL" clId="{5268488D-2DA7-428A-9B72-79F8D40A8F5E}" dt="2024-10-23T19:29:03.237" v="725" actId="1076"/>
          <ac:spMkLst>
            <pc:docMk/>
            <pc:sldMk cId="1290645947" sldId="4394"/>
            <ac:spMk id="16" creationId="{55D41565-1A10-C68C-E191-852FCF79A054}"/>
          </ac:spMkLst>
        </pc:spChg>
        <pc:spChg chg="add mod">
          <ac:chgData name="Gladys Karina Vera Farias" userId="860b2a74-bb89-404f-b603-a0a890d5bcd5" providerId="ADAL" clId="{5268488D-2DA7-428A-9B72-79F8D40A8F5E}" dt="2024-10-23T19:29:03.237" v="725" actId="1076"/>
          <ac:spMkLst>
            <pc:docMk/>
            <pc:sldMk cId="1290645947" sldId="4394"/>
            <ac:spMk id="18" creationId="{4A59CDA0-3711-FA70-36A2-154920F91C50}"/>
          </ac:spMkLst>
        </pc:spChg>
        <pc:spChg chg="add mod">
          <ac:chgData name="Gladys Karina Vera Farias" userId="860b2a74-bb89-404f-b603-a0a890d5bcd5" providerId="ADAL" clId="{5268488D-2DA7-428A-9B72-79F8D40A8F5E}" dt="2024-10-23T19:29:03.237" v="725" actId="1076"/>
          <ac:spMkLst>
            <pc:docMk/>
            <pc:sldMk cId="1290645947" sldId="4394"/>
            <ac:spMk id="20" creationId="{26713014-6967-B022-6AED-CEE0C7561AEC}"/>
          </ac:spMkLst>
        </pc:spChg>
        <pc:spChg chg="add mod">
          <ac:chgData name="Gladys Karina Vera Farias" userId="860b2a74-bb89-404f-b603-a0a890d5bcd5" providerId="ADAL" clId="{5268488D-2DA7-428A-9B72-79F8D40A8F5E}" dt="2024-10-23T19:29:03.237" v="725" actId="1076"/>
          <ac:spMkLst>
            <pc:docMk/>
            <pc:sldMk cId="1290645947" sldId="4394"/>
            <ac:spMk id="21" creationId="{BC9CFCBA-B669-B015-5314-8BCB390824D7}"/>
          </ac:spMkLst>
        </pc:spChg>
        <pc:spChg chg="add mod">
          <ac:chgData name="Gladys Karina Vera Farias" userId="860b2a74-bb89-404f-b603-a0a890d5bcd5" providerId="ADAL" clId="{5268488D-2DA7-428A-9B72-79F8D40A8F5E}" dt="2024-10-23T19:29:03.237" v="725" actId="1076"/>
          <ac:spMkLst>
            <pc:docMk/>
            <pc:sldMk cId="1290645947" sldId="4394"/>
            <ac:spMk id="23" creationId="{0E7A3B6F-8D67-D900-B6F2-ADD4C45B7DD5}"/>
          </ac:spMkLst>
        </pc:spChg>
        <pc:spChg chg="add mod">
          <ac:chgData name="Gladys Karina Vera Farias" userId="860b2a74-bb89-404f-b603-a0a890d5bcd5" providerId="ADAL" clId="{5268488D-2DA7-428A-9B72-79F8D40A8F5E}" dt="2024-10-23T20:41:56.239" v="1414" actId="1076"/>
          <ac:spMkLst>
            <pc:docMk/>
            <pc:sldMk cId="1290645947" sldId="4394"/>
            <ac:spMk id="24" creationId="{3EE8AC83-9A84-0479-3A57-3A3E11546542}"/>
          </ac:spMkLst>
        </pc:spChg>
        <pc:spChg chg="add mod">
          <ac:chgData name="Gladys Karina Vera Farias" userId="860b2a74-bb89-404f-b603-a0a890d5bcd5" providerId="ADAL" clId="{5268488D-2DA7-428A-9B72-79F8D40A8F5E}" dt="2024-10-23T19:29:03.237" v="725" actId="1076"/>
          <ac:spMkLst>
            <pc:docMk/>
            <pc:sldMk cId="1290645947" sldId="4394"/>
            <ac:spMk id="26" creationId="{961B6BF8-F44B-2919-4357-88E158A3B963}"/>
          </ac:spMkLst>
        </pc:spChg>
        <pc:spChg chg="add mod">
          <ac:chgData name="Gladys Karina Vera Farias" userId="860b2a74-bb89-404f-b603-a0a890d5bcd5" providerId="ADAL" clId="{5268488D-2DA7-428A-9B72-79F8D40A8F5E}" dt="2024-10-23T19:29:03.237" v="725" actId="1076"/>
          <ac:spMkLst>
            <pc:docMk/>
            <pc:sldMk cId="1290645947" sldId="4394"/>
            <ac:spMk id="31" creationId="{E1D0D9C6-61FA-0ECF-20C6-564ABBB1F0F5}"/>
          </ac:spMkLst>
        </pc:spChg>
        <pc:spChg chg="add mod">
          <ac:chgData name="Gladys Karina Vera Farias" userId="860b2a74-bb89-404f-b603-a0a890d5bcd5" providerId="ADAL" clId="{5268488D-2DA7-428A-9B72-79F8D40A8F5E}" dt="2024-10-23T19:31:05.062" v="751" actId="20577"/>
          <ac:spMkLst>
            <pc:docMk/>
            <pc:sldMk cId="1290645947" sldId="4394"/>
            <ac:spMk id="35" creationId="{E275761F-21D6-2EB2-C8CC-E686E99763EC}"/>
          </ac:spMkLst>
        </pc:spChg>
        <pc:spChg chg="add mod">
          <ac:chgData name="Gladys Karina Vera Farias" userId="860b2a74-bb89-404f-b603-a0a890d5bcd5" providerId="ADAL" clId="{5268488D-2DA7-428A-9B72-79F8D40A8F5E}" dt="2024-10-23T19:31:59.034" v="766" actId="208"/>
          <ac:spMkLst>
            <pc:docMk/>
            <pc:sldMk cId="1290645947" sldId="4394"/>
            <ac:spMk id="36" creationId="{D29C5DA5-1D28-268D-1A5B-7ADE289BE45C}"/>
          </ac:spMkLst>
        </pc:spChg>
        <pc:spChg chg="add mod">
          <ac:chgData name="Gladys Karina Vera Farias" userId="860b2a74-bb89-404f-b603-a0a890d5bcd5" providerId="ADAL" clId="{5268488D-2DA7-428A-9B72-79F8D40A8F5E}" dt="2024-10-23T19:35:40.242" v="862" actId="1076"/>
          <ac:spMkLst>
            <pc:docMk/>
            <pc:sldMk cId="1290645947" sldId="4394"/>
            <ac:spMk id="37" creationId="{0D5F928F-006D-B3BC-A6F9-7CE90CF17DDD}"/>
          </ac:spMkLst>
        </pc:spChg>
        <pc:spChg chg="mod">
          <ac:chgData name="Gladys Karina Vera Farias" userId="860b2a74-bb89-404f-b603-a0a890d5bcd5" providerId="ADAL" clId="{5268488D-2DA7-428A-9B72-79F8D40A8F5E}" dt="2024-10-23T19:29:13.162" v="728" actId="14100"/>
          <ac:spMkLst>
            <pc:docMk/>
            <pc:sldMk cId="1290645947" sldId="4394"/>
            <ac:spMk id="53" creationId="{A0DE45DD-5B07-42F9-A2E7-727B2115C857}"/>
          </ac:spMkLst>
        </pc:spChg>
        <pc:graphicFrameChg chg="add mod modGraphic">
          <ac:chgData name="Gladys Karina Vera Farias" userId="860b2a74-bb89-404f-b603-a0a890d5bcd5" providerId="ADAL" clId="{5268488D-2DA7-428A-9B72-79F8D40A8F5E}" dt="2024-10-23T19:35:46.293" v="863" actId="1076"/>
          <ac:graphicFrameMkLst>
            <pc:docMk/>
            <pc:sldMk cId="1290645947" sldId="4394"/>
            <ac:graphicFrameMk id="32" creationId="{2B4B94F3-0686-F146-25D9-4CCEA9B35CB2}"/>
          </ac:graphicFrameMkLst>
        </pc:graphicFrameChg>
        <pc:picChg chg="add del">
          <ac:chgData name="Gladys Karina Vera Farias" userId="860b2a74-bb89-404f-b603-a0a890d5bcd5" providerId="ADAL" clId="{5268488D-2DA7-428A-9B72-79F8D40A8F5E}" dt="2024-10-23T19:12:00.523" v="370" actId="478"/>
          <ac:picMkLst>
            <pc:docMk/>
            <pc:sldMk cId="1290645947" sldId="4394"/>
            <ac:picMk id="4" creationId="{1A788FEB-45AE-CAA0-3D98-CD9DE6A2107B}"/>
          </ac:picMkLst>
        </pc:picChg>
        <pc:picChg chg="add mod">
          <ac:chgData name="Gladys Karina Vera Farias" userId="860b2a74-bb89-404f-b603-a0a890d5bcd5" providerId="ADAL" clId="{5268488D-2DA7-428A-9B72-79F8D40A8F5E}" dt="2024-10-23T19:12:44.312" v="382" actId="1035"/>
          <ac:picMkLst>
            <pc:docMk/>
            <pc:sldMk cId="1290645947" sldId="4394"/>
            <ac:picMk id="7" creationId="{6446D302-C9E5-65BE-437F-9D759A78C916}"/>
          </ac:picMkLst>
        </pc:picChg>
        <pc:picChg chg="add mod">
          <ac:chgData name="Gladys Karina Vera Farias" userId="860b2a74-bb89-404f-b603-a0a890d5bcd5" providerId="ADAL" clId="{5268488D-2DA7-428A-9B72-79F8D40A8F5E}" dt="2024-10-23T19:29:06.128" v="726" actId="1076"/>
          <ac:picMkLst>
            <pc:docMk/>
            <pc:sldMk cId="1290645947" sldId="4394"/>
            <ac:picMk id="9" creationId="{0D2F7DFB-10F7-FF76-4400-2B7672087E82}"/>
          </ac:picMkLst>
        </pc:picChg>
        <pc:picChg chg="add mod">
          <ac:chgData name="Gladys Karina Vera Farias" userId="860b2a74-bb89-404f-b603-a0a890d5bcd5" providerId="ADAL" clId="{5268488D-2DA7-428A-9B72-79F8D40A8F5E}" dt="2024-10-23T19:29:03.237" v="725" actId="1076"/>
          <ac:picMkLst>
            <pc:docMk/>
            <pc:sldMk cId="1290645947" sldId="4394"/>
            <ac:picMk id="11" creationId="{3E89A106-CE76-713A-F36D-7A271FA00C8C}"/>
          </ac:picMkLst>
        </pc:picChg>
        <pc:picChg chg="add mod">
          <ac:chgData name="Gladys Karina Vera Farias" userId="860b2a74-bb89-404f-b603-a0a890d5bcd5" providerId="ADAL" clId="{5268488D-2DA7-428A-9B72-79F8D40A8F5E}" dt="2024-10-23T19:29:03.237" v="725" actId="1076"/>
          <ac:picMkLst>
            <pc:docMk/>
            <pc:sldMk cId="1290645947" sldId="4394"/>
            <ac:picMk id="15" creationId="{8A5D7D82-50D9-A56F-12B9-85D19F657864}"/>
          </ac:picMkLst>
        </pc:picChg>
        <pc:picChg chg="add mod">
          <ac:chgData name="Gladys Karina Vera Farias" userId="860b2a74-bb89-404f-b603-a0a890d5bcd5" providerId="ADAL" clId="{5268488D-2DA7-428A-9B72-79F8D40A8F5E}" dt="2024-10-23T19:29:03.237" v="725" actId="1076"/>
          <ac:picMkLst>
            <pc:docMk/>
            <pc:sldMk cId="1290645947" sldId="4394"/>
            <ac:picMk id="17" creationId="{A488AA9E-C8E9-9450-0F81-ADD2C0E8EA8B}"/>
          </ac:picMkLst>
        </pc:picChg>
        <pc:picChg chg="add mod">
          <ac:chgData name="Gladys Karina Vera Farias" userId="860b2a74-bb89-404f-b603-a0a890d5bcd5" providerId="ADAL" clId="{5268488D-2DA7-428A-9B72-79F8D40A8F5E}" dt="2024-10-23T19:29:03.237" v="725" actId="1076"/>
          <ac:picMkLst>
            <pc:docMk/>
            <pc:sldMk cId="1290645947" sldId="4394"/>
            <ac:picMk id="19" creationId="{FEDB2764-3582-0289-D3FD-6BC68C00F857}"/>
          </ac:picMkLst>
        </pc:picChg>
        <pc:picChg chg="add mod">
          <ac:chgData name="Gladys Karina Vera Farias" userId="860b2a74-bb89-404f-b603-a0a890d5bcd5" providerId="ADAL" clId="{5268488D-2DA7-428A-9B72-79F8D40A8F5E}" dt="2024-10-23T19:29:03.237" v="725" actId="1076"/>
          <ac:picMkLst>
            <pc:docMk/>
            <pc:sldMk cId="1290645947" sldId="4394"/>
            <ac:picMk id="22" creationId="{BB750769-FC2F-3194-BF5B-1D4071A487D9}"/>
          </ac:picMkLst>
        </pc:picChg>
        <pc:picChg chg="add mod">
          <ac:chgData name="Gladys Karina Vera Farias" userId="860b2a74-bb89-404f-b603-a0a890d5bcd5" providerId="ADAL" clId="{5268488D-2DA7-428A-9B72-79F8D40A8F5E}" dt="2024-10-23T19:29:03.237" v="725" actId="1076"/>
          <ac:picMkLst>
            <pc:docMk/>
            <pc:sldMk cId="1290645947" sldId="4394"/>
            <ac:picMk id="25" creationId="{20ECDE49-41A1-A6B5-93CC-FBE97D52C7BA}"/>
          </ac:picMkLst>
        </pc:picChg>
        <pc:picChg chg="add mod">
          <ac:chgData name="Gladys Karina Vera Farias" userId="860b2a74-bb89-404f-b603-a0a890d5bcd5" providerId="ADAL" clId="{5268488D-2DA7-428A-9B72-79F8D40A8F5E}" dt="2024-10-23T19:29:03.237" v="725" actId="1076"/>
          <ac:picMkLst>
            <pc:docMk/>
            <pc:sldMk cId="1290645947" sldId="4394"/>
            <ac:picMk id="28" creationId="{C0001098-B7A5-F4F5-2B1A-A94A03A14531}"/>
          </ac:picMkLst>
        </pc:picChg>
        <pc:picChg chg="add mod">
          <ac:chgData name="Gladys Karina Vera Farias" userId="860b2a74-bb89-404f-b603-a0a890d5bcd5" providerId="ADAL" clId="{5268488D-2DA7-428A-9B72-79F8D40A8F5E}" dt="2024-10-23T19:22:06.731" v="659" actId="1076"/>
          <ac:picMkLst>
            <pc:docMk/>
            <pc:sldMk cId="1290645947" sldId="4394"/>
            <ac:picMk id="30" creationId="{14217E88-54B3-55EC-0035-529AE390549E}"/>
          </ac:picMkLst>
        </pc:picChg>
        <pc:picChg chg="add mod">
          <ac:chgData name="Gladys Karina Vera Farias" userId="860b2a74-bb89-404f-b603-a0a890d5bcd5" providerId="ADAL" clId="{5268488D-2DA7-428A-9B72-79F8D40A8F5E}" dt="2024-10-23T19:29:09.962" v="727" actId="14100"/>
          <ac:picMkLst>
            <pc:docMk/>
            <pc:sldMk cId="1290645947" sldId="4394"/>
            <ac:picMk id="34" creationId="{512E1CEA-B4E0-5D77-0BC7-EA16ED020A0A}"/>
          </ac:picMkLst>
        </pc:picChg>
      </pc:sldChg>
      <pc:sldChg chg="addSp delSp modSp add mod">
        <pc:chgData name="Gladys Karina Vera Farias" userId="860b2a74-bb89-404f-b603-a0a890d5bcd5" providerId="ADAL" clId="{5268488D-2DA7-428A-9B72-79F8D40A8F5E}" dt="2024-10-23T19:30:23.764" v="738" actId="14100"/>
        <pc:sldMkLst>
          <pc:docMk/>
          <pc:sldMk cId="3479654344" sldId="4395"/>
        </pc:sldMkLst>
        <pc:picChg chg="del">
          <ac:chgData name="Gladys Karina Vera Farias" userId="860b2a74-bb89-404f-b603-a0a890d5bcd5" providerId="ADAL" clId="{5268488D-2DA7-428A-9B72-79F8D40A8F5E}" dt="2024-10-23T19:09:32.205" v="360" actId="478"/>
          <ac:picMkLst>
            <pc:docMk/>
            <pc:sldMk cId="3479654344" sldId="4395"/>
            <ac:picMk id="4" creationId="{743F0011-0535-75D1-5EF5-6BE8013F0B38}"/>
          </ac:picMkLst>
        </pc:picChg>
        <pc:picChg chg="add mod">
          <ac:chgData name="Gladys Karina Vera Farias" userId="860b2a74-bb89-404f-b603-a0a890d5bcd5" providerId="ADAL" clId="{5268488D-2DA7-428A-9B72-79F8D40A8F5E}" dt="2024-10-23T19:09:42.941" v="364" actId="1076"/>
          <ac:picMkLst>
            <pc:docMk/>
            <pc:sldMk cId="3479654344" sldId="4395"/>
            <ac:picMk id="17" creationId="{E5F209A1-DD4C-3C16-BF8B-AE687B323DA3}"/>
          </ac:picMkLst>
        </pc:picChg>
        <pc:picChg chg="add mod">
          <ac:chgData name="Gladys Karina Vera Farias" userId="860b2a74-bb89-404f-b603-a0a890d5bcd5" providerId="ADAL" clId="{5268488D-2DA7-428A-9B72-79F8D40A8F5E}" dt="2024-10-23T19:30:18.114" v="736"/>
          <ac:picMkLst>
            <pc:docMk/>
            <pc:sldMk cId="3479654344" sldId="4395"/>
            <ac:picMk id="18" creationId="{AFB65C96-7D2D-AE23-FC86-6AD4CBF0C1DD}"/>
          </ac:picMkLst>
        </pc:picChg>
        <pc:picChg chg="mod">
          <ac:chgData name="Gladys Karina Vera Farias" userId="860b2a74-bb89-404f-b603-a0a890d5bcd5" providerId="ADAL" clId="{5268488D-2DA7-428A-9B72-79F8D40A8F5E}" dt="2024-10-23T19:30:23.764" v="738" actId="14100"/>
          <ac:picMkLst>
            <pc:docMk/>
            <pc:sldMk cId="3479654344" sldId="4395"/>
            <ac:picMk id="30" creationId="{99065B56-62BE-775F-C429-B0930932B13C}"/>
          </ac:picMkLst>
        </pc:picChg>
      </pc:sldChg>
      <pc:sldChg chg="addSp delSp modSp add mod">
        <pc:chgData name="Gladys Karina Vera Farias" userId="860b2a74-bb89-404f-b603-a0a890d5bcd5" providerId="ADAL" clId="{5268488D-2DA7-428A-9B72-79F8D40A8F5E}" dt="2024-10-23T21:32:12.135" v="2394" actId="14100"/>
        <pc:sldMkLst>
          <pc:docMk/>
          <pc:sldMk cId="1432261151" sldId="4396"/>
        </pc:sldMkLst>
        <pc:spChg chg="del">
          <ac:chgData name="Gladys Karina Vera Farias" userId="860b2a74-bb89-404f-b603-a0a890d5bcd5" providerId="ADAL" clId="{5268488D-2DA7-428A-9B72-79F8D40A8F5E}" dt="2024-10-23T19:33:53.912" v="768" actId="478"/>
          <ac:spMkLst>
            <pc:docMk/>
            <pc:sldMk cId="1432261151" sldId="4396"/>
            <ac:spMk id="14" creationId="{2FCD3E41-57EE-3F5D-120D-313C6304E637}"/>
          </ac:spMkLst>
        </pc:spChg>
        <pc:spChg chg="mod">
          <ac:chgData name="Gladys Karina Vera Farias" userId="860b2a74-bb89-404f-b603-a0a890d5bcd5" providerId="ADAL" clId="{5268488D-2DA7-428A-9B72-79F8D40A8F5E}" dt="2024-10-23T19:34:32.869" v="785" actId="1038"/>
          <ac:spMkLst>
            <pc:docMk/>
            <pc:sldMk cId="1432261151" sldId="4396"/>
            <ac:spMk id="16" creationId="{6FEDFCBC-06A5-FA82-50CE-9273D89B115D}"/>
          </ac:spMkLst>
        </pc:spChg>
        <pc:spChg chg="mod">
          <ac:chgData name="Gladys Karina Vera Farias" userId="860b2a74-bb89-404f-b603-a0a890d5bcd5" providerId="ADAL" clId="{5268488D-2DA7-428A-9B72-79F8D40A8F5E}" dt="2024-10-23T19:34:39.338" v="801" actId="1035"/>
          <ac:spMkLst>
            <pc:docMk/>
            <pc:sldMk cId="1432261151" sldId="4396"/>
            <ac:spMk id="21" creationId="{63887F10-7F8A-4408-B61E-0312DDD1FC40}"/>
          </ac:spMkLst>
        </pc:spChg>
        <pc:spChg chg="mod">
          <ac:chgData name="Gladys Karina Vera Farias" userId="860b2a74-bb89-404f-b603-a0a890d5bcd5" providerId="ADAL" clId="{5268488D-2DA7-428A-9B72-79F8D40A8F5E}" dt="2024-10-23T19:34:11.860" v="770" actId="1076"/>
          <ac:spMkLst>
            <pc:docMk/>
            <pc:sldMk cId="1432261151" sldId="4396"/>
            <ac:spMk id="23" creationId="{47E63C84-8B52-DF0A-B653-9E524C1F0087}"/>
          </ac:spMkLst>
        </pc:spChg>
        <pc:spChg chg="del">
          <ac:chgData name="Gladys Karina Vera Farias" userId="860b2a74-bb89-404f-b603-a0a890d5bcd5" providerId="ADAL" clId="{5268488D-2DA7-428A-9B72-79F8D40A8F5E}" dt="2024-10-23T19:33:59.729" v="769" actId="478"/>
          <ac:spMkLst>
            <pc:docMk/>
            <pc:sldMk cId="1432261151" sldId="4396"/>
            <ac:spMk id="24" creationId="{4EC7C306-03E5-185E-948B-7D67367759A0}"/>
          </ac:spMkLst>
        </pc:spChg>
        <pc:spChg chg="del">
          <ac:chgData name="Gladys Karina Vera Farias" userId="860b2a74-bb89-404f-b603-a0a890d5bcd5" providerId="ADAL" clId="{5268488D-2DA7-428A-9B72-79F8D40A8F5E}" dt="2024-10-23T19:33:59.729" v="769" actId="478"/>
          <ac:spMkLst>
            <pc:docMk/>
            <pc:sldMk cId="1432261151" sldId="4396"/>
            <ac:spMk id="26" creationId="{904393A5-30C9-5524-2154-42758CAEBD6C}"/>
          </ac:spMkLst>
        </pc:spChg>
        <pc:spChg chg="add mod">
          <ac:chgData name="Gladys Karina Vera Farias" userId="860b2a74-bb89-404f-b603-a0a890d5bcd5" providerId="ADAL" clId="{5268488D-2DA7-428A-9B72-79F8D40A8F5E}" dt="2024-10-23T21:22:08.440" v="2100" actId="1076"/>
          <ac:spMkLst>
            <pc:docMk/>
            <pc:sldMk cId="1432261151" sldId="4396"/>
            <ac:spMk id="27" creationId="{39E080EF-C2F5-567B-8BDA-A37DB45530DA}"/>
          </ac:spMkLst>
        </pc:spChg>
        <pc:spChg chg="add mod">
          <ac:chgData name="Gladys Karina Vera Farias" userId="860b2a74-bb89-404f-b603-a0a890d5bcd5" providerId="ADAL" clId="{5268488D-2DA7-428A-9B72-79F8D40A8F5E}" dt="2024-10-23T21:22:08.440" v="2100" actId="1076"/>
          <ac:spMkLst>
            <pc:docMk/>
            <pc:sldMk cId="1432261151" sldId="4396"/>
            <ac:spMk id="29" creationId="{C6D47E93-FFEA-0FBF-7B1F-F09DD46780AD}"/>
          </ac:spMkLst>
        </pc:spChg>
        <pc:spChg chg="mod">
          <ac:chgData name="Gladys Karina Vera Farias" userId="860b2a74-bb89-404f-b603-a0a890d5bcd5" providerId="ADAL" clId="{5268488D-2DA7-428A-9B72-79F8D40A8F5E}" dt="2024-10-23T21:32:12.135" v="2394" actId="14100"/>
          <ac:spMkLst>
            <pc:docMk/>
            <pc:sldMk cId="1432261151" sldId="4396"/>
            <ac:spMk id="53" creationId="{D11D1A13-B05A-84DD-8EE3-EC17A5E4240A}"/>
          </ac:spMkLst>
        </pc:spChg>
        <pc:graphicFrameChg chg="mod">
          <ac:chgData name="Gladys Karina Vera Farias" userId="860b2a74-bb89-404f-b603-a0a890d5bcd5" providerId="ADAL" clId="{5268488D-2DA7-428A-9B72-79F8D40A8F5E}" dt="2024-10-23T19:35:55.940" v="864" actId="1076"/>
          <ac:graphicFrameMkLst>
            <pc:docMk/>
            <pc:sldMk cId="1432261151" sldId="4396"/>
            <ac:graphicFrameMk id="32" creationId="{D14FDE24-63CE-5F18-5CB4-D93F8BCBBE2F}"/>
          </ac:graphicFrameMkLst>
        </pc:graphicFrameChg>
        <pc:picChg chg="add mod">
          <ac:chgData name="Gladys Karina Vera Farias" userId="860b2a74-bb89-404f-b603-a0a890d5bcd5" providerId="ADAL" clId="{5268488D-2DA7-428A-9B72-79F8D40A8F5E}" dt="2024-10-23T19:30:48.674" v="742" actId="1076"/>
          <ac:picMkLst>
            <pc:docMk/>
            <pc:sldMk cId="1432261151" sldId="4396"/>
            <ac:picMk id="6" creationId="{68783CE2-A8A5-3837-762F-C5C66A420700}"/>
          </ac:picMkLst>
        </pc:picChg>
        <pc:picChg chg="del">
          <ac:chgData name="Gladys Karina Vera Farias" userId="860b2a74-bb89-404f-b603-a0a890d5bcd5" providerId="ADAL" clId="{5268488D-2DA7-428A-9B72-79F8D40A8F5E}" dt="2024-10-23T19:33:53.912" v="768" actId="478"/>
          <ac:picMkLst>
            <pc:docMk/>
            <pc:sldMk cId="1432261151" sldId="4396"/>
            <ac:picMk id="15" creationId="{D6FF46DC-2E00-B311-75DE-93B205EC4307}"/>
          </ac:picMkLst>
        </pc:picChg>
        <pc:picChg chg="mod">
          <ac:chgData name="Gladys Karina Vera Farias" userId="860b2a74-bb89-404f-b603-a0a890d5bcd5" providerId="ADAL" clId="{5268488D-2DA7-428A-9B72-79F8D40A8F5E}" dt="2024-10-23T19:34:26.689" v="772" actId="1076"/>
          <ac:picMkLst>
            <pc:docMk/>
            <pc:sldMk cId="1432261151" sldId="4396"/>
            <ac:picMk id="17" creationId="{1008EE4B-2C61-E220-631C-B073C3ED04BD}"/>
          </ac:picMkLst>
        </pc:picChg>
        <pc:picChg chg="mod">
          <ac:chgData name="Gladys Karina Vera Farias" userId="860b2a74-bb89-404f-b603-a0a890d5bcd5" providerId="ADAL" clId="{5268488D-2DA7-428A-9B72-79F8D40A8F5E}" dt="2024-10-23T19:34:39.338" v="801" actId="1035"/>
          <ac:picMkLst>
            <pc:docMk/>
            <pc:sldMk cId="1432261151" sldId="4396"/>
            <ac:picMk id="22" creationId="{7D222B08-D364-31E0-0B5D-9C46C5DB493F}"/>
          </ac:picMkLst>
        </pc:picChg>
        <pc:picChg chg="del">
          <ac:chgData name="Gladys Karina Vera Farias" userId="860b2a74-bb89-404f-b603-a0a890d5bcd5" providerId="ADAL" clId="{5268488D-2DA7-428A-9B72-79F8D40A8F5E}" dt="2024-10-23T19:33:59.729" v="769" actId="478"/>
          <ac:picMkLst>
            <pc:docMk/>
            <pc:sldMk cId="1432261151" sldId="4396"/>
            <ac:picMk id="25" creationId="{9F22B9B7-B505-28B6-81CD-1B2C749363C3}"/>
          </ac:picMkLst>
        </pc:picChg>
        <pc:picChg chg="del">
          <ac:chgData name="Gladys Karina Vera Farias" userId="860b2a74-bb89-404f-b603-a0a890d5bcd5" providerId="ADAL" clId="{5268488D-2DA7-428A-9B72-79F8D40A8F5E}" dt="2024-10-23T19:30:43.032" v="740" actId="478"/>
          <ac:picMkLst>
            <pc:docMk/>
            <pc:sldMk cId="1432261151" sldId="4396"/>
            <ac:picMk id="34" creationId="{B09D454C-1786-BE9B-E5B8-27ED1046FD07}"/>
          </ac:picMkLst>
        </pc:picChg>
      </pc:sldChg>
      <pc:sldChg chg="add del">
        <pc:chgData name="Gladys Karina Vera Farias" userId="860b2a74-bb89-404f-b603-a0a890d5bcd5" providerId="ADAL" clId="{5268488D-2DA7-428A-9B72-79F8D40A8F5E}" dt="2024-10-23T19:11:29.804" v="367" actId="47"/>
        <pc:sldMkLst>
          <pc:docMk/>
          <pc:sldMk cId="4124159789" sldId="4396"/>
        </pc:sldMkLst>
      </pc:sldChg>
      <pc:sldChg chg="new del">
        <pc:chgData name="Gladys Karina Vera Farias" userId="860b2a74-bb89-404f-b603-a0a890d5bcd5" providerId="ADAL" clId="{5268488D-2DA7-428A-9B72-79F8D40A8F5E}" dt="2024-10-23T19:36:03.445" v="865" actId="47"/>
        <pc:sldMkLst>
          <pc:docMk/>
          <pc:sldMk cId="1137262708" sldId="4397"/>
        </pc:sldMkLst>
      </pc:sldChg>
      <pc:sldChg chg="addSp modSp new mod">
        <pc:chgData name="Gladys Karina Vera Farias" userId="860b2a74-bb89-404f-b603-a0a890d5bcd5" providerId="ADAL" clId="{5268488D-2DA7-428A-9B72-79F8D40A8F5E}" dt="2024-10-23T19:47:38.907" v="1074" actId="1076"/>
        <pc:sldMkLst>
          <pc:docMk/>
          <pc:sldMk cId="4077177219" sldId="4397"/>
        </pc:sldMkLst>
        <pc:spChg chg="add mod">
          <ac:chgData name="Gladys Karina Vera Farias" userId="860b2a74-bb89-404f-b603-a0a890d5bcd5" providerId="ADAL" clId="{5268488D-2DA7-428A-9B72-79F8D40A8F5E}" dt="2024-10-23T19:47:38.907" v="1074" actId="1076"/>
          <ac:spMkLst>
            <pc:docMk/>
            <pc:sldMk cId="4077177219" sldId="4397"/>
            <ac:spMk id="2" creationId="{37C16AE3-9D91-C086-52A3-23B10B2CE8BF}"/>
          </ac:spMkLst>
        </pc:spChg>
      </pc:sldChg>
      <pc:sldChg chg="addSp delSp modSp add mod ord">
        <pc:chgData name="Gladys Karina Vera Farias" userId="860b2a74-bb89-404f-b603-a0a890d5bcd5" providerId="ADAL" clId="{5268488D-2DA7-428A-9B72-79F8D40A8F5E}" dt="2024-10-23T19:51:09.857" v="1084" actId="207"/>
        <pc:sldMkLst>
          <pc:docMk/>
          <pc:sldMk cId="2338308269" sldId="4398"/>
        </pc:sldMkLst>
        <pc:spChg chg="add mod">
          <ac:chgData name="Gladys Karina Vera Farias" userId="860b2a74-bb89-404f-b603-a0a890d5bcd5" providerId="ADAL" clId="{5268488D-2DA7-428A-9B72-79F8D40A8F5E}" dt="2024-10-23T19:40:26.082" v="961" actId="20577"/>
          <ac:spMkLst>
            <pc:docMk/>
            <pc:sldMk cId="2338308269" sldId="4398"/>
            <ac:spMk id="4" creationId="{E2001B76-BD09-E473-5747-180D43DD74BF}"/>
          </ac:spMkLst>
        </pc:spChg>
        <pc:spChg chg="mod">
          <ac:chgData name="Gladys Karina Vera Farias" userId="860b2a74-bb89-404f-b603-a0a890d5bcd5" providerId="ADAL" clId="{5268488D-2DA7-428A-9B72-79F8D40A8F5E}" dt="2024-10-23T19:46:24.523" v="1034" actId="1035"/>
          <ac:spMkLst>
            <pc:docMk/>
            <pc:sldMk cId="2338308269" sldId="4398"/>
            <ac:spMk id="5" creationId="{1A86798F-00FA-2045-D523-F6BD7150E6E5}"/>
          </ac:spMkLst>
        </pc:spChg>
        <pc:spChg chg="del">
          <ac:chgData name="Gladys Karina Vera Farias" userId="860b2a74-bb89-404f-b603-a0a890d5bcd5" providerId="ADAL" clId="{5268488D-2DA7-428A-9B72-79F8D40A8F5E}" dt="2024-10-23T19:37:43.955" v="876" actId="478"/>
          <ac:spMkLst>
            <pc:docMk/>
            <pc:sldMk cId="2338308269" sldId="4398"/>
            <ac:spMk id="8" creationId="{0669B3A3-B111-D031-7AC9-A0366B870335}"/>
          </ac:spMkLst>
        </pc:spChg>
        <pc:spChg chg="del">
          <ac:chgData name="Gladys Karina Vera Farias" userId="860b2a74-bb89-404f-b603-a0a890d5bcd5" providerId="ADAL" clId="{5268488D-2DA7-428A-9B72-79F8D40A8F5E}" dt="2024-10-23T19:37:43.955" v="876" actId="478"/>
          <ac:spMkLst>
            <pc:docMk/>
            <pc:sldMk cId="2338308269" sldId="4398"/>
            <ac:spMk id="10" creationId="{FB26DC0C-3F97-A2FD-7857-0D3CEA3D608B}"/>
          </ac:spMkLst>
        </pc:spChg>
        <pc:spChg chg="del">
          <ac:chgData name="Gladys Karina Vera Farias" userId="860b2a74-bb89-404f-b603-a0a890d5bcd5" providerId="ADAL" clId="{5268488D-2DA7-428A-9B72-79F8D40A8F5E}" dt="2024-10-23T19:37:43.955" v="876" actId="478"/>
          <ac:spMkLst>
            <pc:docMk/>
            <pc:sldMk cId="2338308269" sldId="4398"/>
            <ac:spMk id="12" creationId="{2BBC8350-CA72-CC7E-75FD-D24F29632571}"/>
          </ac:spMkLst>
        </pc:spChg>
        <pc:spChg chg="del">
          <ac:chgData name="Gladys Karina Vera Farias" userId="860b2a74-bb89-404f-b603-a0a890d5bcd5" providerId="ADAL" clId="{5268488D-2DA7-428A-9B72-79F8D40A8F5E}" dt="2024-10-23T19:37:43.955" v="876" actId="478"/>
          <ac:spMkLst>
            <pc:docMk/>
            <pc:sldMk cId="2338308269" sldId="4398"/>
            <ac:spMk id="13" creationId="{1F5CC957-000F-4B56-C631-C4D9B5C4F844}"/>
          </ac:spMkLst>
        </pc:spChg>
        <pc:spChg chg="del">
          <ac:chgData name="Gladys Karina Vera Farias" userId="860b2a74-bb89-404f-b603-a0a890d5bcd5" providerId="ADAL" clId="{5268488D-2DA7-428A-9B72-79F8D40A8F5E}" dt="2024-10-23T19:37:43.955" v="876" actId="478"/>
          <ac:spMkLst>
            <pc:docMk/>
            <pc:sldMk cId="2338308269" sldId="4398"/>
            <ac:spMk id="16" creationId="{CCDF3289-558C-0390-1696-9DCD232CB56B}"/>
          </ac:spMkLst>
        </pc:spChg>
        <pc:spChg chg="del">
          <ac:chgData name="Gladys Karina Vera Farias" userId="860b2a74-bb89-404f-b603-a0a890d5bcd5" providerId="ADAL" clId="{5268488D-2DA7-428A-9B72-79F8D40A8F5E}" dt="2024-10-23T19:37:43.955" v="876" actId="478"/>
          <ac:spMkLst>
            <pc:docMk/>
            <pc:sldMk cId="2338308269" sldId="4398"/>
            <ac:spMk id="18" creationId="{AE42F279-B58A-F373-F4BA-C703C15069A9}"/>
          </ac:spMkLst>
        </pc:spChg>
        <pc:spChg chg="del">
          <ac:chgData name="Gladys Karina Vera Farias" userId="860b2a74-bb89-404f-b603-a0a890d5bcd5" providerId="ADAL" clId="{5268488D-2DA7-428A-9B72-79F8D40A8F5E}" dt="2024-10-23T19:37:43.955" v="876" actId="478"/>
          <ac:spMkLst>
            <pc:docMk/>
            <pc:sldMk cId="2338308269" sldId="4398"/>
            <ac:spMk id="20" creationId="{C2125D4E-D11A-E2E2-20B2-D506FB1ED956}"/>
          </ac:spMkLst>
        </pc:spChg>
        <pc:spChg chg="del">
          <ac:chgData name="Gladys Karina Vera Farias" userId="860b2a74-bb89-404f-b603-a0a890d5bcd5" providerId="ADAL" clId="{5268488D-2DA7-428A-9B72-79F8D40A8F5E}" dt="2024-10-23T19:37:43.955" v="876" actId="478"/>
          <ac:spMkLst>
            <pc:docMk/>
            <pc:sldMk cId="2338308269" sldId="4398"/>
            <ac:spMk id="21" creationId="{0EC55B7C-0C35-BEFD-70A6-072A225148CC}"/>
          </ac:spMkLst>
        </pc:spChg>
        <pc:spChg chg="del">
          <ac:chgData name="Gladys Karina Vera Farias" userId="860b2a74-bb89-404f-b603-a0a890d5bcd5" providerId="ADAL" clId="{5268488D-2DA7-428A-9B72-79F8D40A8F5E}" dt="2024-10-23T19:37:43.955" v="876" actId="478"/>
          <ac:spMkLst>
            <pc:docMk/>
            <pc:sldMk cId="2338308269" sldId="4398"/>
            <ac:spMk id="23" creationId="{40C49D3E-C8B2-41EE-2A5B-47369E696747}"/>
          </ac:spMkLst>
        </pc:spChg>
        <pc:spChg chg="add mod">
          <ac:chgData name="Gladys Karina Vera Farias" userId="860b2a74-bb89-404f-b603-a0a890d5bcd5" providerId="ADAL" clId="{5268488D-2DA7-428A-9B72-79F8D40A8F5E}" dt="2024-10-23T19:45:59.087" v="1018" actId="164"/>
          <ac:spMkLst>
            <pc:docMk/>
            <pc:sldMk cId="2338308269" sldId="4398"/>
            <ac:spMk id="29" creationId="{A48B5097-3DE0-CC5F-4AFB-473B2051B12F}"/>
          </ac:spMkLst>
        </pc:spChg>
        <pc:spChg chg="del">
          <ac:chgData name="Gladys Karina Vera Farias" userId="860b2a74-bb89-404f-b603-a0a890d5bcd5" providerId="ADAL" clId="{5268488D-2DA7-428A-9B72-79F8D40A8F5E}" dt="2024-10-23T19:37:35.984" v="874" actId="478"/>
          <ac:spMkLst>
            <pc:docMk/>
            <pc:sldMk cId="2338308269" sldId="4398"/>
            <ac:spMk id="31" creationId="{5F6E3B72-AAEB-8BE8-F6EA-0540DBDED282}"/>
          </ac:spMkLst>
        </pc:spChg>
        <pc:spChg chg="add mod">
          <ac:chgData name="Gladys Karina Vera Farias" userId="860b2a74-bb89-404f-b603-a0a890d5bcd5" providerId="ADAL" clId="{5268488D-2DA7-428A-9B72-79F8D40A8F5E}" dt="2024-10-23T19:45:59.087" v="1018" actId="164"/>
          <ac:spMkLst>
            <pc:docMk/>
            <pc:sldMk cId="2338308269" sldId="4398"/>
            <ac:spMk id="33" creationId="{81951371-3243-CAB6-6A60-50B38A46D480}"/>
          </ac:spMkLst>
        </pc:spChg>
        <pc:spChg chg="add mod">
          <ac:chgData name="Gladys Karina Vera Farias" userId="860b2a74-bb89-404f-b603-a0a890d5bcd5" providerId="ADAL" clId="{5268488D-2DA7-428A-9B72-79F8D40A8F5E}" dt="2024-10-23T19:45:59.087" v="1018" actId="164"/>
          <ac:spMkLst>
            <pc:docMk/>
            <pc:sldMk cId="2338308269" sldId="4398"/>
            <ac:spMk id="34" creationId="{F9C2CD98-3B76-9AC7-9E1D-61242896C8CD}"/>
          </ac:spMkLst>
        </pc:spChg>
        <pc:spChg chg="add mod">
          <ac:chgData name="Gladys Karina Vera Farias" userId="860b2a74-bb89-404f-b603-a0a890d5bcd5" providerId="ADAL" clId="{5268488D-2DA7-428A-9B72-79F8D40A8F5E}" dt="2024-10-23T19:45:59.087" v="1018" actId="164"/>
          <ac:spMkLst>
            <pc:docMk/>
            <pc:sldMk cId="2338308269" sldId="4398"/>
            <ac:spMk id="35" creationId="{0D1B7DDD-CDF1-BE57-2E92-D15DF151B296}"/>
          </ac:spMkLst>
        </pc:spChg>
        <pc:spChg chg="add mod">
          <ac:chgData name="Gladys Karina Vera Farias" userId="860b2a74-bb89-404f-b603-a0a890d5bcd5" providerId="ADAL" clId="{5268488D-2DA7-428A-9B72-79F8D40A8F5E}" dt="2024-10-23T19:45:59.087" v="1018" actId="164"/>
          <ac:spMkLst>
            <pc:docMk/>
            <pc:sldMk cId="2338308269" sldId="4398"/>
            <ac:spMk id="36" creationId="{2E3D0633-269C-4F54-13E9-14CBEB750417}"/>
          </ac:spMkLst>
        </pc:spChg>
        <pc:spChg chg="add mod">
          <ac:chgData name="Gladys Karina Vera Farias" userId="860b2a74-bb89-404f-b603-a0a890d5bcd5" providerId="ADAL" clId="{5268488D-2DA7-428A-9B72-79F8D40A8F5E}" dt="2024-10-23T19:51:09.857" v="1084" actId="207"/>
          <ac:spMkLst>
            <pc:docMk/>
            <pc:sldMk cId="2338308269" sldId="4398"/>
            <ac:spMk id="37" creationId="{7B987AA1-202E-58C5-00C6-CE13402548F8}"/>
          </ac:spMkLst>
        </pc:spChg>
        <pc:spChg chg="mod">
          <ac:chgData name="Gladys Karina Vera Farias" userId="860b2a74-bb89-404f-b603-a0a890d5bcd5" providerId="ADAL" clId="{5268488D-2DA7-428A-9B72-79F8D40A8F5E}" dt="2024-10-23T19:46:24.523" v="1034" actId="1035"/>
          <ac:spMkLst>
            <pc:docMk/>
            <pc:sldMk cId="2338308269" sldId="4398"/>
            <ac:spMk id="66" creationId="{5CF2E9FA-A04C-89D6-9FBD-6A1DF5895D34}"/>
          </ac:spMkLst>
        </pc:spChg>
        <pc:grpChg chg="add mod">
          <ac:chgData name="Gladys Karina Vera Farias" userId="860b2a74-bb89-404f-b603-a0a890d5bcd5" providerId="ADAL" clId="{5268488D-2DA7-428A-9B72-79F8D40A8F5E}" dt="2024-10-23T19:45:59.087" v="1018" actId="164"/>
          <ac:grpSpMkLst>
            <pc:docMk/>
            <pc:sldMk cId="2338308269" sldId="4398"/>
            <ac:grpSpMk id="38" creationId="{5EE31CE5-B857-C281-AB2C-E4FBC5340F20}"/>
          </ac:grpSpMkLst>
        </pc:grpChg>
        <pc:grpChg chg="del">
          <ac:chgData name="Gladys Karina Vera Farias" userId="860b2a74-bb89-404f-b603-a0a890d5bcd5" providerId="ADAL" clId="{5268488D-2DA7-428A-9B72-79F8D40A8F5E}" dt="2024-10-23T19:46:18.380" v="1019" actId="478"/>
          <ac:grpSpMkLst>
            <pc:docMk/>
            <pc:sldMk cId="2338308269" sldId="4398"/>
            <ac:grpSpMk id="61" creationId="{CA90F976-D9A0-B0F0-27CF-ADA3ABB06DE8}"/>
          </ac:grpSpMkLst>
        </pc:grpChg>
        <pc:grpChg chg="mod">
          <ac:chgData name="Gladys Karina Vera Farias" userId="860b2a74-bb89-404f-b603-a0a890d5bcd5" providerId="ADAL" clId="{5268488D-2DA7-428A-9B72-79F8D40A8F5E}" dt="2024-10-23T19:46:24.523" v="1034" actId="1035"/>
          <ac:grpSpMkLst>
            <pc:docMk/>
            <pc:sldMk cId="2338308269" sldId="4398"/>
            <ac:grpSpMk id="68" creationId="{7B28E6A7-FE9D-0010-D3FA-14C734EA7E49}"/>
          </ac:grpSpMkLst>
        </pc:grpChg>
        <pc:graphicFrameChg chg="del">
          <ac:chgData name="Gladys Karina Vera Farias" userId="860b2a74-bb89-404f-b603-a0a890d5bcd5" providerId="ADAL" clId="{5268488D-2DA7-428A-9B72-79F8D40A8F5E}" dt="2024-10-23T19:37:33.701" v="873" actId="478"/>
          <ac:graphicFrameMkLst>
            <pc:docMk/>
            <pc:sldMk cId="2338308269" sldId="4398"/>
            <ac:graphicFrameMk id="32" creationId="{D5388918-2519-A6A7-B2BA-AA1B3E105971}"/>
          </ac:graphicFrameMkLst>
        </pc:graphicFrameChg>
        <pc:picChg chg="del">
          <ac:chgData name="Gladys Karina Vera Farias" userId="860b2a74-bb89-404f-b603-a0a890d5bcd5" providerId="ADAL" clId="{5268488D-2DA7-428A-9B72-79F8D40A8F5E}" dt="2024-10-23T19:37:43.955" v="876" actId="478"/>
          <ac:picMkLst>
            <pc:docMk/>
            <pc:sldMk cId="2338308269" sldId="4398"/>
            <ac:picMk id="6" creationId="{AA519663-121B-43F1-F8CD-43B7C3541857}"/>
          </ac:picMkLst>
        </pc:picChg>
        <pc:picChg chg="del">
          <ac:chgData name="Gladys Karina Vera Farias" userId="860b2a74-bb89-404f-b603-a0a890d5bcd5" providerId="ADAL" clId="{5268488D-2DA7-428A-9B72-79F8D40A8F5E}" dt="2024-10-23T19:37:43.955" v="876" actId="478"/>
          <ac:picMkLst>
            <pc:docMk/>
            <pc:sldMk cId="2338308269" sldId="4398"/>
            <ac:picMk id="9" creationId="{9CEB2155-F463-F976-693E-C36E57211751}"/>
          </ac:picMkLst>
        </pc:picChg>
        <pc:picChg chg="del">
          <ac:chgData name="Gladys Karina Vera Farias" userId="860b2a74-bb89-404f-b603-a0a890d5bcd5" providerId="ADAL" clId="{5268488D-2DA7-428A-9B72-79F8D40A8F5E}" dt="2024-10-23T19:37:43.955" v="876" actId="478"/>
          <ac:picMkLst>
            <pc:docMk/>
            <pc:sldMk cId="2338308269" sldId="4398"/>
            <ac:picMk id="11" creationId="{6B570E49-7559-0068-B674-F1DB218702FA}"/>
          </ac:picMkLst>
        </pc:picChg>
        <pc:picChg chg="add mod modCrop">
          <ac:chgData name="Gladys Karina Vera Farias" userId="860b2a74-bb89-404f-b603-a0a890d5bcd5" providerId="ADAL" clId="{5268488D-2DA7-428A-9B72-79F8D40A8F5E}" dt="2024-10-23T19:42:03.904" v="968" actId="732"/>
          <ac:picMkLst>
            <pc:docMk/>
            <pc:sldMk cId="2338308269" sldId="4398"/>
            <ac:picMk id="15" creationId="{1AEBE355-E29E-E958-96DA-A1A3A27B33D6}"/>
          </ac:picMkLst>
        </pc:picChg>
        <pc:picChg chg="del">
          <ac:chgData name="Gladys Karina Vera Farias" userId="860b2a74-bb89-404f-b603-a0a890d5bcd5" providerId="ADAL" clId="{5268488D-2DA7-428A-9B72-79F8D40A8F5E}" dt="2024-10-23T19:37:43.955" v="876" actId="478"/>
          <ac:picMkLst>
            <pc:docMk/>
            <pc:sldMk cId="2338308269" sldId="4398"/>
            <ac:picMk id="17" creationId="{8EB12308-AECC-755C-0B70-415B98172962}"/>
          </ac:picMkLst>
        </pc:picChg>
        <pc:picChg chg="del">
          <ac:chgData name="Gladys Karina Vera Farias" userId="860b2a74-bb89-404f-b603-a0a890d5bcd5" providerId="ADAL" clId="{5268488D-2DA7-428A-9B72-79F8D40A8F5E}" dt="2024-10-23T19:37:43.955" v="876" actId="478"/>
          <ac:picMkLst>
            <pc:docMk/>
            <pc:sldMk cId="2338308269" sldId="4398"/>
            <ac:picMk id="19" creationId="{4B6D9AC3-7455-DB30-F8A6-70F20CD0938F}"/>
          </ac:picMkLst>
        </pc:picChg>
        <pc:picChg chg="del">
          <ac:chgData name="Gladys Karina Vera Farias" userId="860b2a74-bb89-404f-b603-a0a890d5bcd5" providerId="ADAL" clId="{5268488D-2DA7-428A-9B72-79F8D40A8F5E}" dt="2024-10-23T19:37:43.955" v="876" actId="478"/>
          <ac:picMkLst>
            <pc:docMk/>
            <pc:sldMk cId="2338308269" sldId="4398"/>
            <ac:picMk id="22" creationId="{73A4A705-54DC-192B-FE1D-E10821A3077C}"/>
          </ac:picMkLst>
        </pc:picChg>
        <pc:picChg chg="add mod">
          <ac:chgData name="Gladys Karina Vera Farias" userId="860b2a74-bb89-404f-b603-a0a890d5bcd5" providerId="ADAL" clId="{5268488D-2DA7-428A-9B72-79F8D40A8F5E}" dt="2024-10-23T19:42:19.287" v="970" actId="1076"/>
          <ac:picMkLst>
            <pc:docMk/>
            <pc:sldMk cId="2338308269" sldId="4398"/>
            <ac:picMk id="25" creationId="{DF30B511-D5BC-5665-CAAF-0FC577583739}"/>
          </ac:picMkLst>
        </pc:picChg>
        <pc:picChg chg="add mod">
          <ac:chgData name="Gladys Karina Vera Farias" userId="860b2a74-bb89-404f-b603-a0a890d5bcd5" providerId="ADAL" clId="{5268488D-2DA7-428A-9B72-79F8D40A8F5E}" dt="2024-10-23T19:45:59.087" v="1018" actId="164"/>
          <ac:picMkLst>
            <pc:docMk/>
            <pc:sldMk cId="2338308269" sldId="4398"/>
            <ac:picMk id="27" creationId="{17378724-FE76-1DBF-E109-74C8D7161A06}"/>
          </ac:picMkLst>
        </pc:picChg>
        <pc:picChg chg="del">
          <ac:chgData name="Gladys Karina Vera Farias" userId="860b2a74-bb89-404f-b603-a0a890d5bcd5" providerId="ADAL" clId="{5268488D-2DA7-428A-9B72-79F8D40A8F5E}" dt="2024-10-23T19:37:38.070" v="875" actId="478"/>
          <ac:picMkLst>
            <pc:docMk/>
            <pc:sldMk cId="2338308269" sldId="4398"/>
            <ac:picMk id="28" creationId="{0B8440DF-87B8-552B-9BE4-16A1B058509C}"/>
          </ac:picMkLst>
        </pc:picChg>
        <pc:picChg chg="mod">
          <ac:chgData name="Gladys Karina Vera Farias" userId="860b2a74-bb89-404f-b603-a0a890d5bcd5" providerId="ADAL" clId="{5268488D-2DA7-428A-9B72-79F8D40A8F5E}" dt="2024-10-23T19:46:24.523" v="1034" actId="1035"/>
          <ac:picMkLst>
            <pc:docMk/>
            <pc:sldMk cId="2338308269" sldId="4398"/>
            <ac:picMk id="1028" creationId="{6355F3BB-924C-9A82-23B5-CD7D41C5F984}"/>
          </ac:picMkLst>
        </pc:picChg>
      </pc:sldChg>
      <pc:sldChg chg="add del">
        <pc:chgData name="Gladys Karina Vera Farias" userId="860b2a74-bb89-404f-b603-a0a890d5bcd5" providerId="ADAL" clId="{5268488D-2DA7-428A-9B72-79F8D40A8F5E}" dt="2024-10-23T19:36:58.868" v="868" actId="47"/>
        <pc:sldMkLst>
          <pc:docMk/>
          <pc:sldMk cId="4003868936" sldId="4398"/>
        </pc:sldMkLst>
      </pc:sldChg>
      <pc:sldChg chg="addSp delSp modSp new mod">
        <pc:chgData name="Gladys Karina Vera Farias" userId="860b2a74-bb89-404f-b603-a0a890d5bcd5" providerId="ADAL" clId="{5268488D-2DA7-428A-9B72-79F8D40A8F5E}" dt="2024-10-23T22:02:43.940" v="2520" actId="1076"/>
        <pc:sldMkLst>
          <pc:docMk/>
          <pc:sldMk cId="2200211477" sldId="4399"/>
        </pc:sldMkLst>
        <pc:spChg chg="add del mod">
          <ac:chgData name="Gladys Karina Vera Farias" userId="860b2a74-bb89-404f-b603-a0a890d5bcd5" providerId="ADAL" clId="{5268488D-2DA7-428A-9B72-79F8D40A8F5E}" dt="2024-10-23T20:21:28.144" v="1180" actId="478"/>
          <ac:spMkLst>
            <pc:docMk/>
            <pc:sldMk cId="2200211477" sldId="4399"/>
            <ac:spMk id="4" creationId="{B3F599E1-4FBB-80E8-6E3B-6C8358C776C9}"/>
          </ac:spMkLst>
        </pc:spChg>
        <pc:spChg chg="add mod">
          <ac:chgData name="Gladys Karina Vera Farias" userId="860b2a74-bb89-404f-b603-a0a890d5bcd5" providerId="ADAL" clId="{5268488D-2DA7-428A-9B72-79F8D40A8F5E}" dt="2024-10-23T22:00:43.611" v="2518" actId="1076"/>
          <ac:spMkLst>
            <pc:docMk/>
            <pc:sldMk cId="2200211477" sldId="4399"/>
            <ac:spMk id="16" creationId="{DA0B39A4-CE20-1035-EEFA-14C735943538}"/>
          </ac:spMkLst>
        </pc:spChg>
        <pc:graphicFrameChg chg="add mod modGraphic">
          <ac:chgData name="Gladys Karina Vera Farias" userId="860b2a74-bb89-404f-b603-a0a890d5bcd5" providerId="ADAL" clId="{5268488D-2DA7-428A-9B72-79F8D40A8F5E}" dt="2024-10-23T20:36:06.655" v="1355" actId="14734"/>
          <ac:graphicFrameMkLst>
            <pc:docMk/>
            <pc:sldMk cId="2200211477" sldId="4399"/>
            <ac:graphicFrameMk id="13" creationId="{33E6DCC0-63CB-09B4-2F14-F8FD2A5795FF}"/>
          </ac:graphicFrameMkLst>
        </pc:graphicFrameChg>
        <pc:picChg chg="add del mod">
          <ac:chgData name="Gladys Karina Vera Farias" userId="860b2a74-bb89-404f-b603-a0a890d5bcd5" providerId="ADAL" clId="{5268488D-2DA7-428A-9B72-79F8D40A8F5E}" dt="2024-10-23T19:58:48.240" v="1159" actId="478"/>
          <ac:picMkLst>
            <pc:docMk/>
            <pc:sldMk cId="2200211477" sldId="4399"/>
            <ac:picMk id="3" creationId="{4EA26271-FA36-69F5-0B36-E5E46C5BE4D3}"/>
          </ac:picMkLst>
        </pc:picChg>
        <pc:picChg chg="add del">
          <ac:chgData name="Gladys Karina Vera Farias" userId="860b2a74-bb89-404f-b603-a0a890d5bcd5" providerId="ADAL" clId="{5268488D-2DA7-428A-9B72-79F8D40A8F5E}" dt="2024-10-23T20:18:53.875" v="1179" actId="478"/>
          <ac:picMkLst>
            <pc:docMk/>
            <pc:sldMk cId="2200211477" sldId="4399"/>
            <ac:picMk id="6" creationId="{72F666B4-4A5C-4097-7158-34E25DEC6183}"/>
          </ac:picMkLst>
        </pc:picChg>
        <pc:picChg chg="add mod">
          <ac:chgData name="Gladys Karina Vera Farias" userId="860b2a74-bb89-404f-b603-a0a890d5bcd5" providerId="ADAL" clId="{5268488D-2DA7-428A-9B72-79F8D40A8F5E}" dt="2024-10-23T20:21:47.878" v="1185" actId="1076"/>
          <ac:picMkLst>
            <pc:docMk/>
            <pc:sldMk cId="2200211477" sldId="4399"/>
            <ac:picMk id="8" creationId="{C02616E4-19AD-1E32-B7DC-02DFFDDDE1FD}"/>
          </ac:picMkLst>
        </pc:picChg>
        <pc:picChg chg="add mod">
          <ac:chgData name="Gladys Karina Vera Farias" userId="860b2a74-bb89-404f-b603-a0a890d5bcd5" providerId="ADAL" clId="{5268488D-2DA7-428A-9B72-79F8D40A8F5E}" dt="2024-10-23T20:23:12.253" v="1188" actId="14100"/>
          <ac:picMkLst>
            <pc:docMk/>
            <pc:sldMk cId="2200211477" sldId="4399"/>
            <ac:picMk id="10" creationId="{BFEE8D7D-88D8-A1DE-B248-A7CD72B7F7D3}"/>
          </ac:picMkLst>
        </pc:picChg>
        <pc:picChg chg="add mod">
          <ac:chgData name="Gladys Karina Vera Farias" userId="860b2a74-bb89-404f-b603-a0a890d5bcd5" providerId="ADAL" clId="{5268488D-2DA7-428A-9B72-79F8D40A8F5E}" dt="2024-10-23T20:25:23.464" v="1194" actId="1037"/>
          <ac:picMkLst>
            <pc:docMk/>
            <pc:sldMk cId="2200211477" sldId="4399"/>
            <ac:picMk id="12" creationId="{01701FB4-94FC-3E8C-EF90-9F56656F583F}"/>
          </ac:picMkLst>
        </pc:picChg>
        <pc:picChg chg="add mod">
          <ac:chgData name="Gladys Karina Vera Farias" userId="860b2a74-bb89-404f-b603-a0a890d5bcd5" providerId="ADAL" clId="{5268488D-2DA7-428A-9B72-79F8D40A8F5E}" dt="2024-10-23T21:47:59.069" v="2516" actId="1037"/>
          <ac:picMkLst>
            <pc:docMk/>
            <pc:sldMk cId="2200211477" sldId="4399"/>
            <ac:picMk id="15" creationId="{79D225CB-2E60-7910-E7FC-8E97BF2BEF3F}"/>
          </ac:picMkLst>
        </pc:picChg>
        <pc:picChg chg="add mod">
          <ac:chgData name="Gladys Karina Vera Farias" userId="860b2a74-bb89-404f-b603-a0a890d5bcd5" providerId="ADAL" clId="{5268488D-2DA7-428A-9B72-79F8D40A8F5E}" dt="2024-10-23T22:02:43.940" v="2520" actId="1076"/>
          <ac:picMkLst>
            <pc:docMk/>
            <pc:sldMk cId="2200211477" sldId="4399"/>
            <ac:picMk id="18" creationId="{D16165B0-5ABE-2ED1-9431-BED7ED903E73}"/>
          </ac:picMkLst>
        </pc:picChg>
      </pc:sldChg>
      <pc:sldChg chg="addSp delSp modSp new mod ord">
        <pc:chgData name="Gladys Karina Vera Farias" userId="860b2a74-bb89-404f-b603-a0a890d5bcd5" providerId="ADAL" clId="{5268488D-2DA7-428A-9B72-79F8D40A8F5E}" dt="2024-10-23T20:08:06.254" v="1175" actId="478"/>
        <pc:sldMkLst>
          <pc:docMk/>
          <pc:sldMk cId="2254707659" sldId="4400"/>
        </pc:sldMkLst>
        <pc:spChg chg="add del mod">
          <ac:chgData name="Gladys Karina Vera Farias" userId="860b2a74-bb89-404f-b603-a0a890d5bcd5" providerId="ADAL" clId="{5268488D-2DA7-428A-9B72-79F8D40A8F5E}" dt="2024-10-23T20:08:02.270" v="1174" actId="478"/>
          <ac:spMkLst>
            <pc:docMk/>
            <pc:sldMk cId="2254707659" sldId="4400"/>
            <ac:spMk id="6" creationId="{DEEA976F-AFA7-8518-770B-682E27A1C921}"/>
          </ac:spMkLst>
        </pc:spChg>
        <pc:picChg chg="add mod">
          <ac:chgData name="Gladys Karina Vera Farias" userId="860b2a74-bb89-404f-b603-a0a890d5bcd5" providerId="ADAL" clId="{5268488D-2DA7-428A-9B72-79F8D40A8F5E}" dt="2024-10-23T20:05:44.940" v="1166" actId="1076"/>
          <ac:picMkLst>
            <pc:docMk/>
            <pc:sldMk cId="2254707659" sldId="4400"/>
            <ac:picMk id="3" creationId="{BC1D7B8C-7ABA-E204-F883-081C3081DBD3}"/>
          </ac:picMkLst>
        </pc:picChg>
        <pc:picChg chg="add del mod">
          <ac:chgData name="Gladys Karina Vera Farias" userId="860b2a74-bb89-404f-b603-a0a890d5bcd5" providerId="ADAL" clId="{5268488D-2DA7-428A-9B72-79F8D40A8F5E}" dt="2024-10-23T20:08:06.254" v="1175" actId="478"/>
          <ac:picMkLst>
            <pc:docMk/>
            <pc:sldMk cId="2254707659" sldId="4400"/>
            <ac:picMk id="5" creationId="{BCB9D32F-D83E-82FC-4F2D-E8764E125D6F}"/>
          </ac:picMkLst>
        </pc:picChg>
      </pc:sldChg>
      <pc:sldChg chg="add del ord">
        <pc:chgData name="Gladys Karina Vera Farias" userId="860b2a74-bb89-404f-b603-a0a890d5bcd5" providerId="ADAL" clId="{5268488D-2DA7-428A-9B72-79F8D40A8F5E}" dt="2024-10-23T19:50:41.891" v="1082" actId="47"/>
        <pc:sldMkLst>
          <pc:docMk/>
          <pc:sldMk cId="3580112378" sldId="4400"/>
        </pc:sldMkLst>
      </pc:sldChg>
      <pc:sldChg chg="new del ord">
        <pc:chgData name="Gladys Karina Vera Farias" userId="860b2a74-bb89-404f-b603-a0a890d5bcd5" providerId="ADAL" clId="{5268488D-2DA7-428A-9B72-79F8D40A8F5E}" dt="2024-10-23T21:13:57.974" v="1991" actId="47"/>
        <pc:sldMkLst>
          <pc:docMk/>
          <pc:sldMk cId="1451568513" sldId="4401"/>
        </pc:sldMkLst>
      </pc:sldChg>
      <pc:sldChg chg="new del">
        <pc:chgData name="Gladys Karina Vera Farias" userId="860b2a74-bb89-404f-b603-a0a890d5bcd5" providerId="ADAL" clId="{5268488D-2DA7-428A-9B72-79F8D40A8F5E}" dt="2024-10-23T20:11:28.433" v="1177" actId="47"/>
        <pc:sldMkLst>
          <pc:docMk/>
          <pc:sldMk cId="4167263362" sldId="4401"/>
        </pc:sldMkLst>
      </pc:sldChg>
      <pc:sldChg chg="addSp delSp modSp new mod">
        <pc:chgData name="Gladys Karina Vera Farias" userId="860b2a74-bb89-404f-b603-a0a890d5bcd5" providerId="ADAL" clId="{5268488D-2DA7-428A-9B72-79F8D40A8F5E}" dt="2024-10-23T22:07:25.693" v="2630" actId="20577"/>
        <pc:sldMkLst>
          <pc:docMk/>
          <pc:sldMk cId="331495934" sldId="4402"/>
        </pc:sldMkLst>
        <pc:spChg chg="add mod">
          <ac:chgData name="Gladys Karina Vera Farias" userId="860b2a74-bb89-404f-b603-a0a890d5bcd5" providerId="ADAL" clId="{5268488D-2DA7-428A-9B72-79F8D40A8F5E}" dt="2024-10-23T22:06:47.920" v="2590" actId="1076"/>
          <ac:spMkLst>
            <pc:docMk/>
            <pc:sldMk cId="331495934" sldId="4402"/>
            <ac:spMk id="4" creationId="{32A3C3B3-7792-8735-4C47-8458AAFED0FC}"/>
          </ac:spMkLst>
        </pc:spChg>
        <pc:spChg chg="add mod">
          <ac:chgData name="Gladys Karina Vera Farias" userId="860b2a74-bb89-404f-b603-a0a890d5bcd5" providerId="ADAL" clId="{5268488D-2DA7-428A-9B72-79F8D40A8F5E}" dt="2024-10-23T22:06:47.920" v="2590" actId="1076"/>
          <ac:spMkLst>
            <pc:docMk/>
            <pc:sldMk cId="331495934" sldId="4402"/>
            <ac:spMk id="5" creationId="{855E1D56-B384-959C-BC66-FA3EFD85E572}"/>
          </ac:spMkLst>
        </pc:spChg>
        <pc:spChg chg="add mod">
          <ac:chgData name="Gladys Karina Vera Farias" userId="860b2a74-bb89-404f-b603-a0a890d5bcd5" providerId="ADAL" clId="{5268488D-2DA7-428A-9B72-79F8D40A8F5E}" dt="2024-10-23T22:06:47.920" v="2590" actId="1076"/>
          <ac:spMkLst>
            <pc:docMk/>
            <pc:sldMk cId="331495934" sldId="4402"/>
            <ac:spMk id="7" creationId="{32AF1E0D-B913-4864-1A2C-7D42DEA9E6E9}"/>
          </ac:spMkLst>
        </pc:spChg>
        <pc:spChg chg="add mod">
          <ac:chgData name="Gladys Karina Vera Farias" userId="860b2a74-bb89-404f-b603-a0a890d5bcd5" providerId="ADAL" clId="{5268488D-2DA7-428A-9B72-79F8D40A8F5E}" dt="2024-10-23T22:06:47.920" v="2590" actId="1076"/>
          <ac:spMkLst>
            <pc:docMk/>
            <pc:sldMk cId="331495934" sldId="4402"/>
            <ac:spMk id="9" creationId="{5371FA83-56BA-71D3-5592-0929B06500F2}"/>
          </ac:spMkLst>
        </pc:spChg>
        <pc:spChg chg="add mod">
          <ac:chgData name="Gladys Karina Vera Farias" userId="860b2a74-bb89-404f-b603-a0a890d5bcd5" providerId="ADAL" clId="{5268488D-2DA7-428A-9B72-79F8D40A8F5E}" dt="2024-10-23T22:06:47.920" v="2590" actId="1076"/>
          <ac:spMkLst>
            <pc:docMk/>
            <pc:sldMk cId="331495934" sldId="4402"/>
            <ac:spMk id="13" creationId="{8EB354BF-F26A-5157-C1D1-73A4D14B3B23}"/>
          </ac:spMkLst>
        </pc:spChg>
        <pc:spChg chg="add mod">
          <ac:chgData name="Gladys Karina Vera Farias" userId="860b2a74-bb89-404f-b603-a0a890d5bcd5" providerId="ADAL" clId="{5268488D-2DA7-428A-9B72-79F8D40A8F5E}" dt="2024-10-23T22:06:47.920" v="2590" actId="1076"/>
          <ac:spMkLst>
            <pc:docMk/>
            <pc:sldMk cId="331495934" sldId="4402"/>
            <ac:spMk id="15" creationId="{382371E2-C21E-3A13-FA16-02B0D8401778}"/>
          </ac:spMkLst>
        </pc:spChg>
        <pc:spChg chg="add mod">
          <ac:chgData name="Gladys Karina Vera Farias" userId="860b2a74-bb89-404f-b603-a0a890d5bcd5" providerId="ADAL" clId="{5268488D-2DA7-428A-9B72-79F8D40A8F5E}" dt="2024-10-23T22:06:47.920" v="2590" actId="1076"/>
          <ac:spMkLst>
            <pc:docMk/>
            <pc:sldMk cId="331495934" sldId="4402"/>
            <ac:spMk id="16" creationId="{47F9DEBB-660A-E56D-5BAF-5FBBD43ACD1F}"/>
          </ac:spMkLst>
        </pc:spChg>
        <pc:spChg chg="add mod">
          <ac:chgData name="Gladys Karina Vera Farias" userId="860b2a74-bb89-404f-b603-a0a890d5bcd5" providerId="ADAL" clId="{5268488D-2DA7-428A-9B72-79F8D40A8F5E}" dt="2024-10-23T22:06:47.920" v="2590" actId="1076"/>
          <ac:spMkLst>
            <pc:docMk/>
            <pc:sldMk cId="331495934" sldId="4402"/>
            <ac:spMk id="18" creationId="{418411E6-D539-A288-2E25-F2FF307233F1}"/>
          </ac:spMkLst>
        </pc:spChg>
        <pc:spChg chg="add mod">
          <ac:chgData name="Gladys Karina Vera Farias" userId="860b2a74-bb89-404f-b603-a0a890d5bcd5" providerId="ADAL" clId="{5268488D-2DA7-428A-9B72-79F8D40A8F5E}" dt="2024-10-23T22:06:47.920" v="2590" actId="1076"/>
          <ac:spMkLst>
            <pc:docMk/>
            <pc:sldMk cId="331495934" sldId="4402"/>
            <ac:spMk id="19" creationId="{2E6E9EA0-0EAA-6D61-EBF4-A1EE7E69030D}"/>
          </ac:spMkLst>
        </pc:spChg>
        <pc:spChg chg="add mod">
          <ac:chgData name="Gladys Karina Vera Farias" userId="860b2a74-bb89-404f-b603-a0a890d5bcd5" providerId="ADAL" clId="{5268488D-2DA7-428A-9B72-79F8D40A8F5E}" dt="2024-10-23T22:06:47.920" v="2590" actId="1076"/>
          <ac:spMkLst>
            <pc:docMk/>
            <pc:sldMk cId="331495934" sldId="4402"/>
            <ac:spMk id="20" creationId="{33391878-0DD3-6A58-52AB-8D5C031238B2}"/>
          </ac:spMkLst>
        </pc:spChg>
        <pc:spChg chg="add mod">
          <ac:chgData name="Gladys Karina Vera Farias" userId="860b2a74-bb89-404f-b603-a0a890d5bcd5" providerId="ADAL" clId="{5268488D-2DA7-428A-9B72-79F8D40A8F5E}" dt="2024-10-23T22:06:47.920" v="2590" actId="1076"/>
          <ac:spMkLst>
            <pc:docMk/>
            <pc:sldMk cId="331495934" sldId="4402"/>
            <ac:spMk id="21" creationId="{7643AE1B-4243-E3D6-36B3-ED6B42FEB211}"/>
          </ac:spMkLst>
        </pc:spChg>
        <pc:spChg chg="add mod">
          <ac:chgData name="Gladys Karina Vera Farias" userId="860b2a74-bb89-404f-b603-a0a890d5bcd5" providerId="ADAL" clId="{5268488D-2DA7-428A-9B72-79F8D40A8F5E}" dt="2024-10-23T22:06:47.920" v="2590" actId="1076"/>
          <ac:spMkLst>
            <pc:docMk/>
            <pc:sldMk cId="331495934" sldId="4402"/>
            <ac:spMk id="23" creationId="{7A18AA80-EF82-37B2-7C3E-D6DF5F50FA92}"/>
          </ac:spMkLst>
        </pc:spChg>
        <pc:spChg chg="add mod">
          <ac:chgData name="Gladys Karina Vera Farias" userId="860b2a74-bb89-404f-b603-a0a890d5bcd5" providerId="ADAL" clId="{5268488D-2DA7-428A-9B72-79F8D40A8F5E}" dt="2024-10-23T22:06:47.920" v="2590" actId="1076"/>
          <ac:spMkLst>
            <pc:docMk/>
            <pc:sldMk cId="331495934" sldId="4402"/>
            <ac:spMk id="25" creationId="{65283A7E-5AB3-C928-838C-419489C19311}"/>
          </ac:spMkLst>
        </pc:spChg>
        <pc:spChg chg="add mod">
          <ac:chgData name="Gladys Karina Vera Farias" userId="860b2a74-bb89-404f-b603-a0a890d5bcd5" providerId="ADAL" clId="{5268488D-2DA7-428A-9B72-79F8D40A8F5E}" dt="2024-10-23T22:06:47.920" v="2590" actId="1076"/>
          <ac:spMkLst>
            <pc:docMk/>
            <pc:sldMk cId="331495934" sldId="4402"/>
            <ac:spMk id="26" creationId="{F64A9AC3-9833-3141-7E9A-952F1FD91ED8}"/>
          </ac:spMkLst>
        </pc:spChg>
        <pc:spChg chg="add mod">
          <ac:chgData name="Gladys Karina Vera Farias" userId="860b2a74-bb89-404f-b603-a0a890d5bcd5" providerId="ADAL" clId="{5268488D-2DA7-428A-9B72-79F8D40A8F5E}" dt="2024-10-23T22:06:47.920" v="2590" actId="1076"/>
          <ac:spMkLst>
            <pc:docMk/>
            <pc:sldMk cId="331495934" sldId="4402"/>
            <ac:spMk id="28" creationId="{B6641F19-7633-45C0-5CD0-E6CB7ADDE21B}"/>
          </ac:spMkLst>
        </pc:spChg>
        <pc:spChg chg="add mod">
          <ac:chgData name="Gladys Karina Vera Farias" userId="860b2a74-bb89-404f-b603-a0a890d5bcd5" providerId="ADAL" clId="{5268488D-2DA7-428A-9B72-79F8D40A8F5E}" dt="2024-10-23T22:06:47.920" v="2590" actId="1076"/>
          <ac:spMkLst>
            <pc:docMk/>
            <pc:sldMk cId="331495934" sldId="4402"/>
            <ac:spMk id="29" creationId="{4C92921C-06E8-1B20-3A62-E2491094ACBE}"/>
          </ac:spMkLst>
        </pc:spChg>
        <pc:spChg chg="add mod">
          <ac:chgData name="Gladys Karina Vera Farias" userId="860b2a74-bb89-404f-b603-a0a890d5bcd5" providerId="ADAL" clId="{5268488D-2DA7-428A-9B72-79F8D40A8F5E}" dt="2024-10-23T22:04:29.873" v="2583" actId="14100"/>
          <ac:spMkLst>
            <pc:docMk/>
            <pc:sldMk cId="331495934" sldId="4402"/>
            <ac:spMk id="41" creationId="{93E9934D-8314-FC63-D291-14B07BBE1268}"/>
          </ac:spMkLst>
        </pc:spChg>
        <pc:spChg chg="add mod">
          <ac:chgData name="Gladys Karina Vera Farias" userId="860b2a74-bb89-404f-b603-a0a890d5bcd5" providerId="ADAL" clId="{5268488D-2DA7-428A-9B72-79F8D40A8F5E}" dt="2024-10-23T22:05:00.314" v="2585" actId="1076"/>
          <ac:spMkLst>
            <pc:docMk/>
            <pc:sldMk cId="331495934" sldId="4402"/>
            <ac:spMk id="42" creationId="{53FC8EE2-8447-9876-8E26-58BA1E230B77}"/>
          </ac:spMkLst>
        </pc:spChg>
        <pc:spChg chg="add mod">
          <ac:chgData name="Gladys Karina Vera Farias" userId="860b2a74-bb89-404f-b603-a0a890d5bcd5" providerId="ADAL" clId="{5268488D-2DA7-428A-9B72-79F8D40A8F5E}" dt="2024-10-23T22:07:25.693" v="2630" actId="20577"/>
          <ac:spMkLst>
            <pc:docMk/>
            <pc:sldMk cId="331495934" sldId="4402"/>
            <ac:spMk id="48" creationId="{61A74D31-8D81-ABEA-8F67-AFE403D10337}"/>
          </ac:spMkLst>
        </pc:spChg>
        <pc:graphicFrameChg chg="add mod">
          <ac:chgData name="Gladys Karina Vera Farias" userId="860b2a74-bb89-404f-b603-a0a890d5bcd5" providerId="ADAL" clId="{5268488D-2DA7-428A-9B72-79F8D40A8F5E}" dt="2024-10-23T20:37:46.106" v="1369" actId="1076"/>
          <ac:graphicFrameMkLst>
            <pc:docMk/>
            <pc:sldMk cId="331495934" sldId="4402"/>
            <ac:graphicFrameMk id="2" creationId="{B5464E9F-CD66-99DB-ACA1-B78F857E029C}"/>
          </ac:graphicFrameMkLst>
        </pc:graphicFrameChg>
        <pc:graphicFrameChg chg="add mod modGraphic">
          <ac:chgData name="Gladys Karina Vera Farias" userId="860b2a74-bb89-404f-b603-a0a890d5bcd5" providerId="ADAL" clId="{5268488D-2DA7-428A-9B72-79F8D40A8F5E}" dt="2024-10-23T22:06:47.920" v="2590" actId="1076"/>
          <ac:graphicFrameMkLst>
            <pc:docMk/>
            <pc:sldMk cId="331495934" sldId="4402"/>
            <ac:graphicFrameMk id="31" creationId="{F9C6D9BE-43BF-C4E7-B843-B531C76D6CD7}"/>
          </ac:graphicFrameMkLst>
        </pc:graphicFrameChg>
        <pc:picChg chg="add mod">
          <ac:chgData name="Gladys Karina Vera Farias" userId="860b2a74-bb89-404f-b603-a0a890d5bcd5" providerId="ADAL" clId="{5268488D-2DA7-428A-9B72-79F8D40A8F5E}" dt="2024-10-23T21:47:50.517" v="2493" actId="1076"/>
          <ac:picMkLst>
            <pc:docMk/>
            <pc:sldMk cId="331495934" sldId="4402"/>
            <ac:picMk id="3" creationId="{848F1EDD-E17F-3A2F-886B-369283D19839}"/>
          </ac:picMkLst>
        </pc:picChg>
        <pc:picChg chg="add mod">
          <ac:chgData name="Gladys Karina Vera Farias" userId="860b2a74-bb89-404f-b603-a0a890d5bcd5" providerId="ADAL" clId="{5268488D-2DA7-428A-9B72-79F8D40A8F5E}" dt="2024-10-23T22:06:47.920" v="2590" actId="1076"/>
          <ac:picMkLst>
            <pc:docMk/>
            <pc:sldMk cId="331495934" sldId="4402"/>
            <ac:picMk id="6" creationId="{A479DCF4-433E-21DA-8929-171D85E3C642}"/>
          </ac:picMkLst>
        </pc:picChg>
        <pc:picChg chg="add del mod">
          <ac:chgData name="Gladys Karina Vera Farias" userId="860b2a74-bb89-404f-b603-a0a890d5bcd5" providerId="ADAL" clId="{5268488D-2DA7-428A-9B72-79F8D40A8F5E}" dt="2024-10-23T20:46:54.966" v="1445" actId="478"/>
          <ac:picMkLst>
            <pc:docMk/>
            <pc:sldMk cId="331495934" sldId="4402"/>
            <ac:picMk id="8" creationId="{F5A185A0-D925-303B-ED43-017AFA99BF35}"/>
          </ac:picMkLst>
        </pc:picChg>
        <pc:picChg chg="add del mod">
          <ac:chgData name="Gladys Karina Vera Farias" userId="860b2a74-bb89-404f-b603-a0a890d5bcd5" providerId="ADAL" clId="{5268488D-2DA7-428A-9B72-79F8D40A8F5E}" dt="2024-10-23T20:46:56.862" v="1446" actId="478"/>
          <ac:picMkLst>
            <pc:docMk/>
            <pc:sldMk cId="331495934" sldId="4402"/>
            <ac:picMk id="10" creationId="{0083DC90-16F8-0561-F367-C192F30D3C2F}"/>
          </ac:picMkLst>
        </pc:picChg>
        <pc:picChg chg="add mod">
          <ac:chgData name="Gladys Karina Vera Farias" userId="860b2a74-bb89-404f-b603-a0a890d5bcd5" providerId="ADAL" clId="{5268488D-2DA7-428A-9B72-79F8D40A8F5E}" dt="2024-10-23T22:06:47.920" v="2590" actId="1076"/>
          <ac:picMkLst>
            <pc:docMk/>
            <pc:sldMk cId="331495934" sldId="4402"/>
            <ac:picMk id="11" creationId="{B2C45DB3-545B-834E-69E0-0532247B77A5}"/>
          </ac:picMkLst>
        </pc:picChg>
        <pc:picChg chg="add mod">
          <ac:chgData name="Gladys Karina Vera Farias" userId="860b2a74-bb89-404f-b603-a0a890d5bcd5" providerId="ADAL" clId="{5268488D-2DA7-428A-9B72-79F8D40A8F5E}" dt="2024-10-23T22:06:47.920" v="2590" actId="1076"/>
          <ac:picMkLst>
            <pc:docMk/>
            <pc:sldMk cId="331495934" sldId="4402"/>
            <ac:picMk id="12" creationId="{E67EFA8B-2E83-DE6A-F51E-2E9FF359603C}"/>
          </ac:picMkLst>
        </pc:picChg>
        <pc:picChg chg="add mod">
          <ac:chgData name="Gladys Karina Vera Farias" userId="860b2a74-bb89-404f-b603-a0a890d5bcd5" providerId="ADAL" clId="{5268488D-2DA7-428A-9B72-79F8D40A8F5E}" dt="2024-10-23T22:06:47.920" v="2590" actId="1076"/>
          <ac:picMkLst>
            <pc:docMk/>
            <pc:sldMk cId="331495934" sldId="4402"/>
            <ac:picMk id="14" creationId="{F8043872-F9FF-0332-19AB-9D7BF5519C62}"/>
          </ac:picMkLst>
        </pc:picChg>
        <pc:picChg chg="add mod">
          <ac:chgData name="Gladys Karina Vera Farias" userId="860b2a74-bb89-404f-b603-a0a890d5bcd5" providerId="ADAL" clId="{5268488D-2DA7-428A-9B72-79F8D40A8F5E}" dt="2024-10-23T22:06:47.920" v="2590" actId="1076"/>
          <ac:picMkLst>
            <pc:docMk/>
            <pc:sldMk cId="331495934" sldId="4402"/>
            <ac:picMk id="17" creationId="{123329DD-8B21-EE56-45D1-A12EC598B2B5}"/>
          </ac:picMkLst>
        </pc:picChg>
        <pc:picChg chg="add mod">
          <ac:chgData name="Gladys Karina Vera Farias" userId="860b2a74-bb89-404f-b603-a0a890d5bcd5" providerId="ADAL" clId="{5268488D-2DA7-428A-9B72-79F8D40A8F5E}" dt="2024-10-23T22:06:47.920" v="2590" actId="1076"/>
          <ac:picMkLst>
            <pc:docMk/>
            <pc:sldMk cId="331495934" sldId="4402"/>
            <ac:picMk id="22" creationId="{9C8BBC48-01EC-A79B-F870-8411EE9122F9}"/>
          </ac:picMkLst>
        </pc:picChg>
        <pc:picChg chg="add mod">
          <ac:chgData name="Gladys Karina Vera Farias" userId="860b2a74-bb89-404f-b603-a0a890d5bcd5" providerId="ADAL" clId="{5268488D-2DA7-428A-9B72-79F8D40A8F5E}" dt="2024-10-23T22:06:47.920" v="2590" actId="1076"/>
          <ac:picMkLst>
            <pc:docMk/>
            <pc:sldMk cId="331495934" sldId="4402"/>
            <ac:picMk id="24" creationId="{325EC4EC-CD8D-496C-80C9-8B59FAC22451}"/>
          </ac:picMkLst>
        </pc:picChg>
        <pc:picChg chg="add mod">
          <ac:chgData name="Gladys Karina Vera Farias" userId="860b2a74-bb89-404f-b603-a0a890d5bcd5" providerId="ADAL" clId="{5268488D-2DA7-428A-9B72-79F8D40A8F5E}" dt="2024-10-23T22:06:47.920" v="2590" actId="1076"/>
          <ac:picMkLst>
            <pc:docMk/>
            <pc:sldMk cId="331495934" sldId="4402"/>
            <ac:picMk id="27" creationId="{D31BDAF1-0A11-1EC6-15BB-4F9918C56801}"/>
          </ac:picMkLst>
        </pc:picChg>
        <pc:picChg chg="add mod">
          <ac:chgData name="Gladys Karina Vera Farias" userId="860b2a74-bb89-404f-b603-a0a890d5bcd5" providerId="ADAL" clId="{5268488D-2DA7-428A-9B72-79F8D40A8F5E}" dt="2024-10-23T22:06:47.920" v="2590" actId="1076"/>
          <ac:picMkLst>
            <pc:docMk/>
            <pc:sldMk cId="331495934" sldId="4402"/>
            <ac:picMk id="30" creationId="{AFB1C108-7BF6-BE57-4425-692B263C9C16}"/>
          </ac:picMkLst>
        </pc:picChg>
        <pc:picChg chg="add mod">
          <ac:chgData name="Gladys Karina Vera Farias" userId="860b2a74-bb89-404f-b603-a0a890d5bcd5" providerId="ADAL" clId="{5268488D-2DA7-428A-9B72-79F8D40A8F5E}" dt="2024-10-23T22:03:05.958" v="2523" actId="1038"/>
          <ac:picMkLst>
            <pc:docMk/>
            <pc:sldMk cId="331495934" sldId="4402"/>
            <ac:picMk id="36" creationId="{55BA5063-99D4-7CC4-485D-B4086D4006D4}"/>
          </ac:picMkLst>
        </pc:picChg>
        <pc:cxnChg chg="add mod">
          <ac:chgData name="Gladys Karina Vera Farias" userId="860b2a74-bb89-404f-b603-a0a890d5bcd5" providerId="ADAL" clId="{5268488D-2DA7-428A-9B72-79F8D40A8F5E}" dt="2024-10-23T22:06:51.665" v="2591" actId="14100"/>
          <ac:cxnSpMkLst>
            <pc:docMk/>
            <pc:sldMk cId="331495934" sldId="4402"/>
            <ac:cxnSpMk id="33" creationId="{8C322288-7D9A-444D-9731-258734AB533A}"/>
          </ac:cxnSpMkLst>
        </pc:cxnChg>
        <pc:cxnChg chg="add mod">
          <ac:chgData name="Gladys Karina Vera Farias" userId="860b2a74-bb89-404f-b603-a0a890d5bcd5" providerId="ADAL" clId="{5268488D-2DA7-428A-9B72-79F8D40A8F5E}" dt="2024-10-23T22:06:55.412" v="2592" actId="14100"/>
          <ac:cxnSpMkLst>
            <pc:docMk/>
            <pc:sldMk cId="331495934" sldId="4402"/>
            <ac:cxnSpMk id="43" creationId="{B172DA90-C1B4-5C7D-8901-A27F1E91B761}"/>
          </ac:cxnSpMkLst>
        </pc:cxnChg>
      </pc:sldChg>
      <pc:sldChg chg="addSp delSp modSp add mod">
        <pc:chgData name="Gladys Karina Vera Farias" userId="860b2a74-bb89-404f-b603-a0a890d5bcd5" providerId="ADAL" clId="{5268488D-2DA7-428A-9B72-79F8D40A8F5E}" dt="2024-10-23T21:45:43.568" v="2492" actId="20577"/>
        <pc:sldMkLst>
          <pc:docMk/>
          <pc:sldMk cId="3935776042" sldId="4403"/>
        </pc:sldMkLst>
        <pc:spChg chg="mod">
          <ac:chgData name="Gladys Karina Vera Farias" userId="860b2a74-bb89-404f-b603-a0a890d5bcd5" providerId="ADAL" clId="{5268488D-2DA7-428A-9B72-79F8D40A8F5E}" dt="2024-10-23T21:24:50.338" v="2145" actId="14100"/>
          <ac:spMkLst>
            <pc:docMk/>
            <pc:sldMk cId="3935776042" sldId="4403"/>
            <ac:spMk id="8" creationId="{44630F89-7D4C-F74C-90C7-3EB05079EF9C}"/>
          </ac:spMkLst>
        </pc:spChg>
        <pc:spChg chg="mod">
          <ac:chgData name="Gladys Karina Vera Farias" userId="860b2a74-bb89-404f-b603-a0a890d5bcd5" providerId="ADAL" clId="{5268488D-2DA7-428A-9B72-79F8D40A8F5E}" dt="2024-10-23T21:25:27.611" v="2154" actId="14100"/>
          <ac:spMkLst>
            <pc:docMk/>
            <pc:sldMk cId="3935776042" sldId="4403"/>
            <ac:spMk id="10" creationId="{A7D7E06C-D6CD-F8FA-F6A7-8C133E040F92}"/>
          </ac:spMkLst>
        </pc:spChg>
        <pc:spChg chg="mod">
          <ac:chgData name="Gladys Karina Vera Farias" userId="860b2a74-bb89-404f-b603-a0a890d5bcd5" providerId="ADAL" clId="{5268488D-2DA7-428A-9B72-79F8D40A8F5E}" dt="2024-10-23T21:25:09.348" v="2149" actId="207"/>
          <ac:spMkLst>
            <pc:docMk/>
            <pc:sldMk cId="3935776042" sldId="4403"/>
            <ac:spMk id="12" creationId="{DBBFB869-7A27-FD3B-53C5-A2D718A32CFD}"/>
          </ac:spMkLst>
        </pc:spChg>
        <pc:spChg chg="mod">
          <ac:chgData name="Gladys Karina Vera Farias" userId="860b2a74-bb89-404f-b603-a0a890d5bcd5" providerId="ADAL" clId="{5268488D-2DA7-428A-9B72-79F8D40A8F5E}" dt="2024-10-23T21:25:34.182" v="2158" actId="1035"/>
          <ac:spMkLst>
            <pc:docMk/>
            <pc:sldMk cId="3935776042" sldId="4403"/>
            <ac:spMk id="13" creationId="{A120AF58-1513-3C40-C964-B4FAC1B31B4A}"/>
          </ac:spMkLst>
        </pc:spChg>
        <pc:spChg chg="add mod">
          <ac:chgData name="Gladys Karina Vera Farias" userId="860b2a74-bb89-404f-b603-a0a890d5bcd5" providerId="ADAL" clId="{5268488D-2DA7-428A-9B72-79F8D40A8F5E}" dt="2024-10-23T21:17:21.480" v="2093" actId="1038"/>
          <ac:spMkLst>
            <pc:docMk/>
            <pc:sldMk cId="3935776042" sldId="4403"/>
            <ac:spMk id="15" creationId="{E09C35AF-0496-DDB8-7F81-8655226F42A0}"/>
          </ac:spMkLst>
        </pc:spChg>
        <pc:spChg chg="mod">
          <ac:chgData name="Gladys Karina Vera Farias" userId="860b2a74-bb89-404f-b603-a0a890d5bcd5" providerId="ADAL" clId="{5268488D-2DA7-428A-9B72-79F8D40A8F5E}" dt="2024-10-23T21:26:00.465" v="2169" actId="14100"/>
          <ac:spMkLst>
            <pc:docMk/>
            <pc:sldMk cId="3935776042" sldId="4403"/>
            <ac:spMk id="18" creationId="{F664588B-944D-DFE9-096C-862A203828AE}"/>
          </ac:spMkLst>
        </pc:spChg>
        <pc:spChg chg="mod">
          <ac:chgData name="Gladys Karina Vera Farias" userId="860b2a74-bb89-404f-b603-a0a890d5bcd5" providerId="ADAL" clId="{5268488D-2DA7-428A-9B72-79F8D40A8F5E}" dt="2024-10-23T21:26:25.360" v="2176" actId="1035"/>
          <ac:spMkLst>
            <pc:docMk/>
            <pc:sldMk cId="3935776042" sldId="4403"/>
            <ac:spMk id="20" creationId="{E3444083-85C6-98B4-C903-23DCBCEE7595}"/>
          </ac:spMkLst>
        </pc:spChg>
        <pc:spChg chg="mod">
          <ac:chgData name="Gladys Karina Vera Farias" userId="860b2a74-bb89-404f-b603-a0a890d5bcd5" providerId="ADAL" clId="{5268488D-2DA7-428A-9B72-79F8D40A8F5E}" dt="2024-10-23T21:26:31.379" v="2182" actId="1035"/>
          <ac:spMkLst>
            <pc:docMk/>
            <pc:sldMk cId="3935776042" sldId="4403"/>
            <ac:spMk id="21" creationId="{D498B5C2-AFCA-A101-56B9-7E6ECAF05FC5}"/>
          </ac:spMkLst>
        </pc:spChg>
        <pc:spChg chg="mod">
          <ac:chgData name="Gladys Karina Vera Farias" userId="860b2a74-bb89-404f-b603-a0a890d5bcd5" providerId="ADAL" clId="{5268488D-2DA7-428A-9B72-79F8D40A8F5E}" dt="2024-10-23T21:26:17.299" v="2173" actId="1076"/>
          <ac:spMkLst>
            <pc:docMk/>
            <pc:sldMk cId="3935776042" sldId="4403"/>
            <ac:spMk id="23" creationId="{52D1639B-E03C-E2A3-AB8B-CF3CD7455C00}"/>
          </ac:spMkLst>
        </pc:spChg>
        <pc:spChg chg="add mod">
          <ac:chgData name="Gladys Karina Vera Farias" userId="860b2a74-bb89-404f-b603-a0a890d5bcd5" providerId="ADAL" clId="{5268488D-2DA7-428A-9B72-79F8D40A8F5E}" dt="2024-10-23T21:18:50.644" v="2098" actId="1038"/>
          <ac:spMkLst>
            <pc:docMk/>
            <pc:sldMk cId="3935776042" sldId="4403"/>
            <ac:spMk id="26" creationId="{3823CBB8-223A-00D5-79AE-9ABED5278BD4}"/>
          </ac:spMkLst>
        </pc:spChg>
        <pc:spChg chg="add mod">
          <ac:chgData name="Gladys Karina Vera Farias" userId="860b2a74-bb89-404f-b603-a0a890d5bcd5" providerId="ADAL" clId="{5268488D-2DA7-428A-9B72-79F8D40A8F5E}" dt="2024-10-23T21:22:37.689" v="2130" actId="20577"/>
          <ac:spMkLst>
            <pc:docMk/>
            <pc:sldMk cId="3935776042" sldId="4403"/>
            <ac:spMk id="27" creationId="{37A4E1CE-9E6A-12BB-F04C-030B434F7217}"/>
          </ac:spMkLst>
        </pc:spChg>
        <pc:spChg chg="add mod">
          <ac:chgData name="Gladys Karina Vera Farias" userId="860b2a74-bb89-404f-b603-a0a890d5bcd5" providerId="ADAL" clId="{5268488D-2DA7-428A-9B72-79F8D40A8F5E}" dt="2024-10-23T21:23:29.787" v="2134" actId="1076"/>
          <ac:spMkLst>
            <pc:docMk/>
            <pc:sldMk cId="3935776042" sldId="4403"/>
            <ac:spMk id="29" creationId="{DC0FB1BA-B3CC-6753-1DBA-A86C6C6A809A}"/>
          </ac:spMkLst>
        </pc:spChg>
        <pc:spChg chg="mod">
          <ac:chgData name="Gladys Karina Vera Farias" userId="860b2a74-bb89-404f-b603-a0a890d5bcd5" providerId="ADAL" clId="{5268488D-2DA7-428A-9B72-79F8D40A8F5E}" dt="2024-10-23T21:23:12.022" v="2132" actId="207"/>
          <ac:spMkLst>
            <pc:docMk/>
            <pc:sldMk cId="3935776042" sldId="4403"/>
            <ac:spMk id="31" creationId="{936A9105-890D-87B4-6694-49E0464E2F46}"/>
          </ac:spMkLst>
        </pc:spChg>
        <pc:spChg chg="add mod">
          <ac:chgData name="Gladys Karina Vera Farias" userId="860b2a74-bb89-404f-b603-a0a890d5bcd5" providerId="ADAL" clId="{5268488D-2DA7-428A-9B72-79F8D40A8F5E}" dt="2024-10-23T21:23:29.787" v="2134" actId="1076"/>
          <ac:spMkLst>
            <pc:docMk/>
            <pc:sldMk cId="3935776042" sldId="4403"/>
            <ac:spMk id="33" creationId="{1128D719-A7F1-05BF-FBB8-9CD8C5BBBB0C}"/>
          </ac:spMkLst>
        </pc:spChg>
        <pc:spChg chg="add mod ord">
          <ac:chgData name="Gladys Karina Vera Farias" userId="860b2a74-bb89-404f-b603-a0a890d5bcd5" providerId="ADAL" clId="{5268488D-2DA7-428A-9B72-79F8D40A8F5E}" dt="2024-10-23T21:24:30.318" v="2143" actId="167"/>
          <ac:spMkLst>
            <pc:docMk/>
            <pc:sldMk cId="3935776042" sldId="4403"/>
            <ac:spMk id="34" creationId="{E54142C5-06A2-2194-520A-02A5F01E9CEF}"/>
          </ac:spMkLst>
        </pc:spChg>
        <pc:spChg chg="add mod ord">
          <ac:chgData name="Gladys Karina Vera Farias" userId="860b2a74-bb89-404f-b603-a0a890d5bcd5" providerId="ADAL" clId="{5268488D-2DA7-428A-9B72-79F8D40A8F5E}" dt="2024-10-23T21:25:22.992" v="2153" actId="167"/>
          <ac:spMkLst>
            <pc:docMk/>
            <pc:sldMk cId="3935776042" sldId="4403"/>
            <ac:spMk id="35" creationId="{51286042-DB80-3384-B47C-B63A86740237}"/>
          </ac:spMkLst>
        </pc:spChg>
        <pc:spChg chg="add mod">
          <ac:chgData name="Gladys Karina Vera Farias" userId="860b2a74-bb89-404f-b603-a0a890d5bcd5" providerId="ADAL" clId="{5268488D-2DA7-428A-9B72-79F8D40A8F5E}" dt="2024-10-23T21:25:44.685" v="2161" actId="1076"/>
          <ac:spMkLst>
            <pc:docMk/>
            <pc:sldMk cId="3935776042" sldId="4403"/>
            <ac:spMk id="36" creationId="{4A900751-84DE-3FB3-BED9-669A565BB61F}"/>
          </ac:spMkLst>
        </pc:spChg>
        <pc:spChg chg="add mod ord">
          <ac:chgData name="Gladys Karina Vera Farias" userId="860b2a74-bb89-404f-b603-a0a890d5bcd5" providerId="ADAL" clId="{5268488D-2DA7-428A-9B72-79F8D40A8F5E}" dt="2024-10-23T21:25:53.986" v="2165" actId="167"/>
          <ac:spMkLst>
            <pc:docMk/>
            <pc:sldMk cId="3935776042" sldId="4403"/>
            <ac:spMk id="37" creationId="{DC2B1E1D-398F-214B-87B2-5FDB4132DE09}"/>
          </ac:spMkLst>
        </pc:spChg>
        <pc:spChg chg="add mod ord">
          <ac:chgData name="Gladys Karina Vera Farias" userId="860b2a74-bb89-404f-b603-a0a890d5bcd5" providerId="ADAL" clId="{5268488D-2DA7-428A-9B72-79F8D40A8F5E}" dt="2024-10-23T21:26:22.360" v="2174" actId="167"/>
          <ac:spMkLst>
            <pc:docMk/>
            <pc:sldMk cId="3935776042" sldId="4403"/>
            <ac:spMk id="38" creationId="{B3CB053D-F47B-6194-5539-B1FBF3F4501E}"/>
          </ac:spMkLst>
        </pc:spChg>
        <pc:spChg chg="add mod">
          <ac:chgData name="Gladys Karina Vera Farias" userId="860b2a74-bb89-404f-b603-a0a890d5bcd5" providerId="ADAL" clId="{5268488D-2DA7-428A-9B72-79F8D40A8F5E}" dt="2024-10-23T21:28:14.270" v="2186" actId="14100"/>
          <ac:spMkLst>
            <pc:docMk/>
            <pc:sldMk cId="3935776042" sldId="4403"/>
            <ac:spMk id="39" creationId="{F357B720-CDC6-E8FB-074C-B1C5110F9AD5}"/>
          </ac:spMkLst>
        </pc:spChg>
        <pc:spChg chg="add mod">
          <ac:chgData name="Gladys Karina Vera Farias" userId="860b2a74-bb89-404f-b603-a0a890d5bcd5" providerId="ADAL" clId="{5268488D-2DA7-428A-9B72-79F8D40A8F5E}" dt="2024-10-23T21:45:43.568" v="2492" actId="20577"/>
          <ac:spMkLst>
            <pc:docMk/>
            <pc:sldMk cId="3935776042" sldId="4403"/>
            <ac:spMk id="40" creationId="{E7DBA04D-94AF-E310-F420-4D62059CD23D}"/>
          </ac:spMkLst>
        </pc:spChg>
        <pc:spChg chg="mod">
          <ac:chgData name="Gladys Karina Vera Farias" userId="860b2a74-bb89-404f-b603-a0a890d5bcd5" providerId="ADAL" clId="{5268488D-2DA7-428A-9B72-79F8D40A8F5E}" dt="2024-10-23T21:14:51.996" v="1996" actId="14100"/>
          <ac:spMkLst>
            <pc:docMk/>
            <pc:sldMk cId="3935776042" sldId="4403"/>
            <ac:spMk id="53" creationId="{07EFC1C0-C4B0-AA6E-D223-41DA5EB63B6A}"/>
          </ac:spMkLst>
        </pc:spChg>
        <pc:graphicFrameChg chg="mod modGraphic">
          <ac:chgData name="Gladys Karina Vera Farias" userId="860b2a74-bb89-404f-b603-a0a890d5bcd5" providerId="ADAL" clId="{5268488D-2DA7-428A-9B72-79F8D40A8F5E}" dt="2024-10-23T21:28:39.674" v="2206" actId="20577"/>
          <ac:graphicFrameMkLst>
            <pc:docMk/>
            <pc:sldMk cId="3935776042" sldId="4403"/>
            <ac:graphicFrameMk id="32" creationId="{D331D62E-9011-6FB5-3338-5D249C054828}"/>
          </ac:graphicFrameMkLst>
        </pc:graphicFrameChg>
        <pc:picChg chg="del">
          <ac:chgData name="Gladys Karina Vera Farias" userId="860b2a74-bb89-404f-b603-a0a890d5bcd5" providerId="ADAL" clId="{5268488D-2DA7-428A-9B72-79F8D40A8F5E}" dt="2024-10-23T21:23:42.590" v="2135" actId="478"/>
          <ac:picMkLst>
            <pc:docMk/>
            <pc:sldMk cId="3935776042" sldId="4403"/>
            <ac:picMk id="9" creationId="{4A14D5BD-9513-1EC5-3121-ABDA37DC3E59}"/>
          </ac:picMkLst>
        </pc:picChg>
        <pc:picChg chg="del">
          <ac:chgData name="Gladys Karina Vera Farias" userId="860b2a74-bb89-404f-b603-a0a890d5bcd5" providerId="ADAL" clId="{5268488D-2DA7-428A-9B72-79F8D40A8F5E}" dt="2024-10-23T21:25:15.417" v="2150" actId="478"/>
          <ac:picMkLst>
            <pc:docMk/>
            <pc:sldMk cId="3935776042" sldId="4403"/>
            <ac:picMk id="11" creationId="{899DC17D-2054-E75D-EAE7-5C73007BE939}"/>
          </ac:picMkLst>
        </pc:picChg>
        <pc:picChg chg="add mod">
          <ac:chgData name="Gladys Karina Vera Farias" userId="860b2a74-bb89-404f-b603-a0a890d5bcd5" providerId="ADAL" clId="{5268488D-2DA7-428A-9B72-79F8D40A8F5E}" dt="2024-10-23T21:14:46.513" v="1995" actId="14100"/>
          <ac:picMkLst>
            <pc:docMk/>
            <pc:sldMk cId="3935776042" sldId="4403"/>
            <ac:picMk id="14" creationId="{73E6ED8D-54FD-9AE9-562E-CD0B26DF3F1A}"/>
          </ac:picMkLst>
        </pc:picChg>
        <pc:picChg chg="del">
          <ac:chgData name="Gladys Karina Vera Farias" userId="860b2a74-bb89-404f-b603-a0a890d5bcd5" providerId="ADAL" clId="{5268488D-2DA7-428A-9B72-79F8D40A8F5E}" dt="2024-10-23T21:25:39.468" v="2160" actId="478"/>
          <ac:picMkLst>
            <pc:docMk/>
            <pc:sldMk cId="3935776042" sldId="4403"/>
            <ac:picMk id="17" creationId="{1DE56044-CDC0-1EBC-1A73-26BB3B4450B0}"/>
          </ac:picMkLst>
        </pc:picChg>
        <pc:picChg chg="del">
          <ac:chgData name="Gladys Karina Vera Farias" userId="860b2a74-bb89-404f-b603-a0a890d5bcd5" providerId="ADAL" clId="{5268488D-2DA7-428A-9B72-79F8D40A8F5E}" dt="2024-10-23T21:25:46.718" v="2162" actId="478"/>
          <ac:picMkLst>
            <pc:docMk/>
            <pc:sldMk cId="3935776042" sldId="4403"/>
            <ac:picMk id="19" creationId="{08A8D80F-6DE3-5B8F-23A8-2D5730B9C6DA}"/>
          </ac:picMkLst>
        </pc:picChg>
        <pc:picChg chg="del">
          <ac:chgData name="Gladys Karina Vera Farias" userId="860b2a74-bb89-404f-b603-a0a890d5bcd5" providerId="ADAL" clId="{5268488D-2DA7-428A-9B72-79F8D40A8F5E}" dt="2024-10-23T21:26:06.005" v="2170" actId="478"/>
          <ac:picMkLst>
            <pc:docMk/>
            <pc:sldMk cId="3935776042" sldId="4403"/>
            <ac:picMk id="22" creationId="{68D1156E-E154-8F74-6684-48EC2A8280D0}"/>
          </ac:picMkLst>
        </pc:picChg>
        <pc:picChg chg="mod modCrop">
          <ac:chgData name="Gladys Karina Vera Farias" userId="860b2a74-bb89-404f-b603-a0a890d5bcd5" providerId="ADAL" clId="{5268488D-2DA7-428A-9B72-79F8D40A8F5E}" dt="2024-10-23T21:27:59.771" v="2183" actId="732"/>
          <ac:picMkLst>
            <pc:docMk/>
            <pc:sldMk cId="3935776042" sldId="4403"/>
            <ac:picMk id="28" creationId="{3F048DE0-F17A-8B22-6046-A2293FF11EC2}"/>
          </ac:picMkLst>
        </pc:picChg>
        <pc:cxnChg chg="add mod">
          <ac:chgData name="Gladys Karina Vera Farias" userId="860b2a74-bb89-404f-b603-a0a890d5bcd5" providerId="ADAL" clId="{5268488D-2DA7-428A-9B72-79F8D40A8F5E}" dt="2024-10-23T21:44:47.951" v="2429" actId="20577"/>
          <ac:cxnSpMkLst>
            <pc:docMk/>
            <pc:sldMk cId="3935776042" sldId="4403"/>
            <ac:cxnSpMk id="25" creationId="{91A0A9CC-6E57-39B6-E2FB-11CECA5A528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42EE-E977-41FF-A52C-1900E113F55A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36650" y="1143000"/>
            <a:ext cx="4584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0183F-4467-41C9-8DF7-7704B292A6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067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36650" y="1143000"/>
            <a:ext cx="45847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E32C2-B5DC-4146-8B83-1DEBFC33D374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857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36650" y="1143000"/>
            <a:ext cx="45847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E32C2-B5DC-4146-8B83-1DEBFC33D374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3215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4EF24-848F-4D8A-FE72-F0FF4A90A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CDC67C9-9CCF-C893-AB84-51DC104E0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36650" y="1143000"/>
            <a:ext cx="45847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63D4359-CFD7-D4D2-AB33-242993058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BF3E37-D7F3-CF53-089E-53AF53616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E32C2-B5DC-4146-8B83-1DEBFC33D374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11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3F45-94D0-EA3F-DD16-7AF9511BA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0B8A4A1-27B4-032B-650A-998AC9C03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36650" y="1143000"/>
            <a:ext cx="45847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307284A-BE43-A605-F0BE-A489CE35D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259F14-87D6-BCBF-2718-2EBB45671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E32C2-B5DC-4146-8B83-1DEBFC33D374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178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85688-3919-E6A1-183E-3439E4EB8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6299BF8-6B60-A264-E38F-E9B6078AE0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36650" y="1143000"/>
            <a:ext cx="45847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E9D5D3C-1D8C-2DF7-B077-84BEDFF88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67FB51-45E7-D146-030E-F4D2A808F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E32C2-B5DC-4146-8B83-1DEBFC33D374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34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30AB3-3886-9D8F-4D15-F9A511C2D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78A8465-0A1D-2362-A046-8275C3D4CC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36650" y="1143000"/>
            <a:ext cx="45847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3D2125A-7F23-A337-CD39-54B274D58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CC9B55-182E-4410-0E74-2B72B92A4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E32C2-B5DC-4146-8B83-1DEBFC33D374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3005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916A9-3F2F-382D-BBDD-29B137D1E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CFB871D-3BDE-DF2F-60EF-20A5A7096E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36650" y="1143000"/>
            <a:ext cx="45847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8BD0298-0A43-7895-8655-4E5ADA243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8CDDFD-D62E-3099-654E-A546950C8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E32C2-B5DC-4146-8B83-1DEBFC33D374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140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18D83-C781-8A6D-5DE3-FA9F0CD7B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E2BA21-1F9A-9776-4D1F-13A8A0693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36650" y="1143000"/>
            <a:ext cx="45847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8A2684D-B0D0-F2D3-E8F8-80924E7E4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A73E7C-77BE-530C-A118-B0E4A80D0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E32C2-B5DC-4146-8B83-1DEBFC33D374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137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3199"/>
            <a:ext cx="10363200" cy="2857382"/>
          </a:xfrm>
        </p:spPr>
        <p:txBody>
          <a:bodyPr anchor="b"/>
          <a:lstStyle>
            <a:lvl1pPr algn="ctr">
              <a:defRPr sz="718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0772"/>
            <a:ext cx="9144000" cy="1981549"/>
          </a:xfrm>
        </p:spPr>
        <p:txBody>
          <a:bodyPr/>
          <a:lstStyle>
            <a:lvl1pPr marL="0" indent="0" algn="ctr">
              <a:buNone/>
              <a:defRPr sz="2872"/>
            </a:lvl1pPr>
            <a:lvl2pPr marL="547177" indent="0" algn="ctr">
              <a:buNone/>
              <a:defRPr sz="2394"/>
            </a:lvl2pPr>
            <a:lvl3pPr marL="1094354" indent="0" algn="ctr">
              <a:buNone/>
              <a:defRPr sz="2154"/>
            </a:lvl3pPr>
            <a:lvl4pPr marL="1641531" indent="0" algn="ctr">
              <a:buNone/>
              <a:defRPr sz="1915"/>
            </a:lvl4pPr>
            <a:lvl5pPr marL="2188708" indent="0" algn="ctr">
              <a:buNone/>
              <a:defRPr sz="1915"/>
            </a:lvl5pPr>
            <a:lvl6pPr marL="2735885" indent="0" algn="ctr">
              <a:buNone/>
              <a:defRPr sz="1915"/>
            </a:lvl6pPr>
            <a:lvl7pPr marL="3283062" indent="0" algn="ctr">
              <a:buNone/>
              <a:defRPr sz="1915"/>
            </a:lvl7pPr>
            <a:lvl8pPr marL="3830239" indent="0" algn="ctr">
              <a:buNone/>
              <a:defRPr sz="1915"/>
            </a:lvl8pPr>
            <a:lvl9pPr marL="4377416" indent="0" algn="ctr">
              <a:buNone/>
              <a:defRPr sz="1915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3CFA-9075-4ED9-BB01-4184DFF54E93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D29C-AAFF-4D95-AEA8-99BF5D07F1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239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3CFA-9075-4ED9-BB01-4184DFF54E93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D29C-AAFF-4D95-AEA8-99BF5D07F1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930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6967"/>
            <a:ext cx="2628900" cy="695537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6967"/>
            <a:ext cx="7734300" cy="695537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3CFA-9075-4ED9-BB01-4184DFF54E93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D29C-AAFF-4D95-AEA8-99BF5D07F1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96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3CFA-9075-4ED9-BB01-4184DFF54E93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D29C-AAFF-4D95-AEA8-99BF5D07F1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09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46147"/>
            <a:ext cx="10515600" cy="3414039"/>
          </a:xfrm>
        </p:spPr>
        <p:txBody>
          <a:bodyPr anchor="b"/>
          <a:lstStyle>
            <a:lvl1pPr>
              <a:defRPr sz="718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492484"/>
            <a:ext cx="10515600" cy="1795363"/>
          </a:xfrm>
        </p:spPr>
        <p:txBody>
          <a:bodyPr/>
          <a:lstStyle>
            <a:lvl1pPr marL="0" indent="0">
              <a:buNone/>
              <a:defRPr sz="2872">
                <a:solidFill>
                  <a:schemeClr val="tx1">
                    <a:tint val="82000"/>
                  </a:schemeClr>
                </a:solidFill>
              </a:defRPr>
            </a:lvl1pPr>
            <a:lvl2pPr marL="547177" indent="0">
              <a:buNone/>
              <a:defRPr sz="2394">
                <a:solidFill>
                  <a:schemeClr val="tx1">
                    <a:tint val="82000"/>
                  </a:schemeClr>
                </a:solidFill>
              </a:defRPr>
            </a:lvl2pPr>
            <a:lvl3pPr marL="1094354" indent="0">
              <a:buNone/>
              <a:defRPr sz="2154">
                <a:solidFill>
                  <a:schemeClr val="tx1">
                    <a:tint val="82000"/>
                  </a:schemeClr>
                </a:solidFill>
              </a:defRPr>
            </a:lvl3pPr>
            <a:lvl4pPr marL="1641531" indent="0">
              <a:buNone/>
              <a:defRPr sz="1915">
                <a:solidFill>
                  <a:schemeClr val="tx1">
                    <a:tint val="82000"/>
                  </a:schemeClr>
                </a:solidFill>
              </a:defRPr>
            </a:lvl4pPr>
            <a:lvl5pPr marL="2188708" indent="0">
              <a:buNone/>
              <a:defRPr sz="1915">
                <a:solidFill>
                  <a:schemeClr val="tx1">
                    <a:tint val="82000"/>
                  </a:schemeClr>
                </a:solidFill>
              </a:defRPr>
            </a:lvl5pPr>
            <a:lvl6pPr marL="2735885" indent="0">
              <a:buNone/>
              <a:defRPr sz="1915">
                <a:solidFill>
                  <a:schemeClr val="tx1">
                    <a:tint val="82000"/>
                  </a:schemeClr>
                </a:solidFill>
              </a:defRPr>
            </a:lvl6pPr>
            <a:lvl7pPr marL="3283062" indent="0">
              <a:buNone/>
              <a:defRPr sz="1915">
                <a:solidFill>
                  <a:schemeClr val="tx1">
                    <a:tint val="82000"/>
                  </a:schemeClr>
                </a:solidFill>
              </a:defRPr>
            </a:lvl7pPr>
            <a:lvl8pPr marL="3830239" indent="0">
              <a:buNone/>
              <a:defRPr sz="1915">
                <a:solidFill>
                  <a:schemeClr val="tx1">
                    <a:tint val="82000"/>
                  </a:schemeClr>
                </a:solidFill>
              </a:defRPr>
            </a:lvl8pPr>
            <a:lvl9pPr marL="4377416" indent="0">
              <a:buNone/>
              <a:defRPr sz="19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3CFA-9075-4ED9-BB01-4184DFF54E93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D29C-AAFF-4D95-AEA8-99BF5D07F1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96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84834"/>
            <a:ext cx="5181600" cy="5207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84834"/>
            <a:ext cx="5181600" cy="5207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3CFA-9075-4ED9-BB01-4184DFF54E93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D29C-AAFF-4D95-AEA8-99BF5D07F1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62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968"/>
            <a:ext cx="10515600" cy="158638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1948"/>
            <a:ext cx="5157787" cy="986024"/>
          </a:xfrm>
        </p:spPr>
        <p:txBody>
          <a:bodyPr anchor="b"/>
          <a:lstStyle>
            <a:lvl1pPr marL="0" indent="0">
              <a:buNone/>
              <a:defRPr sz="2872" b="1"/>
            </a:lvl1pPr>
            <a:lvl2pPr marL="547177" indent="0">
              <a:buNone/>
              <a:defRPr sz="2394" b="1"/>
            </a:lvl2pPr>
            <a:lvl3pPr marL="1094354" indent="0">
              <a:buNone/>
              <a:defRPr sz="2154" b="1"/>
            </a:lvl3pPr>
            <a:lvl4pPr marL="1641531" indent="0">
              <a:buNone/>
              <a:defRPr sz="1915" b="1"/>
            </a:lvl4pPr>
            <a:lvl5pPr marL="2188708" indent="0">
              <a:buNone/>
              <a:defRPr sz="1915" b="1"/>
            </a:lvl5pPr>
            <a:lvl6pPr marL="2735885" indent="0">
              <a:buNone/>
              <a:defRPr sz="1915" b="1"/>
            </a:lvl6pPr>
            <a:lvl7pPr marL="3283062" indent="0">
              <a:buNone/>
              <a:defRPr sz="1915" b="1"/>
            </a:lvl7pPr>
            <a:lvl8pPr marL="3830239" indent="0">
              <a:buNone/>
              <a:defRPr sz="1915" b="1"/>
            </a:lvl8pPr>
            <a:lvl9pPr marL="4377416" indent="0">
              <a:buNone/>
              <a:defRPr sz="191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997972"/>
            <a:ext cx="5157787" cy="44095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1948"/>
            <a:ext cx="5183188" cy="986024"/>
          </a:xfrm>
        </p:spPr>
        <p:txBody>
          <a:bodyPr anchor="b"/>
          <a:lstStyle>
            <a:lvl1pPr marL="0" indent="0">
              <a:buNone/>
              <a:defRPr sz="2872" b="1"/>
            </a:lvl1pPr>
            <a:lvl2pPr marL="547177" indent="0">
              <a:buNone/>
              <a:defRPr sz="2394" b="1"/>
            </a:lvl2pPr>
            <a:lvl3pPr marL="1094354" indent="0">
              <a:buNone/>
              <a:defRPr sz="2154" b="1"/>
            </a:lvl3pPr>
            <a:lvl4pPr marL="1641531" indent="0">
              <a:buNone/>
              <a:defRPr sz="1915" b="1"/>
            </a:lvl4pPr>
            <a:lvl5pPr marL="2188708" indent="0">
              <a:buNone/>
              <a:defRPr sz="1915" b="1"/>
            </a:lvl5pPr>
            <a:lvl6pPr marL="2735885" indent="0">
              <a:buNone/>
              <a:defRPr sz="1915" b="1"/>
            </a:lvl6pPr>
            <a:lvl7pPr marL="3283062" indent="0">
              <a:buNone/>
              <a:defRPr sz="1915" b="1"/>
            </a:lvl7pPr>
            <a:lvl8pPr marL="3830239" indent="0">
              <a:buNone/>
              <a:defRPr sz="1915" b="1"/>
            </a:lvl8pPr>
            <a:lvl9pPr marL="4377416" indent="0">
              <a:buNone/>
              <a:defRPr sz="191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997972"/>
            <a:ext cx="5183188" cy="44095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3CFA-9075-4ED9-BB01-4184DFF54E93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D29C-AAFF-4D95-AEA8-99BF5D07F1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857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3CFA-9075-4ED9-BB01-4184DFF54E93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D29C-AAFF-4D95-AEA8-99BF5D07F1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115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3CFA-9075-4ED9-BB01-4184DFF54E93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D29C-AAFF-4D95-AEA8-99BF5D07F1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870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7158"/>
            <a:ext cx="3932237" cy="1915054"/>
          </a:xfrm>
        </p:spPr>
        <p:txBody>
          <a:bodyPr anchor="b"/>
          <a:lstStyle>
            <a:lvl1pPr>
              <a:defRPr sz="383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1712"/>
            <a:ext cx="6172200" cy="5832556"/>
          </a:xfrm>
        </p:spPr>
        <p:txBody>
          <a:bodyPr/>
          <a:lstStyle>
            <a:lvl1pPr>
              <a:defRPr sz="3830"/>
            </a:lvl1pPr>
            <a:lvl2pPr>
              <a:defRPr sz="3351"/>
            </a:lvl2pPr>
            <a:lvl3pPr>
              <a:defRPr sz="2872"/>
            </a:lvl3pPr>
            <a:lvl4pPr>
              <a:defRPr sz="2394"/>
            </a:lvl4pPr>
            <a:lvl5pPr>
              <a:defRPr sz="2394"/>
            </a:lvl5pPr>
            <a:lvl6pPr>
              <a:defRPr sz="2394"/>
            </a:lvl6pPr>
            <a:lvl7pPr>
              <a:defRPr sz="2394"/>
            </a:lvl7pPr>
            <a:lvl8pPr>
              <a:defRPr sz="2394"/>
            </a:lvl8pPr>
            <a:lvl9pPr>
              <a:defRPr sz="239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2213"/>
            <a:ext cx="3932237" cy="4561553"/>
          </a:xfrm>
        </p:spPr>
        <p:txBody>
          <a:bodyPr/>
          <a:lstStyle>
            <a:lvl1pPr marL="0" indent="0">
              <a:buNone/>
              <a:defRPr sz="1915"/>
            </a:lvl1pPr>
            <a:lvl2pPr marL="547177" indent="0">
              <a:buNone/>
              <a:defRPr sz="1676"/>
            </a:lvl2pPr>
            <a:lvl3pPr marL="1094354" indent="0">
              <a:buNone/>
              <a:defRPr sz="1436"/>
            </a:lvl3pPr>
            <a:lvl4pPr marL="1641531" indent="0">
              <a:buNone/>
              <a:defRPr sz="1197"/>
            </a:lvl4pPr>
            <a:lvl5pPr marL="2188708" indent="0">
              <a:buNone/>
              <a:defRPr sz="1197"/>
            </a:lvl5pPr>
            <a:lvl6pPr marL="2735885" indent="0">
              <a:buNone/>
              <a:defRPr sz="1197"/>
            </a:lvl6pPr>
            <a:lvl7pPr marL="3283062" indent="0">
              <a:buNone/>
              <a:defRPr sz="1197"/>
            </a:lvl7pPr>
            <a:lvl8pPr marL="3830239" indent="0">
              <a:buNone/>
              <a:defRPr sz="1197"/>
            </a:lvl8pPr>
            <a:lvl9pPr marL="4377416" indent="0">
              <a:buNone/>
              <a:defRPr sz="119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3CFA-9075-4ED9-BB01-4184DFF54E93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D29C-AAFF-4D95-AEA8-99BF5D07F1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256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7158"/>
            <a:ext cx="3932237" cy="1915054"/>
          </a:xfrm>
        </p:spPr>
        <p:txBody>
          <a:bodyPr anchor="b"/>
          <a:lstStyle>
            <a:lvl1pPr>
              <a:defRPr sz="383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1712"/>
            <a:ext cx="6172200" cy="5832556"/>
          </a:xfrm>
        </p:spPr>
        <p:txBody>
          <a:bodyPr anchor="t"/>
          <a:lstStyle>
            <a:lvl1pPr marL="0" indent="0">
              <a:buNone/>
              <a:defRPr sz="3830"/>
            </a:lvl1pPr>
            <a:lvl2pPr marL="547177" indent="0">
              <a:buNone/>
              <a:defRPr sz="3351"/>
            </a:lvl2pPr>
            <a:lvl3pPr marL="1094354" indent="0">
              <a:buNone/>
              <a:defRPr sz="2872"/>
            </a:lvl3pPr>
            <a:lvl4pPr marL="1641531" indent="0">
              <a:buNone/>
              <a:defRPr sz="2394"/>
            </a:lvl4pPr>
            <a:lvl5pPr marL="2188708" indent="0">
              <a:buNone/>
              <a:defRPr sz="2394"/>
            </a:lvl5pPr>
            <a:lvl6pPr marL="2735885" indent="0">
              <a:buNone/>
              <a:defRPr sz="2394"/>
            </a:lvl6pPr>
            <a:lvl7pPr marL="3283062" indent="0">
              <a:buNone/>
              <a:defRPr sz="2394"/>
            </a:lvl7pPr>
            <a:lvl8pPr marL="3830239" indent="0">
              <a:buNone/>
              <a:defRPr sz="2394"/>
            </a:lvl8pPr>
            <a:lvl9pPr marL="4377416" indent="0">
              <a:buNone/>
              <a:defRPr sz="239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2213"/>
            <a:ext cx="3932237" cy="4561553"/>
          </a:xfrm>
        </p:spPr>
        <p:txBody>
          <a:bodyPr/>
          <a:lstStyle>
            <a:lvl1pPr marL="0" indent="0">
              <a:buNone/>
              <a:defRPr sz="1915"/>
            </a:lvl1pPr>
            <a:lvl2pPr marL="547177" indent="0">
              <a:buNone/>
              <a:defRPr sz="1676"/>
            </a:lvl2pPr>
            <a:lvl3pPr marL="1094354" indent="0">
              <a:buNone/>
              <a:defRPr sz="1436"/>
            </a:lvl3pPr>
            <a:lvl4pPr marL="1641531" indent="0">
              <a:buNone/>
              <a:defRPr sz="1197"/>
            </a:lvl4pPr>
            <a:lvl5pPr marL="2188708" indent="0">
              <a:buNone/>
              <a:defRPr sz="1197"/>
            </a:lvl5pPr>
            <a:lvl6pPr marL="2735885" indent="0">
              <a:buNone/>
              <a:defRPr sz="1197"/>
            </a:lvl6pPr>
            <a:lvl7pPr marL="3283062" indent="0">
              <a:buNone/>
              <a:defRPr sz="1197"/>
            </a:lvl7pPr>
            <a:lvl8pPr marL="3830239" indent="0">
              <a:buNone/>
              <a:defRPr sz="1197"/>
            </a:lvl8pPr>
            <a:lvl9pPr marL="4377416" indent="0">
              <a:buNone/>
              <a:defRPr sz="119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3CFA-9075-4ED9-BB01-4184DFF54E93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D29C-AAFF-4D95-AEA8-99BF5D07F1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402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6968"/>
            <a:ext cx="10515600" cy="1586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84834"/>
            <a:ext cx="10515600" cy="520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07022"/>
            <a:ext cx="2743200" cy="436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CA3CFA-9075-4ED9-BB01-4184DFF54E93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07022"/>
            <a:ext cx="4114800" cy="436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07022"/>
            <a:ext cx="2743200" cy="436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2D29C-AAFF-4D95-AEA8-99BF5D07F1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290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4354" rtl="0" eaLnBrk="1" latinLnBrk="0" hangingPunct="1">
        <a:lnSpc>
          <a:spcPct val="90000"/>
        </a:lnSpc>
        <a:spcBef>
          <a:spcPct val="0"/>
        </a:spcBef>
        <a:buNone/>
        <a:defRPr sz="52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588" indent="-273588" algn="l" defTabSz="1094354" rtl="0" eaLnBrk="1" latinLnBrk="0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3351" kern="1200">
          <a:solidFill>
            <a:schemeClr val="tx1"/>
          </a:solidFill>
          <a:latin typeface="+mn-lt"/>
          <a:ea typeface="+mn-ea"/>
          <a:cs typeface="+mn-cs"/>
        </a:defRPr>
      </a:lvl1pPr>
      <a:lvl2pPr marL="820765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2pPr>
      <a:lvl3pPr marL="1367942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3pPr>
      <a:lvl4pPr marL="1915119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4pPr>
      <a:lvl5pPr marL="2462296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5pPr>
      <a:lvl6pPr marL="3009473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6pPr>
      <a:lvl7pPr marL="3556650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7pPr>
      <a:lvl8pPr marL="4103827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8pPr>
      <a:lvl9pPr marL="4651004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1pPr>
      <a:lvl2pPr marL="547177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2pPr>
      <a:lvl3pPr marL="1094354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3pPr>
      <a:lvl4pPr marL="1641531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4pPr>
      <a:lvl5pPr marL="2188708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5pPr>
      <a:lvl6pPr marL="2735885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6pPr>
      <a:lvl7pPr marL="3283062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7pPr>
      <a:lvl8pPr marL="3830239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8pPr>
      <a:lvl9pPr marL="4377416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5.svg"/><Relationship Id="rId9" Type="http://schemas.openxmlformats.org/officeDocument/2006/relationships/image" Target="../media/image2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5.svg"/><Relationship Id="rId9" Type="http://schemas.openxmlformats.org/officeDocument/2006/relationships/image" Target="../media/image2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svg"/><Relationship Id="rId9" Type="http://schemas.openxmlformats.org/officeDocument/2006/relationships/image" Target="../media/image2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svg"/><Relationship Id="rId9" Type="http://schemas.openxmlformats.org/officeDocument/2006/relationships/image" Target="../media/image2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svg"/><Relationship Id="rId9" Type="http://schemas.openxmlformats.org/officeDocument/2006/relationships/image" Target="../media/image2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6.png"/><Relationship Id="rId5" Type="http://schemas.openxmlformats.org/officeDocument/2006/relationships/image" Target="../media/image7.png"/><Relationship Id="rId10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1CCA1F-B31C-420D-9127-9B691356D8AD}"/>
              </a:ext>
            </a:extLst>
          </p:cNvPr>
          <p:cNvSpPr txBox="1"/>
          <p:nvPr/>
        </p:nvSpPr>
        <p:spPr>
          <a:xfrm>
            <a:off x="361398" y="3197046"/>
            <a:ext cx="11469211" cy="1448792"/>
          </a:xfrm>
          <a:prstGeom prst="rect">
            <a:avLst/>
          </a:prstGeom>
          <a:noFill/>
        </p:spPr>
        <p:txBody>
          <a:bodyPr wrap="square" lIns="130426" tIns="65213" rIns="130426" bIns="65213" rtlCol="0" anchor="t">
            <a:spAutoFit/>
          </a:bodyPr>
          <a:lstStyle/>
          <a:p>
            <a:pPr algn="ctr"/>
            <a:r>
              <a:rPr lang="es-MX" sz="2853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s-PE" sz="2853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Aplicativo informático para la Gestión de Reuniones</a:t>
            </a:r>
            <a:endParaRPr lang="es-ES" sz="2853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algn="ctr"/>
            <a:endParaRPr lang="es-ES" sz="2853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algn="ctr"/>
            <a:r>
              <a:rPr lang="es-ES" sz="2853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OCT 2024/MGBT</a:t>
            </a:r>
            <a:endParaRPr lang="es-MX" sz="2853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1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1D7B8C-7ABA-E204-F883-081C3081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22" y="2038381"/>
            <a:ext cx="6455556" cy="41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0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02616E4-19AD-1E32-B7DC-02DFFDDDE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00" y="274550"/>
            <a:ext cx="10403000" cy="14209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EE8D7D-88D8-A1DE-B248-A7CD72B7F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00" y="1695450"/>
            <a:ext cx="10403000" cy="210531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1701FB4-94FC-3E8C-EF90-9F56656F5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44" y="3800769"/>
            <a:ext cx="10269412" cy="1724266"/>
          </a:xfrm>
          <a:prstGeom prst="rect">
            <a:avLst/>
          </a:prstGeom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33E6DCC0-63CB-09B4-2F14-F8FD2A579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3006"/>
              </p:ext>
            </p:extLst>
          </p:nvPr>
        </p:nvGraphicFramePr>
        <p:xfrm>
          <a:off x="987144" y="5672455"/>
          <a:ext cx="10310356" cy="9460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5304">
                  <a:extLst>
                    <a:ext uri="{9D8B030D-6E8A-4147-A177-3AD203B41FA5}">
                      <a16:colId xmlns:a16="http://schemas.microsoft.com/office/drawing/2014/main" val="2451209619"/>
                    </a:ext>
                  </a:extLst>
                </a:gridCol>
                <a:gridCol w="1009934">
                  <a:extLst>
                    <a:ext uri="{9D8B030D-6E8A-4147-A177-3AD203B41FA5}">
                      <a16:colId xmlns:a16="http://schemas.microsoft.com/office/drawing/2014/main" val="453222050"/>
                    </a:ext>
                  </a:extLst>
                </a:gridCol>
                <a:gridCol w="2003487">
                  <a:extLst>
                    <a:ext uri="{9D8B030D-6E8A-4147-A177-3AD203B41FA5}">
                      <a16:colId xmlns:a16="http://schemas.microsoft.com/office/drawing/2014/main" val="3244080412"/>
                    </a:ext>
                  </a:extLst>
                </a:gridCol>
                <a:gridCol w="630531">
                  <a:extLst>
                    <a:ext uri="{9D8B030D-6E8A-4147-A177-3AD203B41FA5}">
                      <a16:colId xmlns:a16="http://schemas.microsoft.com/office/drawing/2014/main" val="4056853338"/>
                    </a:ext>
                  </a:extLst>
                </a:gridCol>
                <a:gridCol w="1105469">
                  <a:extLst>
                    <a:ext uri="{9D8B030D-6E8A-4147-A177-3AD203B41FA5}">
                      <a16:colId xmlns:a16="http://schemas.microsoft.com/office/drawing/2014/main" val="271573415"/>
                    </a:ext>
                  </a:extLst>
                </a:gridCol>
                <a:gridCol w="996286">
                  <a:extLst>
                    <a:ext uri="{9D8B030D-6E8A-4147-A177-3AD203B41FA5}">
                      <a16:colId xmlns:a16="http://schemas.microsoft.com/office/drawing/2014/main" val="656006152"/>
                    </a:ext>
                  </a:extLst>
                </a:gridCol>
                <a:gridCol w="1064526">
                  <a:extLst>
                    <a:ext uri="{9D8B030D-6E8A-4147-A177-3AD203B41FA5}">
                      <a16:colId xmlns:a16="http://schemas.microsoft.com/office/drawing/2014/main" val="3459067081"/>
                    </a:ext>
                  </a:extLst>
                </a:gridCol>
                <a:gridCol w="1091820">
                  <a:extLst>
                    <a:ext uri="{9D8B030D-6E8A-4147-A177-3AD203B41FA5}">
                      <a16:colId xmlns:a16="http://schemas.microsoft.com/office/drawing/2014/main" val="458255613"/>
                    </a:ext>
                  </a:extLst>
                </a:gridCol>
                <a:gridCol w="1552999">
                  <a:extLst>
                    <a:ext uri="{9D8B030D-6E8A-4147-A177-3AD203B41FA5}">
                      <a16:colId xmlns:a16="http://schemas.microsoft.com/office/drawing/2014/main" val="2714883543"/>
                    </a:ext>
                  </a:extLst>
                </a:gridCol>
              </a:tblGrid>
              <a:tr h="45539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err="1"/>
                        <a:t>Nº</a:t>
                      </a:r>
                      <a:r>
                        <a:rPr lang="es-ES" sz="1000" dirty="0"/>
                        <a:t> Solicitud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Fecha Registro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Razón Social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RUC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Tipo. </a:t>
                      </a:r>
                      <a:r>
                        <a:rPr lang="es-ES" sz="1000" dirty="0" err="1"/>
                        <a:t>Adm</a:t>
                      </a:r>
                      <a:r>
                        <a:rPr lang="es-ES" sz="1000" dirty="0"/>
                        <a:t>.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Actividad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Tipo solicitud reunión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Situación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Acción</a:t>
                      </a:r>
                      <a:endParaRPr lang="es-P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815218"/>
                  </a:ext>
                </a:extLst>
              </a:tr>
              <a:tr h="490670"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319594"/>
                  </a:ext>
                </a:extLst>
              </a:tr>
            </a:tbl>
          </a:graphicData>
        </a:graphic>
      </p:graphicFrame>
      <p:pic>
        <p:nvPicPr>
          <p:cNvPr id="15" name="Imagen 14">
            <a:extLst>
              <a:ext uri="{FF2B5EF4-FFF2-40B4-BE49-F238E27FC236}">
                <a16:creationId xmlns:a16="http://schemas.microsoft.com/office/drawing/2014/main" id="{79D225CB-2E60-7910-E7FC-8E97BF2BE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911" y="6238199"/>
            <a:ext cx="238158" cy="228632"/>
          </a:xfrm>
          <a:prstGeom prst="rect">
            <a:avLst/>
          </a:prstGeom>
        </p:spPr>
      </p:pic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DA0B39A4-CE20-1035-EEFA-14C735943538}"/>
              </a:ext>
            </a:extLst>
          </p:cNvPr>
          <p:cNvSpPr/>
          <p:nvPr/>
        </p:nvSpPr>
        <p:spPr>
          <a:xfrm rot="10800000">
            <a:off x="9467834" y="6233910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046939F-6861-1501-CB38-C279FCCDB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2916" y="6208489"/>
            <a:ext cx="266737" cy="23815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C511CA2-D528-A7AB-4DC4-7F365A867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5537" y="6238199"/>
            <a:ext cx="295316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1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5464E9F-CD66-99DB-ACA1-B78F857E0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66637"/>
              </p:ext>
            </p:extLst>
          </p:nvPr>
        </p:nvGraphicFramePr>
        <p:xfrm>
          <a:off x="441234" y="445363"/>
          <a:ext cx="10310356" cy="9460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5304">
                  <a:extLst>
                    <a:ext uri="{9D8B030D-6E8A-4147-A177-3AD203B41FA5}">
                      <a16:colId xmlns:a16="http://schemas.microsoft.com/office/drawing/2014/main" val="2451209619"/>
                    </a:ext>
                  </a:extLst>
                </a:gridCol>
                <a:gridCol w="1009934">
                  <a:extLst>
                    <a:ext uri="{9D8B030D-6E8A-4147-A177-3AD203B41FA5}">
                      <a16:colId xmlns:a16="http://schemas.microsoft.com/office/drawing/2014/main" val="453222050"/>
                    </a:ext>
                  </a:extLst>
                </a:gridCol>
                <a:gridCol w="2003487">
                  <a:extLst>
                    <a:ext uri="{9D8B030D-6E8A-4147-A177-3AD203B41FA5}">
                      <a16:colId xmlns:a16="http://schemas.microsoft.com/office/drawing/2014/main" val="3244080412"/>
                    </a:ext>
                  </a:extLst>
                </a:gridCol>
                <a:gridCol w="630531">
                  <a:extLst>
                    <a:ext uri="{9D8B030D-6E8A-4147-A177-3AD203B41FA5}">
                      <a16:colId xmlns:a16="http://schemas.microsoft.com/office/drawing/2014/main" val="4056853338"/>
                    </a:ext>
                  </a:extLst>
                </a:gridCol>
                <a:gridCol w="1105469">
                  <a:extLst>
                    <a:ext uri="{9D8B030D-6E8A-4147-A177-3AD203B41FA5}">
                      <a16:colId xmlns:a16="http://schemas.microsoft.com/office/drawing/2014/main" val="271573415"/>
                    </a:ext>
                  </a:extLst>
                </a:gridCol>
                <a:gridCol w="996286">
                  <a:extLst>
                    <a:ext uri="{9D8B030D-6E8A-4147-A177-3AD203B41FA5}">
                      <a16:colId xmlns:a16="http://schemas.microsoft.com/office/drawing/2014/main" val="656006152"/>
                    </a:ext>
                  </a:extLst>
                </a:gridCol>
                <a:gridCol w="1064526">
                  <a:extLst>
                    <a:ext uri="{9D8B030D-6E8A-4147-A177-3AD203B41FA5}">
                      <a16:colId xmlns:a16="http://schemas.microsoft.com/office/drawing/2014/main" val="3459067081"/>
                    </a:ext>
                  </a:extLst>
                </a:gridCol>
                <a:gridCol w="1091820">
                  <a:extLst>
                    <a:ext uri="{9D8B030D-6E8A-4147-A177-3AD203B41FA5}">
                      <a16:colId xmlns:a16="http://schemas.microsoft.com/office/drawing/2014/main" val="458255613"/>
                    </a:ext>
                  </a:extLst>
                </a:gridCol>
                <a:gridCol w="1552999">
                  <a:extLst>
                    <a:ext uri="{9D8B030D-6E8A-4147-A177-3AD203B41FA5}">
                      <a16:colId xmlns:a16="http://schemas.microsoft.com/office/drawing/2014/main" val="2714883543"/>
                    </a:ext>
                  </a:extLst>
                </a:gridCol>
              </a:tblGrid>
              <a:tr h="45539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err="1"/>
                        <a:t>Nº</a:t>
                      </a:r>
                      <a:r>
                        <a:rPr lang="es-ES" sz="1000" dirty="0"/>
                        <a:t> Solicitud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Fecha Registro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Razón Social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RUC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Tipo. </a:t>
                      </a:r>
                      <a:r>
                        <a:rPr lang="es-ES" sz="1000" dirty="0" err="1"/>
                        <a:t>Adm</a:t>
                      </a:r>
                      <a:r>
                        <a:rPr lang="es-ES" sz="1000" dirty="0"/>
                        <a:t>.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Actividad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Tipo solicitud reunión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Situación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Acción</a:t>
                      </a:r>
                      <a:endParaRPr lang="es-P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815218"/>
                  </a:ext>
                </a:extLst>
              </a:tr>
              <a:tr h="490670"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319594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848F1EDD-E17F-3A2F-886B-369283D19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71" y="1046787"/>
            <a:ext cx="238158" cy="22863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2A3C3B3-7792-8735-4C47-8458AAFED0FC}"/>
              </a:ext>
            </a:extLst>
          </p:cNvPr>
          <p:cNvSpPr/>
          <p:nvPr/>
        </p:nvSpPr>
        <p:spPr>
          <a:xfrm>
            <a:off x="5418172" y="2218812"/>
            <a:ext cx="5657373" cy="49677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5E1D56-B384-959C-BC66-FA3EFD85E572}"/>
              </a:ext>
            </a:extLst>
          </p:cNvPr>
          <p:cNvSpPr txBox="1"/>
          <p:nvPr/>
        </p:nvSpPr>
        <p:spPr>
          <a:xfrm>
            <a:off x="5514474" y="3409023"/>
            <a:ext cx="11533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IGA Vinculado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79DCF4-433E-21DA-8929-171D85E3C6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9" t="6073"/>
          <a:stretch/>
        </p:blipFill>
        <p:spPr>
          <a:xfrm>
            <a:off x="6534848" y="3351291"/>
            <a:ext cx="1644220" cy="40202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2AF1E0D-B913-4864-1A2C-7D42DEA9E6E9}"/>
              </a:ext>
            </a:extLst>
          </p:cNvPr>
          <p:cNvSpPr txBox="1"/>
          <p:nvPr/>
        </p:nvSpPr>
        <p:spPr>
          <a:xfrm>
            <a:off x="8583564" y="3383136"/>
            <a:ext cx="1181635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Actividad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371FA83-56BA-71D3-5592-0929B06500F2}"/>
              </a:ext>
            </a:extLst>
          </p:cNvPr>
          <p:cNvSpPr txBox="1"/>
          <p:nvPr/>
        </p:nvSpPr>
        <p:spPr>
          <a:xfrm>
            <a:off x="5514474" y="3836334"/>
            <a:ext cx="130819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Tipo proyecto</a:t>
            </a:r>
            <a:endParaRPr lang="es-P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2C45DB3-545B-834E-69E0-0532247B77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9" t="6073"/>
          <a:stretch/>
        </p:blipFill>
        <p:spPr>
          <a:xfrm>
            <a:off x="9255803" y="3342025"/>
            <a:ext cx="1644220" cy="40202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67EFA8B-2E83-DE6A-F51E-2E9FF35960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9" t="6073"/>
          <a:stretch/>
        </p:blipFill>
        <p:spPr>
          <a:xfrm>
            <a:off x="6534848" y="3790212"/>
            <a:ext cx="1644220" cy="40202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EB354BF-F26A-5157-C1D1-73A4D14B3B23}"/>
              </a:ext>
            </a:extLst>
          </p:cNvPr>
          <p:cNvSpPr txBox="1"/>
          <p:nvPr/>
        </p:nvSpPr>
        <p:spPr>
          <a:xfrm>
            <a:off x="8123135" y="3882456"/>
            <a:ext cx="1308190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6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Líder </a:t>
            </a:r>
            <a:r>
              <a:rPr lang="es-ES" dirty="0"/>
              <a:t>IGA Vinculado</a:t>
            </a:r>
            <a:endParaRPr lang="es-PE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8043872-F9FF-0332-19AB-9D7BF551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9" t="6073"/>
          <a:stretch/>
        </p:blipFill>
        <p:spPr>
          <a:xfrm>
            <a:off x="9255803" y="3836334"/>
            <a:ext cx="1644220" cy="40202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82371E2-C21E-3A13-FA16-02B0D8401778}"/>
              </a:ext>
            </a:extLst>
          </p:cNvPr>
          <p:cNvSpPr txBox="1"/>
          <p:nvPr/>
        </p:nvSpPr>
        <p:spPr>
          <a:xfrm>
            <a:off x="5525584" y="4339376"/>
            <a:ext cx="235033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accent4">
                    <a:lumMod val="50000"/>
                  </a:schemeClr>
                </a:solidFill>
              </a:rPr>
              <a:t>Estudios asociados al titular</a:t>
            </a:r>
            <a:endParaRPr lang="es-PE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7F9DEBB-660A-E56D-5BAF-5FBBD43ACD1F}"/>
              </a:ext>
            </a:extLst>
          </p:cNvPr>
          <p:cNvSpPr txBox="1"/>
          <p:nvPr/>
        </p:nvSpPr>
        <p:spPr>
          <a:xfrm>
            <a:off x="5514474" y="5106716"/>
            <a:ext cx="173571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Profesional principal</a:t>
            </a:r>
            <a:endParaRPr lang="es-P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23329DD-8B21-EE56-45D1-A12EC598B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496" y="4983956"/>
            <a:ext cx="1773226" cy="438211"/>
          </a:xfrm>
          <a:prstGeom prst="rect">
            <a:avLst/>
          </a:prstGeom>
        </p:spPr>
      </p:pic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418411E6-D539-A288-2E25-F2FF307233F1}"/>
              </a:ext>
            </a:extLst>
          </p:cNvPr>
          <p:cNvSpPr/>
          <p:nvPr/>
        </p:nvSpPr>
        <p:spPr>
          <a:xfrm rot="10800000">
            <a:off x="8216994" y="5124083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E6E9EA0-0EAA-6D61-EBF4-A1EE7E69030D}"/>
              </a:ext>
            </a:extLst>
          </p:cNvPr>
          <p:cNvSpPr txBox="1"/>
          <p:nvPr/>
        </p:nvSpPr>
        <p:spPr>
          <a:xfrm>
            <a:off x="6858190" y="2261016"/>
            <a:ext cx="273982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s-ES" sz="1050" dirty="0"/>
              <a:t>Asignar Profesional y equipo</a:t>
            </a:r>
            <a:endParaRPr lang="es-PE" sz="105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3391878-0DD3-6A58-52AB-8D5C031238B2}"/>
              </a:ext>
            </a:extLst>
          </p:cNvPr>
          <p:cNvSpPr txBox="1"/>
          <p:nvPr/>
        </p:nvSpPr>
        <p:spPr>
          <a:xfrm>
            <a:off x="5525584" y="2644795"/>
            <a:ext cx="273982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z="1050" dirty="0"/>
              <a:t>Detalles del estudio asociado</a:t>
            </a:r>
            <a:endParaRPr lang="es-PE" sz="105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643AE1B-4243-E3D6-36B3-ED6B42FEB211}"/>
              </a:ext>
            </a:extLst>
          </p:cNvPr>
          <p:cNvSpPr txBox="1"/>
          <p:nvPr/>
        </p:nvSpPr>
        <p:spPr>
          <a:xfrm>
            <a:off x="5502190" y="2988202"/>
            <a:ext cx="11533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Titular</a:t>
            </a:r>
            <a:endParaRPr lang="es-PE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C8BBC48-01EC-A79B-F870-8411EE912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9" t="6073"/>
          <a:stretch/>
        </p:blipFill>
        <p:spPr>
          <a:xfrm>
            <a:off x="6522564" y="2930470"/>
            <a:ext cx="1644220" cy="40202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7A18AA80-EF82-37B2-7C3E-D6DF5F50FA92}"/>
              </a:ext>
            </a:extLst>
          </p:cNvPr>
          <p:cNvSpPr txBox="1"/>
          <p:nvPr/>
        </p:nvSpPr>
        <p:spPr>
          <a:xfrm>
            <a:off x="8611337" y="2965854"/>
            <a:ext cx="11533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RUC</a:t>
            </a:r>
            <a:endParaRPr lang="es-PE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25EC4EC-CD8D-496C-80C9-8B59FAC2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9" t="6073"/>
          <a:stretch/>
        </p:blipFill>
        <p:spPr>
          <a:xfrm>
            <a:off x="9222273" y="2908122"/>
            <a:ext cx="1644220" cy="40202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65283A7E-5AB3-C928-838C-419489C19311}"/>
              </a:ext>
            </a:extLst>
          </p:cNvPr>
          <p:cNvSpPr txBox="1"/>
          <p:nvPr/>
        </p:nvSpPr>
        <p:spPr>
          <a:xfrm>
            <a:off x="5514474" y="4700020"/>
            <a:ext cx="273982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z="1050" dirty="0"/>
              <a:t>Asignación de profesional</a:t>
            </a:r>
            <a:endParaRPr lang="es-PE" sz="105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64A9AC3-9833-3141-7E9A-952F1FD91ED8}"/>
              </a:ext>
            </a:extLst>
          </p:cNvPr>
          <p:cNvSpPr txBox="1"/>
          <p:nvPr/>
        </p:nvSpPr>
        <p:spPr>
          <a:xfrm>
            <a:off x="5514474" y="5504768"/>
            <a:ext cx="17357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Seleccionar equipo (opcional)</a:t>
            </a:r>
            <a:endParaRPr lang="es-P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D31BDAF1-0A11-1EC6-15BB-4F9918C56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144" y="5532136"/>
            <a:ext cx="1773226" cy="438211"/>
          </a:xfrm>
          <a:prstGeom prst="rect">
            <a:avLst/>
          </a:prstGeom>
        </p:spPr>
      </p:pic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B6641F19-7633-45C0-5CD0-E6CB7ADDE21B}"/>
              </a:ext>
            </a:extLst>
          </p:cNvPr>
          <p:cNvSpPr/>
          <p:nvPr/>
        </p:nvSpPr>
        <p:spPr>
          <a:xfrm rot="10800000">
            <a:off x="8228102" y="5668011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C92921C-06E8-1B20-3A62-E2491094ACBE}"/>
              </a:ext>
            </a:extLst>
          </p:cNvPr>
          <p:cNvSpPr txBox="1"/>
          <p:nvPr/>
        </p:nvSpPr>
        <p:spPr>
          <a:xfrm>
            <a:off x="8777230" y="4984414"/>
            <a:ext cx="17357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Unidad</a:t>
            </a:r>
          </a:p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orgánica</a:t>
            </a:r>
            <a:endParaRPr lang="es-P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AFB1C108-7BF6-BE57-4425-692B263C9C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9" t="6073"/>
          <a:stretch/>
        </p:blipFill>
        <p:spPr>
          <a:xfrm>
            <a:off x="9431325" y="5014430"/>
            <a:ext cx="1644220" cy="402026"/>
          </a:xfrm>
          <a:prstGeom prst="rect">
            <a:avLst/>
          </a:prstGeom>
        </p:spPr>
      </p:pic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F9C6D9BE-43BF-C4E7-B843-B531C76D6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55549"/>
              </p:ext>
            </p:extLst>
          </p:nvPr>
        </p:nvGraphicFramePr>
        <p:xfrm>
          <a:off x="5884635" y="6272405"/>
          <a:ext cx="289259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6298">
                  <a:extLst>
                    <a:ext uri="{9D8B030D-6E8A-4147-A177-3AD203B41FA5}">
                      <a16:colId xmlns:a16="http://schemas.microsoft.com/office/drawing/2014/main" val="338482822"/>
                    </a:ext>
                  </a:extLst>
                </a:gridCol>
                <a:gridCol w="1446298">
                  <a:extLst>
                    <a:ext uri="{9D8B030D-6E8A-4147-A177-3AD203B41FA5}">
                      <a16:colId xmlns:a16="http://schemas.microsoft.com/office/drawing/2014/main" val="4036036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Evaluador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Cargo</a:t>
                      </a:r>
                      <a:endParaRPr lang="es-P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334174"/>
                  </a:ext>
                </a:extLst>
              </a:tr>
              <a:tr h="200193">
                <a:tc>
                  <a:txBody>
                    <a:bodyPr/>
                    <a:lstStyle/>
                    <a:p>
                      <a:pPr algn="ctr"/>
                      <a:endParaRPr lang="es-PE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057534"/>
                  </a:ext>
                </a:extLst>
              </a:tr>
              <a:tr h="200193">
                <a:tc>
                  <a:txBody>
                    <a:bodyPr/>
                    <a:lstStyle/>
                    <a:p>
                      <a:pPr algn="ctr"/>
                      <a:endParaRPr lang="es-PE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181354"/>
                  </a:ext>
                </a:extLst>
              </a:tr>
            </a:tbl>
          </a:graphicData>
        </a:graphic>
      </p:graphicFrame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C322288-7D9A-444D-9731-258734AB533A}"/>
              </a:ext>
            </a:extLst>
          </p:cNvPr>
          <p:cNvCxnSpPr>
            <a:cxnSpLocks/>
          </p:cNvCxnSpPr>
          <p:nvPr/>
        </p:nvCxnSpPr>
        <p:spPr>
          <a:xfrm flipH="1">
            <a:off x="9462205" y="1253386"/>
            <a:ext cx="377085" cy="1123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55BA5063-99D4-7CC4-485D-B4086D400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9571" y="1035369"/>
            <a:ext cx="266737" cy="238158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93E9934D-8314-FC63-D291-14B07BBE1268}"/>
              </a:ext>
            </a:extLst>
          </p:cNvPr>
          <p:cNvSpPr/>
          <p:nvPr/>
        </p:nvSpPr>
        <p:spPr>
          <a:xfrm>
            <a:off x="218364" y="1771524"/>
            <a:ext cx="4876944" cy="49677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53FC8EE2-8447-9876-8E26-58BA1E230B77}"/>
              </a:ext>
            </a:extLst>
          </p:cNvPr>
          <p:cNvSpPr/>
          <p:nvPr/>
        </p:nvSpPr>
        <p:spPr>
          <a:xfrm rot="10800000">
            <a:off x="8879203" y="1035744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172DA90-C1B4-5C7D-8901-A27F1E91B761}"/>
              </a:ext>
            </a:extLst>
          </p:cNvPr>
          <p:cNvCxnSpPr>
            <a:cxnSpLocks/>
          </p:cNvCxnSpPr>
          <p:nvPr/>
        </p:nvCxnSpPr>
        <p:spPr>
          <a:xfrm flipH="1">
            <a:off x="6195842" y="1167100"/>
            <a:ext cx="3235483" cy="69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1A74D31-8D81-ABEA-8F67-AFE403D10337}"/>
              </a:ext>
            </a:extLst>
          </p:cNvPr>
          <p:cNvSpPr txBox="1"/>
          <p:nvPr/>
        </p:nvSpPr>
        <p:spPr>
          <a:xfrm>
            <a:off x="1147003" y="1814992"/>
            <a:ext cx="273982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s-ES" sz="1050" dirty="0"/>
              <a:t>Detalles de la solicitud</a:t>
            </a:r>
            <a:endParaRPr lang="es-PE" sz="105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007A43A-5A54-228A-3193-D2C98F5AE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9484" y="1094617"/>
            <a:ext cx="295316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3D710-CFFF-E7B7-8C13-7299D8DCD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3F35969-6100-A976-CF14-707A2D3E5D8E}"/>
              </a:ext>
            </a:extLst>
          </p:cNvPr>
          <p:cNvGraphicFramePr>
            <a:graphicFrameLocks noGrp="1"/>
          </p:cNvGraphicFramePr>
          <p:nvPr/>
        </p:nvGraphicFramePr>
        <p:xfrm>
          <a:off x="441234" y="445363"/>
          <a:ext cx="10310356" cy="9460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5304">
                  <a:extLst>
                    <a:ext uri="{9D8B030D-6E8A-4147-A177-3AD203B41FA5}">
                      <a16:colId xmlns:a16="http://schemas.microsoft.com/office/drawing/2014/main" val="2451209619"/>
                    </a:ext>
                  </a:extLst>
                </a:gridCol>
                <a:gridCol w="1009934">
                  <a:extLst>
                    <a:ext uri="{9D8B030D-6E8A-4147-A177-3AD203B41FA5}">
                      <a16:colId xmlns:a16="http://schemas.microsoft.com/office/drawing/2014/main" val="453222050"/>
                    </a:ext>
                  </a:extLst>
                </a:gridCol>
                <a:gridCol w="2003487">
                  <a:extLst>
                    <a:ext uri="{9D8B030D-6E8A-4147-A177-3AD203B41FA5}">
                      <a16:colId xmlns:a16="http://schemas.microsoft.com/office/drawing/2014/main" val="3244080412"/>
                    </a:ext>
                  </a:extLst>
                </a:gridCol>
                <a:gridCol w="630531">
                  <a:extLst>
                    <a:ext uri="{9D8B030D-6E8A-4147-A177-3AD203B41FA5}">
                      <a16:colId xmlns:a16="http://schemas.microsoft.com/office/drawing/2014/main" val="4056853338"/>
                    </a:ext>
                  </a:extLst>
                </a:gridCol>
                <a:gridCol w="1105469">
                  <a:extLst>
                    <a:ext uri="{9D8B030D-6E8A-4147-A177-3AD203B41FA5}">
                      <a16:colId xmlns:a16="http://schemas.microsoft.com/office/drawing/2014/main" val="271573415"/>
                    </a:ext>
                  </a:extLst>
                </a:gridCol>
                <a:gridCol w="996286">
                  <a:extLst>
                    <a:ext uri="{9D8B030D-6E8A-4147-A177-3AD203B41FA5}">
                      <a16:colId xmlns:a16="http://schemas.microsoft.com/office/drawing/2014/main" val="656006152"/>
                    </a:ext>
                  </a:extLst>
                </a:gridCol>
                <a:gridCol w="1064526">
                  <a:extLst>
                    <a:ext uri="{9D8B030D-6E8A-4147-A177-3AD203B41FA5}">
                      <a16:colId xmlns:a16="http://schemas.microsoft.com/office/drawing/2014/main" val="3459067081"/>
                    </a:ext>
                  </a:extLst>
                </a:gridCol>
                <a:gridCol w="1091820">
                  <a:extLst>
                    <a:ext uri="{9D8B030D-6E8A-4147-A177-3AD203B41FA5}">
                      <a16:colId xmlns:a16="http://schemas.microsoft.com/office/drawing/2014/main" val="458255613"/>
                    </a:ext>
                  </a:extLst>
                </a:gridCol>
                <a:gridCol w="1552999">
                  <a:extLst>
                    <a:ext uri="{9D8B030D-6E8A-4147-A177-3AD203B41FA5}">
                      <a16:colId xmlns:a16="http://schemas.microsoft.com/office/drawing/2014/main" val="2714883543"/>
                    </a:ext>
                  </a:extLst>
                </a:gridCol>
              </a:tblGrid>
              <a:tr h="45539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err="1"/>
                        <a:t>Nº</a:t>
                      </a:r>
                      <a:r>
                        <a:rPr lang="es-ES" sz="1000" dirty="0"/>
                        <a:t> Solicitud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Fecha Registro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Razón Social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RUC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Tipo. </a:t>
                      </a:r>
                      <a:r>
                        <a:rPr lang="es-ES" sz="1000" dirty="0" err="1"/>
                        <a:t>Adm</a:t>
                      </a:r>
                      <a:r>
                        <a:rPr lang="es-ES" sz="1000" dirty="0"/>
                        <a:t>.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Actividad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Tipo solicitud reunión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Situación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Acción</a:t>
                      </a:r>
                      <a:endParaRPr lang="es-P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815218"/>
                  </a:ext>
                </a:extLst>
              </a:tr>
              <a:tr h="490670"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319594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9BA824DF-7848-FD01-F4AB-72B61956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71" y="1046787"/>
            <a:ext cx="238158" cy="22863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78087CB-AD57-845C-BD95-5BC1D627FE69}"/>
              </a:ext>
            </a:extLst>
          </p:cNvPr>
          <p:cNvSpPr/>
          <p:nvPr/>
        </p:nvSpPr>
        <p:spPr>
          <a:xfrm>
            <a:off x="5418172" y="2218812"/>
            <a:ext cx="5657373" cy="49677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49A2F97-686D-E346-9A6D-3141F01ACDAB}"/>
              </a:ext>
            </a:extLst>
          </p:cNvPr>
          <p:cNvSpPr txBox="1"/>
          <p:nvPr/>
        </p:nvSpPr>
        <p:spPr>
          <a:xfrm>
            <a:off x="6858190" y="2261016"/>
            <a:ext cx="273982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s-ES" sz="1050" dirty="0"/>
              <a:t>Atención de solicitud</a:t>
            </a:r>
            <a:endParaRPr lang="es-PE" sz="105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2ADB626-2C48-D8C0-D973-D42396B2651C}"/>
              </a:ext>
            </a:extLst>
          </p:cNvPr>
          <p:cNvSpPr txBox="1"/>
          <p:nvPr/>
        </p:nvSpPr>
        <p:spPr>
          <a:xfrm>
            <a:off x="5596412" y="2901876"/>
            <a:ext cx="2739825" cy="900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z="1050" dirty="0"/>
              <a:t>Actas / reportes de reunión</a:t>
            </a:r>
          </a:p>
          <a:p>
            <a:r>
              <a:rPr lang="es-ES" sz="1050" dirty="0"/>
              <a:t>Estado de reunión</a:t>
            </a:r>
          </a:p>
          <a:p>
            <a:r>
              <a:rPr lang="es-ES" sz="1050" dirty="0"/>
              <a:t>Fecha de programación de reunión</a:t>
            </a:r>
          </a:p>
          <a:p>
            <a:r>
              <a:rPr lang="es-ES" sz="1050" dirty="0"/>
              <a:t>Estado</a:t>
            </a:r>
          </a:p>
          <a:p>
            <a:r>
              <a:rPr lang="es-ES" sz="1050"/>
              <a:t>Comentarios</a:t>
            </a:r>
            <a:endParaRPr lang="es-PE" sz="1050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010ACFB-4422-AB93-3FC8-512ECEC111FD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9462205" y="1273527"/>
            <a:ext cx="1050735" cy="110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E597B4F0-E1A0-8EC5-FAB7-B9DD5800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571" y="1035369"/>
            <a:ext cx="266737" cy="238158"/>
          </a:xfrm>
          <a:prstGeom prst="rect">
            <a:avLst/>
          </a:prstGeom>
        </p:spPr>
      </p:pic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CEDDD250-85DA-BFCE-E3FB-D614425A899A}"/>
              </a:ext>
            </a:extLst>
          </p:cNvPr>
          <p:cNvSpPr/>
          <p:nvPr/>
        </p:nvSpPr>
        <p:spPr>
          <a:xfrm rot="10800000">
            <a:off x="8879203" y="1035744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8B446D8-3D9E-F8B2-0468-BB656CB5D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484" y="1094617"/>
            <a:ext cx="295316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5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n 50">
            <a:extLst>
              <a:ext uri="{FF2B5EF4-FFF2-40B4-BE49-F238E27FC236}">
                <a16:creationId xmlns:a16="http://schemas.microsoft.com/office/drawing/2014/main" id="{36990F37-B6B6-1AD7-7FD1-2E490D4E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2606"/>
          <a:stretch/>
        </p:blipFill>
        <p:spPr>
          <a:xfrm>
            <a:off x="882105" y="641964"/>
            <a:ext cx="10427793" cy="12761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A95E4D70-3732-6C3D-CFF4-F0BA79EC131D}"/>
              </a:ext>
            </a:extLst>
          </p:cNvPr>
          <p:cNvSpPr txBox="1"/>
          <p:nvPr/>
        </p:nvSpPr>
        <p:spPr>
          <a:xfrm>
            <a:off x="4263590" y="1280022"/>
            <a:ext cx="4151642" cy="35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712" b="1" dirty="0">
                <a:solidFill>
                  <a:schemeClr val="bg1">
                    <a:lumMod val="50000"/>
                  </a:schemeClr>
                </a:solidFill>
              </a:rPr>
              <a:t>GESTIÓN DE REUNIONES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36082703-36B7-2C10-2F4F-7DB782852C3F}"/>
              </a:ext>
            </a:extLst>
          </p:cNvPr>
          <p:cNvGrpSpPr/>
          <p:nvPr/>
        </p:nvGrpSpPr>
        <p:grpSpPr>
          <a:xfrm>
            <a:off x="4688835" y="2669821"/>
            <a:ext cx="3063892" cy="2867732"/>
            <a:chOff x="3109935" y="2087339"/>
            <a:chExt cx="2864073" cy="268070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2B7C8CA-C363-1C31-F89D-4355B0ABD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30" t="5389" r="35418" b="5115"/>
            <a:stretch/>
          </p:blipFill>
          <p:spPr>
            <a:xfrm>
              <a:off x="3109935" y="2087339"/>
              <a:ext cx="2864073" cy="26807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C3F6E376-F5AB-09BC-49BE-5FD9D3AD4FAA}"/>
                </a:ext>
              </a:extLst>
            </p:cNvPr>
            <p:cNvSpPr txBox="1"/>
            <p:nvPr/>
          </p:nvSpPr>
          <p:spPr>
            <a:xfrm>
              <a:off x="3657600" y="2715701"/>
              <a:ext cx="1622544" cy="255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PE" sz="1177" dirty="0">
                  <a:solidFill>
                    <a:srgbClr val="0086B0"/>
                  </a:solidFill>
                </a:rPr>
                <a:t>MBRENA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33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23C42-0241-4340-866E-588692BD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ángulo 52">
            <a:extLst>
              <a:ext uri="{FF2B5EF4-FFF2-40B4-BE49-F238E27FC236}">
                <a16:creationId xmlns:a16="http://schemas.microsoft.com/office/drawing/2014/main" id="{078EED5B-4283-403D-7C09-DE44EFC45930}"/>
              </a:ext>
            </a:extLst>
          </p:cNvPr>
          <p:cNvSpPr/>
          <p:nvPr/>
        </p:nvSpPr>
        <p:spPr>
          <a:xfrm>
            <a:off x="871236" y="1299518"/>
            <a:ext cx="847769" cy="5576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568" dirty="0"/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E452ED10-5A55-8E8B-E6E2-E10852A9D118}"/>
              </a:ext>
            </a:extLst>
          </p:cNvPr>
          <p:cNvGrpSpPr/>
          <p:nvPr/>
        </p:nvGrpSpPr>
        <p:grpSpPr>
          <a:xfrm>
            <a:off x="1139811" y="1436351"/>
            <a:ext cx="249983" cy="152164"/>
            <a:chOff x="1097280" y="1135380"/>
            <a:chExt cx="175260" cy="106680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6A3C6A79-CF12-4030-E168-F1294B08E9CA}"/>
                </a:ext>
              </a:extLst>
            </p:cNvPr>
            <p:cNvCxnSpPr/>
            <p:nvPr/>
          </p:nvCxnSpPr>
          <p:spPr>
            <a:xfrm>
              <a:off x="1097280" y="113538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E02DFE2D-5F54-51C9-BD89-FAB6EA72E402}"/>
                </a:ext>
              </a:extLst>
            </p:cNvPr>
            <p:cNvCxnSpPr/>
            <p:nvPr/>
          </p:nvCxnSpPr>
          <p:spPr>
            <a:xfrm>
              <a:off x="1097280" y="118872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E391134F-23AD-4740-481E-FCA0EE33F54C}"/>
                </a:ext>
              </a:extLst>
            </p:cNvPr>
            <p:cNvCxnSpPr/>
            <p:nvPr/>
          </p:nvCxnSpPr>
          <p:spPr>
            <a:xfrm>
              <a:off x="1097280" y="124206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C5BC6018-E385-88AF-4717-011FB5AE304B}"/>
              </a:ext>
            </a:extLst>
          </p:cNvPr>
          <p:cNvGrpSpPr/>
          <p:nvPr/>
        </p:nvGrpSpPr>
        <p:grpSpPr>
          <a:xfrm>
            <a:off x="1003950" y="3053625"/>
            <a:ext cx="521704" cy="465487"/>
            <a:chOff x="0" y="1790700"/>
            <a:chExt cx="480060" cy="449580"/>
          </a:xfrm>
        </p:grpSpPr>
        <p:pic>
          <p:nvPicPr>
            <p:cNvPr id="59" name="Gráfico 58" descr="Código QR con relleno sólido">
              <a:extLst>
                <a:ext uri="{FF2B5EF4-FFF2-40B4-BE49-F238E27FC236}">
                  <a16:creationId xmlns:a16="http://schemas.microsoft.com/office/drawing/2014/main" id="{F0BBAAB3-7415-EE92-688E-8FE59F5D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256" y="1851716"/>
              <a:ext cx="344732" cy="344732"/>
            </a:xfrm>
            <a:prstGeom prst="rect">
              <a:avLst/>
            </a:prstGeom>
          </p:spPr>
        </p:pic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C5C2E584-C404-B0BD-162A-92996F2C4251}"/>
                </a:ext>
              </a:extLst>
            </p:cNvPr>
            <p:cNvSpPr/>
            <p:nvPr/>
          </p:nvSpPr>
          <p:spPr>
            <a:xfrm>
              <a:off x="0" y="1790700"/>
              <a:ext cx="480060" cy="449580"/>
            </a:xfrm>
            <a:prstGeom prst="ellipse">
              <a:avLst/>
            </a:prstGeom>
            <a:noFill/>
            <a:ln>
              <a:solidFill>
                <a:srgbClr val="008CB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568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63835F9E-2109-8731-F102-598604834C90}"/>
              </a:ext>
            </a:extLst>
          </p:cNvPr>
          <p:cNvGrpSpPr/>
          <p:nvPr/>
        </p:nvGrpSpPr>
        <p:grpSpPr>
          <a:xfrm>
            <a:off x="1003950" y="2499454"/>
            <a:ext cx="521704" cy="465487"/>
            <a:chOff x="1002030" y="1875833"/>
            <a:chExt cx="365760" cy="326347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327B7A72-045D-9D40-46FB-16CA606DCD5D}"/>
                </a:ext>
              </a:extLst>
            </p:cNvPr>
            <p:cNvSpPr/>
            <p:nvPr/>
          </p:nvSpPr>
          <p:spPr>
            <a:xfrm>
              <a:off x="1002030" y="1875833"/>
              <a:ext cx="365760" cy="326347"/>
            </a:xfrm>
            <a:prstGeom prst="ellipse">
              <a:avLst/>
            </a:prstGeom>
            <a:noFill/>
            <a:ln>
              <a:solidFill>
                <a:srgbClr val="008CB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568"/>
            </a:p>
          </p:txBody>
        </p:sp>
        <p:pic>
          <p:nvPicPr>
            <p:cNvPr id="1026" name="Picture 2" descr="Iconos de computadora icono de diseño, nuevo, texto, logo png | PNGEgg">
              <a:extLst>
                <a:ext uri="{FF2B5EF4-FFF2-40B4-BE49-F238E27FC236}">
                  <a16:creationId xmlns:a16="http://schemas.microsoft.com/office/drawing/2014/main" id="{C3C2531E-2DFF-9FCF-4FBD-976C905FC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8" b="95556" l="9778" r="94222">
                          <a14:foregroundMark x1="74667" y1="75111" x2="74667" y2="75111"/>
                          <a14:foregroundMark x1="87556" y1="93333" x2="87556" y2="93333"/>
                          <a14:foregroundMark x1="70222" y1="93333" x2="70222" y2="93333"/>
                          <a14:foregroundMark x1="75556" y1="95556" x2="75556" y2="95556"/>
                          <a14:foregroundMark x1="94222" y1="64000" x2="94222" y2="6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130" y="1892385"/>
              <a:ext cx="281341" cy="281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4F65B4DD-AD35-666F-0A03-873757366F06}"/>
              </a:ext>
            </a:extLst>
          </p:cNvPr>
          <p:cNvGrpSpPr/>
          <p:nvPr/>
        </p:nvGrpSpPr>
        <p:grpSpPr>
          <a:xfrm>
            <a:off x="1026615" y="3615556"/>
            <a:ext cx="521704" cy="465487"/>
            <a:chOff x="1002030" y="2270761"/>
            <a:chExt cx="365760" cy="326347"/>
          </a:xfrm>
        </p:grpSpPr>
        <p:pic>
          <p:nvPicPr>
            <p:cNvPr id="1028" name="Picture 4" descr="Alerta por correo - Iconos gratis de interfaz">
              <a:extLst>
                <a:ext uri="{FF2B5EF4-FFF2-40B4-BE49-F238E27FC236}">
                  <a16:creationId xmlns:a16="http://schemas.microsoft.com/office/drawing/2014/main" id="{56A578CD-A182-3C20-8855-8B0EAD46F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040" y="2310173"/>
              <a:ext cx="221755" cy="221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BB6D7659-4636-0C88-7709-F55C7735409D}"/>
                </a:ext>
              </a:extLst>
            </p:cNvPr>
            <p:cNvSpPr/>
            <p:nvPr/>
          </p:nvSpPr>
          <p:spPr>
            <a:xfrm>
              <a:off x="1002030" y="2270761"/>
              <a:ext cx="365760" cy="326347"/>
            </a:xfrm>
            <a:prstGeom prst="ellipse">
              <a:avLst/>
            </a:prstGeom>
            <a:noFill/>
            <a:ln>
              <a:solidFill>
                <a:srgbClr val="008CB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568"/>
            </a:p>
          </p:txBody>
        </p:sp>
      </p:grpSp>
      <p:pic>
        <p:nvPicPr>
          <p:cNvPr id="1030" name="Picture 6" descr="Acreditación - Iconos gratis de diverso">
            <a:extLst>
              <a:ext uri="{FF2B5EF4-FFF2-40B4-BE49-F238E27FC236}">
                <a16:creationId xmlns:a16="http://schemas.microsoft.com/office/drawing/2014/main" id="{CF559E6D-105E-8053-030B-96C96F048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11" y="1999544"/>
            <a:ext cx="296249" cy="29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Elipse 70">
            <a:extLst>
              <a:ext uri="{FF2B5EF4-FFF2-40B4-BE49-F238E27FC236}">
                <a16:creationId xmlns:a16="http://schemas.microsoft.com/office/drawing/2014/main" id="{D6C80893-331F-BBFA-AFEA-1ADCA07B03AF}"/>
              </a:ext>
            </a:extLst>
          </p:cNvPr>
          <p:cNvSpPr/>
          <p:nvPr/>
        </p:nvSpPr>
        <p:spPr>
          <a:xfrm>
            <a:off x="1013287" y="1934755"/>
            <a:ext cx="521704" cy="465487"/>
          </a:xfrm>
          <a:prstGeom prst="ellipse">
            <a:avLst/>
          </a:prstGeom>
          <a:noFill/>
          <a:ln>
            <a:solidFill>
              <a:srgbClr val="008CB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568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73AEFE6-EC74-6389-8B1A-BA006959F3B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82606"/>
          <a:stretch/>
        </p:blipFill>
        <p:spPr>
          <a:xfrm>
            <a:off x="882105" y="242407"/>
            <a:ext cx="10427793" cy="106557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A7FDEF6-F533-20AF-2EC7-7BF5E61C80FB}"/>
              </a:ext>
            </a:extLst>
          </p:cNvPr>
          <p:cNvSpPr txBox="1"/>
          <p:nvPr/>
        </p:nvSpPr>
        <p:spPr>
          <a:xfrm>
            <a:off x="4263591" y="738878"/>
            <a:ext cx="4350223" cy="35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712" b="1" dirty="0">
                <a:solidFill>
                  <a:schemeClr val="bg1">
                    <a:lumMod val="50000"/>
                  </a:schemeClr>
                </a:solidFill>
              </a:rPr>
              <a:t>GESTION DE REUNIONES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770174-1B38-1D82-E743-AD8B91675A7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182" t="19067" r="8102" b="30717"/>
          <a:stretch/>
        </p:blipFill>
        <p:spPr>
          <a:xfrm>
            <a:off x="1813408" y="1596712"/>
            <a:ext cx="9496489" cy="35038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55B4C14-F40E-A1AE-404C-9C8B0B7C4A63}"/>
              </a:ext>
            </a:extLst>
          </p:cNvPr>
          <p:cNvSpPr/>
          <p:nvPr/>
        </p:nvSpPr>
        <p:spPr>
          <a:xfrm>
            <a:off x="1003953" y="1909875"/>
            <a:ext cx="544369" cy="508818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926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36344EA-800E-71BC-A5F6-F45E4CD65F2F}"/>
              </a:ext>
            </a:extLst>
          </p:cNvPr>
          <p:cNvSpPr txBox="1"/>
          <p:nvPr/>
        </p:nvSpPr>
        <p:spPr>
          <a:xfrm>
            <a:off x="7518936" y="6105944"/>
            <a:ext cx="1181634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Vigencia hasta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55F62A7-365B-1D37-2E2F-198994EA0136}"/>
              </a:ext>
            </a:extLst>
          </p:cNvPr>
          <p:cNvSpPr txBox="1"/>
          <p:nvPr/>
        </p:nvSpPr>
        <p:spPr>
          <a:xfrm>
            <a:off x="4851186" y="6066769"/>
            <a:ext cx="1181635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Vigencia desde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F543E4B-6048-9150-9F55-E75F43C92F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5710" y="6010007"/>
            <a:ext cx="1773226" cy="438211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A3C0CB2-37AA-AEC4-37BE-5C318D0526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5224" y="5994901"/>
            <a:ext cx="1773226" cy="438211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5587FE52-A97E-24E6-F4F5-7ACD901C3F93}"/>
              </a:ext>
            </a:extLst>
          </p:cNvPr>
          <p:cNvSpPr/>
          <p:nvPr/>
        </p:nvSpPr>
        <p:spPr>
          <a:xfrm>
            <a:off x="2087227" y="6952094"/>
            <a:ext cx="2053925" cy="460950"/>
          </a:xfrm>
          <a:prstGeom prst="rect">
            <a:avLst/>
          </a:prstGeom>
          <a:solidFill>
            <a:srgbClr val="008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23" dirty="0"/>
              <a:t>Adjuntar vigencia del representante</a:t>
            </a:r>
            <a:endParaRPr lang="es-PE" sz="1123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2E05A5C-BCD3-213D-7704-BA820F7D7269}"/>
              </a:ext>
            </a:extLst>
          </p:cNvPr>
          <p:cNvGrpSpPr/>
          <p:nvPr/>
        </p:nvGrpSpPr>
        <p:grpSpPr>
          <a:xfrm>
            <a:off x="1888396" y="4956650"/>
            <a:ext cx="9131097" cy="287496"/>
            <a:chOff x="2219364" y="4819436"/>
            <a:chExt cx="8535591" cy="268746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B16D641-33AF-68EB-6FB1-4B917DC59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t="27665"/>
            <a:stretch/>
          </p:blipFill>
          <p:spPr>
            <a:xfrm>
              <a:off x="2219364" y="4819436"/>
              <a:ext cx="8535591" cy="268746"/>
            </a:xfrm>
            <a:prstGeom prst="rect">
              <a:avLst/>
            </a:prstGeom>
          </p:spPr>
        </p:pic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3216D000-CEEA-483C-A951-9F6705495D2E}"/>
                </a:ext>
              </a:extLst>
            </p:cNvPr>
            <p:cNvSpPr/>
            <p:nvPr/>
          </p:nvSpPr>
          <p:spPr>
            <a:xfrm>
              <a:off x="2219364" y="4822104"/>
              <a:ext cx="2336872" cy="219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7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  <a:p>
              <a:pPr algn="ctr"/>
              <a:r>
                <a:rPr lang="es-ES" sz="1070" dirty="0">
                  <a:solidFill>
                    <a:schemeClr val="accent4">
                      <a:lumMod val="75000"/>
                    </a:schemeClr>
                  </a:solidFill>
                  <a:latin typeface="Arial Narrow" panose="020B0606020202030204" pitchFamily="34" charset="0"/>
                </a:rPr>
                <a:t>ACREDITACIÓN DEL REPRESENTANTE</a:t>
              </a:r>
              <a:endParaRPr lang="es-PE" sz="107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  <a:p>
              <a:pPr algn="ctr"/>
              <a:endParaRPr lang="es-PE" sz="1070" dirty="0"/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DDBDCEE-A570-19B4-5C88-9F811281FD67}"/>
              </a:ext>
            </a:extLst>
          </p:cNvPr>
          <p:cNvSpPr txBox="1"/>
          <p:nvPr/>
        </p:nvSpPr>
        <p:spPr>
          <a:xfrm>
            <a:off x="1858139" y="1316078"/>
            <a:ext cx="2113394" cy="273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77" b="1" dirty="0">
                <a:solidFill>
                  <a:schemeClr val="accent4">
                    <a:lumMod val="75000"/>
                  </a:schemeClr>
                </a:solidFill>
              </a:rPr>
              <a:t>MI PERFIL</a:t>
            </a:r>
            <a:endParaRPr lang="es-PE" sz="1177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0936914-5463-943A-E6C3-D576F51C7554}"/>
              </a:ext>
            </a:extLst>
          </p:cNvPr>
          <p:cNvSpPr txBox="1"/>
          <p:nvPr/>
        </p:nvSpPr>
        <p:spPr>
          <a:xfrm>
            <a:off x="2135346" y="5285838"/>
            <a:ext cx="1075353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Tipo Documento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98D4B2-F87A-BC9B-50EA-31F42B8AD00B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2909" t="6073"/>
          <a:stretch/>
        </p:blipFill>
        <p:spPr>
          <a:xfrm>
            <a:off x="3101350" y="5244148"/>
            <a:ext cx="1644220" cy="40202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E3F595E-7AF0-9278-96A8-09A771D74A69}"/>
              </a:ext>
            </a:extLst>
          </p:cNvPr>
          <p:cNvSpPr txBox="1"/>
          <p:nvPr/>
        </p:nvSpPr>
        <p:spPr>
          <a:xfrm>
            <a:off x="4789300" y="5284529"/>
            <a:ext cx="1306700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Nro. Documento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FD5E43-38CC-CB5C-8DA4-209933D798F9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2909" t="6073"/>
          <a:stretch/>
        </p:blipFill>
        <p:spPr>
          <a:xfrm>
            <a:off x="5781050" y="5242838"/>
            <a:ext cx="1644220" cy="4020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E2D571D-DA5F-B26D-057B-46981B43318C}"/>
              </a:ext>
            </a:extLst>
          </p:cNvPr>
          <p:cNvSpPr txBox="1"/>
          <p:nvPr/>
        </p:nvSpPr>
        <p:spPr>
          <a:xfrm>
            <a:off x="7479938" y="5297927"/>
            <a:ext cx="1075353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Apellido Paterno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6D4ED47-61F1-6993-F227-C8C3F2076A19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2909" t="6073"/>
          <a:stretch/>
        </p:blipFill>
        <p:spPr>
          <a:xfrm>
            <a:off x="8445942" y="5256236"/>
            <a:ext cx="1644220" cy="40202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F960C29-D66A-7414-86CD-180E1E33E727}"/>
              </a:ext>
            </a:extLst>
          </p:cNvPr>
          <p:cNvSpPr txBox="1"/>
          <p:nvPr/>
        </p:nvSpPr>
        <p:spPr>
          <a:xfrm>
            <a:off x="2130341" y="5656549"/>
            <a:ext cx="1153358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Apellido Materno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7B55146-C45E-CBB0-1C0B-AB3D39FF4482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2909" t="6073"/>
          <a:stretch/>
        </p:blipFill>
        <p:spPr>
          <a:xfrm>
            <a:off x="3118631" y="5614859"/>
            <a:ext cx="1644220" cy="40202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5B48BA2-FCDE-5D6D-966C-AFA6513AD794}"/>
              </a:ext>
            </a:extLst>
          </p:cNvPr>
          <p:cNvSpPr txBox="1"/>
          <p:nvPr/>
        </p:nvSpPr>
        <p:spPr>
          <a:xfrm>
            <a:off x="4874645" y="5686555"/>
            <a:ext cx="1153358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3CC5A58-2BCE-23E2-8C42-F9119B8BA353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2909" t="6073"/>
          <a:stretch/>
        </p:blipFill>
        <p:spPr>
          <a:xfrm>
            <a:off x="5803097" y="5644865"/>
            <a:ext cx="1644220" cy="40202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EEEFD36-D743-EBFC-2CD8-68BF0072DA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18936" y="5665211"/>
            <a:ext cx="2638793" cy="38105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164FEE1-832B-1E10-59B4-83D9EC3711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91704" y="6027260"/>
            <a:ext cx="2734057" cy="35247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05FDDA8D-FF9F-6B41-2CC9-41BCDAEBBEF4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12687"/>
          <a:stretch/>
        </p:blipFill>
        <p:spPr>
          <a:xfrm>
            <a:off x="2027886" y="6506387"/>
            <a:ext cx="8062276" cy="325441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D82944FE-541F-D1D6-C48C-EDC6E1F7E45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41152" y="6961632"/>
            <a:ext cx="6995421" cy="364918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8205829F-ABF6-3288-A721-557C31A16EA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74308" y="7519318"/>
            <a:ext cx="1362265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8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35C60-96B6-C8B8-E1FB-62554209D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ángulo 52">
            <a:extLst>
              <a:ext uri="{FF2B5EF4-FFF2-40B4-BE49-F238E27FC236}">
                <a16:creationId xmlns:a16="http://schemas.microsoft.com/office/drawing/2014/main" id="{3FDE68B5-541E-E023-953A-938E87DA06D1}"/>
              </a:ext>
            </a:extLst>
          </p:cNvPr>
          <p:cNvSpPr/>
          <p:nvPr/>
        </p:nvSpPr>
        <p:spPr>
          <a:xfrm>
            <a:off x="871236" y="1299518"/>
            <a:ext cx="847769" cy="5576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568" dirty="0"/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CEA9C0DC-E23D-9505-F9B9-5C0138CAE036}"/>
              </a:ext>
            </a:extLst>
          </p:cNvPr>
          <p:cNvGrpSpPr/>
          <p:nvPr/>
        </p:nvGrpSpPr>
        <p:grpSpPr>
          <a:xfrm>
            <a:off x="1139811" y="1436351"/>
            <a:ext cx="249983" cy="152164"/>
            <a:chOff x="1097280" y="1135380"/>
            <a:chExt cx="175260" cy="106680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8174FDBE-9DFF-4912-CF13-D9D19834104E}"/>
                </a:ext>
              </a:extLst>
            </p:cNvPr>
            <p:cNvCxnSpPr/>
            <p:nvPr/>
          </p:nvCxnSpPr>
          <p:spPr>
            <a:xfrm>
              <a:off x="1097280" y="113538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BB0896B-0EA9-7E71-3A48-5F62A6A8FF1F}"/>
                </a:ext>
              </a:extLst>
            </p:cNvPr>
            <p:cNvCxnSpPr/>
            <p:nvPr/>
          </p:nvCxnSpPr>
          <p:spPr>
            <a:xfrm>
              <a:off x="1097280" y="118872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FC31E09A-D254-6E57-7EF8-41B0C5F35CED}"/>
                </a:ext>
              </a:extLst>
            </p:cNvPr>
            <p:cNvCxnSpPr/>
            <p:nvPr/>
          </p:nvCxnSpPr>
          <p:spPr>
            <a:xfrm>
              <a:off x="1097280" y="124206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3CC556C1-E84E-285C-EB67-FAAD9F18AB23}"/>
              </a:ext>
            </a:extLst>
          </p:cNvPr>
          <p:cNvGrpSpPr/>
          <p:nvPr/>
        </p:nvGrpSpPr>
        <p:grpSpPr>
          <a:xfrm>
            <a:off x="1003950" y="3053625"/>
            <a:ext cx="521704" cy="465487"/>
            <a:chOff x="0" y="1790700"/>
            <a:chExt cx="480060" cy="449580"/>
          </a:xfrm>
        </p:grpSpPr>
        <p:pic>
          <p:nvPicPr>
            <p:cNvPr id="59" name="Gráfico 58" descr="Código QR con relleno sólido">
              <a:extLst>
                <a:ext uri="{FF2B5EF4-FFF2-40B4-BE49-F238E27FC236}">
                  <a16:creationId xmlns:a16="http://schemas.microsoft.com/office/drawing/2014/main" id="{8E6CD8CD-6E17-E063-70CE-FEEBC937E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256" y="1851716"/>
              <a:ext cx="344732" cy="344732"/>
            </a:xfrm>
            <a:prstGeom prst="rect">
              <a:avLst/>
            </a:prstGeom>
          </p:spPr>
        </p:pic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4D0AEC3D-E506-F1A2-8A8D-4F719F2B8DDF}"/>
                </a:ext>
              </a:extLst>
            </p:cNvPr>
            <p:cNvSpPr/>
            <p:nvPr/>
          </p:nvSpPr>
          <p:spPr>
            <a:xfrm>
              <a:off x="0" y="1790700"/>
              <a:ext cx="480060" cy="449580"/>
            </a:xfrm>
            <a:prstGeom prst="ellipse">
              <a:avLst/>
            </a:prstGeom>
            <a:noFill/>
            <a:ln>
              <a:solidFill>
                <a:srgbClr val="008CB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568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95F1C22C-8456-1A4A-13F3-7915FAF27FD3}"/>
              </a:ext>
            </a:extLst>
          </p:cNvPr>
          <p:cNvGrpSpPr/>
          <p:nvPr/>
        </p:nvGrpSpPr>
        <p:grpSpPr>
          <a:xfrm>
            <a:off x="1003950" y="2499454"/>
            <a:ext cx="521704" cy="465487"/>
            <a:chOff x="1002030" y="1875833"/>
            <a:chExt cx="365760" cy="326347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AAA1ABC0-CB01-7B55-728E-D92248B84197}"/>
                </a:ext>
              </a:extLst>
            </p:cNvPr>
            <p:cNvSpPr/>
            <p:nvPr/>
          </p:nvSpPr>
          <p:spPr>
            <a:xfrm>
              <a:off x="1002030" y="1875833"/>
              <a:ext cx="365760" cy="326347"/>
            </a:xfrm>
            <a:prstGeom prst="ellipse">
              <a:avLst/>
            </a:prstGeom>
            <a:noFill/>
            <a:ln>
              <a:solidFill>
                <a:srgbClr val="008CB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568"/>
            </a:p>
          </p:txBody>
        </p:sp>
        <p:pic>
          <p:nvPicPr>
            <p:cNvPr id="1026" name="Picture 2" descr="Iconos de computadora icono de diseño, nuevo, texto, logo png | PNGEgg">
              <a:extLst>
                <a:ext uri="{FF2B5EF4-FFF2-40B4-BE49-F238E27FC236}">
                  <a16:creationId xmlns:a16="http://schemas.microsoft.com/office/drawing/2014/main" id="{EB0FC93F-183F-1736-87BA-8D252F2F4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8" b="95556" l="9778" r="94222">
                          <a14:foregroundMark x1="74667" y1="75111" x2="74667" y2="75111"/>
                          <a14:foregroundMark x1="87556" y1="93333" x2="87556" y2="93333"/>
                          <a14:foregroundMark x1="70222" y1="93333" x2="70222" y2="93333"/>
                          <a14:foregroundMark x1="75556" y1="95556" x2="75556" y2="95556"/>
                          <a14:foregroundMark x1="94222" y1="64000" x2="94222" y2="6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130" y="1892385"/>
              <a:ext cx="281341" cy="281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03C11960-373A-F437-03D1-9EA411CC34E9}"/>
              </a:ext>
            </a:extLst>
          </p:cNvPr>
          <p:cNvGrpSpPr/>
          <p:nvPr/>
        </p:nvGrpSpPr>
        <p:grpSpPr>
          <a:xfrm>
            <a:off x="1026615" y="3615556"/>
            <a:ext cx="521704" cy="465487"/>
            <a:chOff x="1002030" y="2270761"/>
            <a:chExt cx="365760" cy="326347"/>
          </a:xfrm>
        </p:grpSpPr>
        <p:pic>
          <p:nvPicPr>
            <p:cNvPr id="1028" name="Picture 4" descr="Alerta por correo - Iconos gratis de interfaz">
              <a:extLst>
                <a:ext uri="{FF2B5EF4-FFF2-40B4-BE49-F238E27FC236}">
                  <a16:creationId xmlns:a16="http://schemas.microsoft.com/office/drawing/2014/main" id="{100D4E3F-C70B-CA62-4875-9E69541937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040" y="2310173"/>
              <a:ext cx="221755" cy="221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6361A28D-DD0B-3795-777F-CFCB38A743E7}"/>
                </a:ext>
              </a:extLst>
            </p:cNvPr>
            <p:cNvSpPr/>
            <p:nvPr/>
          </p:nvSpPr>
          <p:spPr>
            <a:xfrm>
              <a:off x="1002030" y="2270761"/>
              <a:ext cx="365760" cy="326347"/>
            </a:xfrm>
            <a:prstGeom prst="ellipse">
              <a:avLst/>
            </a:prstGeom>
            <a:noFill/>
            <a:ln>
              <a:solidFill>
                <a:srgbClr val="008CB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568"/>
            </a:p>
          </p:txBody>
        </p:sp>
      </p:grpSp>
      <p:pic>
        <p:nvPicPr>
          <p:cNvPr id="1030" name="Picture 6" descr="Acreditación - Iconos gratis de diverso">
            <a:extLst>
              <a:ext uri="{FF2B5EF4-FFF2-40B4-BE49-F238E27FC236}">
                <a16:creationId xmlns:a16="http://schemas.microsoft.com/office/drawing/2014/main" id="{03A2FEC0-9B53-1121-0816-EE21DF20B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11" y="1999544"/>
            <a:ext cx="296249" cy="29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Elipse 70">
            <a:extLst>
              <a:ext uri="{FF2B5EF4-FFF2-40B4-BE49-F238E27FC236}">
                <a16:creationId xmlns:a16="http://schemas.microsoft.com/office/drawing/2014/main" id="{C45A9F6A-063E-F679-ECFA-52DCB3D67E1B}"/>
              </a:ext>
            </a:extLst>
          </p:cNvPr>
          <p:cNvSpPr/>
          <p:nvPr/>
        </p:nvSpPr>
        <p:spPr>
          <a:xfrm>
            <a:off x="1013287" y="1934755"/>
            <a:ext cx="521704" cy="465487"/>
          </a:xfrm>
          <a:prstGeom prst="ellipse">
            <a:avLst/>
          </a:prstGeom>
          <a:noFill/>
          <a:ln>
            <a:solidFill>
              <a:srgbClr val="008CB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568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35CAD98-F298-13FD-BDD9-E0BE8FC9D7D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82606"/>
          <a:stretch/>
        </p:blipFill>
        <p:spPr>
          <a:xfrm>
            <a:off x="882105" y="242407"/>
            <a:ext cx="10427793" cy="106557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A73E8CD-017A-1BF0-2F43-A8F278377931}"/>
              </a:ext>
            </a:extLst>
          </p:cNvPr>
          <p:cNvSpPr txBox="1"/>
          <p:nvPr/>
        </p:nvSpPr>
        <p:spPr>
          <a:xfrm>
            <a:off x="4263591" y="738878"/>
            <a:ext cx="4350223" cy="35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712" b="1" dirty="0">
                <a:solidFill>
                  <a:schemeClr val="bg1">
                    <a:lumMod val="50000"/>
                  </a:schemeClr>
                </a:solidFill>
              </a:rPr>
              <a:t>GESTION DE REUNIONES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8A351C6-D5EF-1D02-9447-93AC46C74A75}"/>
              </a:ext>
            </a:extLst>
          </p:cNvPr>
          <p:cNvSpPr/>
          <p:nvPr/>
        </p:nvSpPr>
        <p:spPr>
          <a:xfrm>
            <a:off x="1003953" y="1909875"/>
            <a:ext cx="544369" cy="508818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926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1626A9-FD48-3C0D-F46C-760AA946AE41}"/>
              </a:ext>
            </a:extLst>
          </p:cNvPr>
          <p:cNvSpPr txBox="1"/>
          <p:nvPr/>
        </p:nvSpPr>
        <p:spPr>
          <a:xfrm>
            <a:off x="7518936" y="6105944"/>
            <a:ext cx="1181634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Vigencia hasta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835E0BB-975B-8C82-1568-CE966AFC7C8B}"/>
              </a:ext>
            </a:extLst>
          </p:cNvPr>
          <p:cNvSpPr txBox="1"/>
          <p:nvPr/>
        </p:nvSpPr>
        <p:spPr>
          <a:xfrm>
            <a:off x="4851186" y="6066769"/>
            <a:ext cx="1181635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Vigencia desde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388A814-F5D8-755A-76CD-8648D62A2D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5710" y="6010007"/>
            <a:ext cx="1773226" cy="438211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355666B-11F8-C5DC-9038-904078F6B5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5224" y="5994901"/>
            <a:ext cx="1773226" cy="438211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CDE7D1AB-C0CE-084B-89C8-0164A1833F45}"/>
              </a:ext>
            </a:extLst>
          </p:cNvPr>
          <p:cNvSpPr/>
          <p:nvPr/>
        </p:nvSpPr>
        <p:spPr>
          <a:xfrm>
            <a:off x="2087227" y="6952094"/>
            <a:ext cx="2053925" cy="460950"/>
          </a:xfrm>
          <a:prstGeom prst="rect">
            <a:avLst/>
          </a:prstGeom>
          <a:solidFill>
            <a:srgbClr val="008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23" dirty="0"/>
              <a:t>Adjuntar vigencia del representante</a:t>
            </a:r>
            <a:endParaRPr lang="es-PE" sz="1123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583ABE8-30B5-03F0-F06B-41D050C1AAF8}"/>
              </a:ext>
            </a:extLst>
          </p:cNvPr>
          <p:cNvGrpSpPr/>
          <p:nvPr/>
        </p:nvGrpSpPr>
        <p:grpSpPr>
          <a:xfrm>
            <a:off x="1888396" y="4956650"/>
            <a:ext cx="9131097" cy="287496"/>
            <a:chOff x="2219364" y="4819436"/>
            <a:chExt cx="8535591" cy="268746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349CA27-9292-4F3B-8FB5-530463C4D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665"/>
            <a:stretch/>
          </p:blipFill>
          <p:spPr>
            <a:xfrm>
              <a:off x="2219364" y="4819436"/>
              <a:ext cx="8535591" cy="268746"/>
            </a:xfrm>
            <a:prstGeom prst="rect">
              <a:avLst/>
            </a:prstGeom>
          </p:spPr>
        </p:pic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3F33A6F3-8271-FEFE-1C43-A28663093AAA}"/>
                </a:ext>
              </a:extLst>
            </p:cNvPr>
            <p:cNvSpPr/>
            <p:nvPr/>
          </p:nvSpPr>
          <p:spPr>
            <a:xfrm>
              <a:off x="2219364" y="4822104"/>
              <a:ext cx="2336872" cy="219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7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  <a:p>
              <a:pPr algn="ctr"/>
              <a:r>
                <a:rPr lang="es-ES" sz="1070" dirty="0">
                  <a:solidFill>
                    <a:schemeClr val="accent4">
                      <a:lumMod val="75000"/>
                    </a:schemeClr>
                  </a:solidFill>
                  <a:latin typeface="Arial Narrow" panose="020B0606020202030204" pitchFamily="34" charset="0"/>
                </a:rPr>
                <a:t>ACREDITACIÓN DEL REPRESENTANTE</a:t>
              </a:r>
              <a:endParaRPr lang="es-PE" sz="107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  <a:p>
              <a:pPr algn="ctr"/>
              <a:endParaRPr lang="es-PE" sz="1070" dirty="0"/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A666BA9-D491-F50E-A153-D2843F130D00}"/>
              </a:ext>
            </a:extLst>
          </p:cNvPr>
          <p:cNvSpPr txBox="1"/>
          <p:nvPr/>
        </p:nvSpPr>
        <p:spPr>
          <a:xfrm>
            <a:off x="1858139" y="1316078"/>
            <a:ext cx="2113394" cy="273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77" b="1" dirty="0">
                <a:solidFill>
                  <a:schemeClr val="accent4">
                    <a:lumMod val="75000"/>
                  </a:schemeClr>
                </a:solidFill>
              </a:rPr>
              <a:t>MI PERFIL</a:t>
            </a:r>
            <a:endParaRPr lang="es-PE" sz="1177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6A6FF16-A969-2363-6C56-922B74E769A1}"/>
              </a:ext>
            </a:extLst>
          </p:cNvPr>
          <p:cNvSpPr txBox="1"/>
          <p:nvPr/>
        </p:nvSpPr>
        <p:spPr>
          <a:xfrm>
            <a:off x="2135346" y="5285838"/>
            <a:ext cx="1075353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Tipo Documento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120D225-C642-2560-6B72-C1556F456A9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2909" t="6073"/>
          <a:stretch/>
        </p:blipFill>
        <p:spPr>
          <a:xfrm>
            <a:off x="3101350" y="5244148"/>
            <a:ext cx="1644220" cy="40202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4CB334C-134A-1748-3AE0-2C297C5A56D2}"/>
              </a:ext>
            </a:extLst>
          </p:cNvPr>
          <p:cNvSpPr txBox="1"/>
          <p:nvPr/>
        </p:nvSpPr>
        <p:spPr>
          <a:xfrm>
            <a:off x="4789300" y="5284529"/>
            <a:ext cx="1306700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Nro. Documento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AA8C45-80A4-DD4F-1DAD-4580816140A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2909" t="6073"/>
          <a:stretch/>
        </p:blipFill>
        <p:spPr>
          <a:xfrm>
            <a:off x="5781050" y="5242838"/>
            <a:ext cx="1644220" cy="4020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9B8DA5D-7E04-A190-DDD3-7DFE0E72E4E4}"/>
              </a:ext>
            </a:extLst>
          </p:cNvPr>
          <p:cNvSpPr txBox="1"/>
          <p:nvPr/>
        </p:nvSpPr>
        <p:spPr>
          <a:xfrm>
            <a:off x="7479938" y="5297927"/>
            <a:ext cx="1075353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Apellido Paterno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3A24BC8-181B-E85A-0E11-84046A22127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2909" t="6073"/>
          <a:stretch/>
        </p:blipFill>
        <p:spPr>
          <a:xfrm>
            <a:off x="8445942" y="5256236"/>
            <a:ext cx="1644220" cy="40202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E7C11E1-FCB3-5758-E0DD-EFC8EDD50AA6}"/>
              </a:ext>
            </a:extLst>
          </p:cNvPr>
          <p:cNvSpPr txBox="1"/>
          <p:nvPr/>
        </p:nvSpPr>
        <p:spPr>
          <a:xfrm>
            <a:off x="2130341" y="5656549"/>
            <a:ext cx="1153358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Apellido Materno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EB3E690-16B0-AFB2-C930-5FD7402EB5C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2909" t="6073"/>
          <a:stretch/>
        </p:blipFill>
        <p:spPr>
          <a:xfrm>
            <a:off x="3118631" y="5614859"/>
            <a:ext cx="1644220" cy="40202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277C77F-BEC2-FEF4-3CC3-1750CD443769}"/>
              </a:ext>
            </a:extLst>
          </p:cNvPr>
          <p:cNvSpPr txBox="1"/>
          <p:nvPr/>
        </p:nvSpPr>
        <p:spPr>
          <a:xfrm>
            <a:off x="4874645" y="5686555"/>
            <a:ext cx="1153358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A955630-D86C-0028-8992-6AF8AF82F38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2909" t="6073"/>
          <a:stretch/>
        </p:blipFill>
        <p:spPr>
          <a:xfrm>
            <a:off x="5803097" y="5644865"/>
            <a:ext cx="1644220" cy="40202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2182BF6-7215-3066-D05C-05A8A5B052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18936" y="5665211"/>
            <a:ext cx="2638793" cy="38105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33CB51B-2CC3-A7A8-00CE-B00538F612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91704" y="6027260"/>
            <a:ext cx="2734057" cy="35247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11EB7914-15B4-6CF3-8376-2BB2877B1E8D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12687"/>
          <a:stretch/>
        </p:blipFill>
        <p:spPr>
          <a:xfrm>
            <a:off x="2027886" y="6506387"/>
            <a:ext cx="8062276" cy="325441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9065B56-62BE-775F-C429-B0930932B1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41153" y="6919784"/>
            <a:ext cx="7500388" cy="39126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5F209A1-DD4C-3C16-BF8B-AE687B323DA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45529" y="1588515"/>
            <a:ext cx="8163314" cy="323181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FB65C96-7D2D-AE23-FC86-6AD4CBF0C1D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74308" y="7519318"/>
            <a:ext cx="1362265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5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7A604-81A7-3266-3D3B-D470C61DA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ángulo 52">
            <a:extLst>
              <a:ext uri="{FF2B5EF4-FFF2-40B4-BE49-F238E27FC236}">
                <a16:creationId xmlns:a16="http://schemas.microsoft.com/office/drawing/2014/main" id="{A0DE45DD-5B07-42F9-A2E7-727B2115C857}"/>
              </a:ext>
            </a:extLst>
          </p:cNvPr>
          <p:cNvSpPr/>
          <p:nvPr/>
        </p:nvSpPr>
        <p:spPr>
          <a:xfrm>
            <a:off x="871236" y="1918080"/>
            <a:ext cx="847769" cy="4881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568" dirty="0"/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864B7CD9-11ED-DE29-234D-2A9A573CB7EB}"/>
              </a:ext>
            </a:extLst>
          </p:cNvPr>
          <p:cNvGrpSpPr/>
          <p:nvPr/>
        </p:nvGrpSpPr>
        <p:grpSpPr>
          <a:xfrm>
            <a:off x="1139811" y="2054911"/>
            <a:ext cx="249983" cy="152164"/>
            <a:chOff x="1097280" y="1135380"/>
            <a:chExt cx="175260" cy="106680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06B360C7-1247-6EFF-FA1E-19CBE9DDB9F6}"/>
                </a:ext>
              </a:extLst>
            </p:cNvPr>
            <p:cNvCxnSpPr/>
            <p:nvPr/>
          </p:nvCxnSpPr>
          <p:spPr>
            <a:xfrm>
              <a:off x="1097280" y="113538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523586E-93F7-FFD4-01B3-B39E4704B193}"/>
                </a:ext>
              </a:extLst>
            </p:cNvPr>
            <p:cNvCxnSpPr/>
            <p:nvPr/>
          </p:nvCxnSpPr>
          <p:spPr>
            <a:xfrm>
              <a:off x="1097280" y="118872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C9AC3D02-1BE7-C45F-99A7-DEE6782BDFDE}"/>
                </a:ext>
              </a:extLst>
            </p:cNvPr>
            <p:cNvCxnSpPr/>
            <p:nvPr/>
          </p:nvCxnSpPr>
          <p:spPr>
            <a:xfrm>
              <a:off x="1097280" y="124206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5C0E4320-EDE3-B22C-785F-34E4E3B3C746}"/>
              </a:ext>
            </a:extLst>
          </p:cNvPr>
          <p:cNvGrpSpPr/>
          <p:nvPr/>
        </p:nvGrpSpPr>
        <p:grpSpPr>
          <a:xfrm>
            <a:off x="1003950" y="3672186"/>
            <a:ext cx="521704" cy="465487"/>
            <a:chOff x="0" y="1790700"/>
            <a:chExt cx="480060" cy="449580"/>
          </a:xfrm>
        </p:grpSpPr>
        <p:pic>
          <p:nvPicPr>
            <p:cNvPr id="59" name="Gráfico 58" descr="Código QR con relleno sólido">
              <a:extLst>
                <a:ext uri="{FF2B5EF4-FFF2-40B4-BE49-F238E27FC236}">
                  <a16:creationId xmlns:a16="http://schemas.microsoft.com/office/drawing/2014/main" id="{1A7FBAF0-DE55-0DB9-79C5-CDDBF0459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256" y="1851716"/>
              <a:ext cx="344732" cy="344732"/>
            </a:xfrm>
            <a:prstGeom prst="rect">
              <a:avLst/>
            </a:prstGeom>
          </p:spPr>
        </p:pic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5195BA90-641D-D15E-D685-078F9709FD0D}"/>
                </a:ext>
              </a:extLst>
            </p:cNvPr>
            <p:cNvSpPr/>
            <p:nvPr/>
          </p:nvSpPr>
          <p:spPr>
            <a:xfrm>
              <a:off x="0" y="1790700"/>
              <a:ext cx="480060" cy="449580"/>
            </a:xfrm>
            <a:prstGeom prst="ellipse">
              <a:avLst/>
            </a:prstGeom>
            <a:noFill/>
            <a:ln>
              <a:solidFill>
                <a:srgbClr val="008CB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568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90DF4747-E7E5-B0DC-ECBC-3D0C8903B547}"/>
              </a:ext>
            </a:extLst>
          </p:cNvPr>
          <p:cNvGrpSpPr/>
          <p:nvPr/>
        </p:nvGrpSpPr>
        <p:grpSpPr>
          <a:xfrm>
            <a:off x="1003950" y="3118014"/>
            <a:ext cx="521704" cy="465487"/>
            <a:chOff x="1002030" y="1875833"/>
            <a:chExt cx="365760" cy="326347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8881F636-C47C-24FD-8E23-75FFB610AEDE}"/>
                </a:ext>
              </a:extLst>
            </p:cNvPr>
            <p:cNvSpPr/>
            <p:nvPr/>
          </p:nvSpPr>
          <p:spPr>
            <a:xfrm>
              <a:off x="1002030" y="1875833"/>
              <a:ext cx="365760" cy="326347"/>
            </a:xfrm>
            <a:prstGeom prst="ellipse">
              <a:avLst/>
            </a:prstGeom>
            <a:noFill/>
            <a:ln>
              <a:solidFill>
                <a:srgbClr val="008CB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568"/>
            </a:p>
          </p:txBody>
        </p:sp>
        <p:pic>
          <p:nvPicPr>
            <p:cNvPr id="1026" name="Picture 2" descr="Iconos de computadora icono de diseño, nuevo, texto, logo png | PNGEgg">
              <a:extLst>
                <a:ext uri="{FF2B5EF4-FFF2-40B4-BE49-F238E27FC236}">
                  <a16:creationId xmlns:a16="http://schemas.microsoft.com/office/drawing/2014/main" id="{EB6A5B49-DC64-0B52-4B2A-E4C6F0B7E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8" b="95556" l="9778" r="94222">
                          <a14:foregroundMark x1="74667" y1="75111" x2="74667" y2="75111"/>
                          <a14:foregroundMark x1="87556" y1="93333" x2="87556" y2="93333"/>
                          <a14:foregroundMark x1="70222" y1="93333" x2="70222" y2="93333"/>
                          <a14:foregroundMark x1="75556" y1="95556" x2="75556" y2="95556"/>
                          <a14:foregroundMark x1="94222" y1="64000" x2="94222" y2="6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130" y="1892385"/>
              <a:ext cx="281341" cy="281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9C5266F-2C4A-9A1F-20CE-54F573935F8A}"/>
              </a:ext>
            </a:extLst>
          </p:cNvPr>
          <p:cNvGrpSpPr/>
          <p:nvPr/>
        </p:nvGrpSpPr>
        <p:grpSpPr>
          <a:xfrm>
            <a:off x="1026615" y="4234117"/>
            <a:ext cx="521704" cy="465487"/>
            <a:chOff x="1002030" y="2270761"/>
            <a:chExt cx="365760" cy="326347"/>
          </a:xfrm>
        </p:grpSpPr>
        <p:pic>
          <p:nvPicPr>
            <p:cNvPr id="1028" name="Picture 4" descr="Alerta por correo - Iconos gratis de interfaz">
              <a:extLst>
                <a:ext uri="{FF2B5EF4-FFF2-40B4-BE49-F238E27FC236}">
                  <a16:creationId xmlns:a16="http://schemas.microsoft.com/office/drawing/2014/main" id="{7E172E07-6DEA-CF4A-322B-8A0E723A1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040" y="2310173"/>
              <a:ext cx="221755" cy="221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5AD68910-9E4F-EA5C-D713-AC9D3FEBED63}"/>
                </a:ext>
              </a:extLst>
            </p:cNvPr>
            <p:cNvSpPr/>
            <p:nvPr/>
          </p:nvSpPr>
          <p:spPr>
            <a:xfrm>
              <a:off x="1002030" y="2270761"/>
              <a:ext cx="365760" cy="326347"/>
            </a:xfrm>
            <a:prstGeom prst="ellipse">
              <a:avLst/>
            </a:prstGeom>
            <a:noFill/>
            <a:ln>
              <a:solidFill>
                <a:srgbClr val="008CB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568"/>
            </a:p>
          </p:txBody>
        </p:sp>
      </p:grpSp>
      <p:pic>
        <p:nvPicPr>
          <p:cNvPr id="1030" name="Picture 6" descr="Acreditación - Iconos gratis de diverso">
            <a:extLst>
              <a:ext uri="{FF2B5EF4-FFF2-40B4-BE49-F238E27FC236}">
                <a16:creationId xmlns:a16="http://schemas.microsoft.com/office/drawing/2014/main" id="{7094F632-EA97-4434-56A1-16365ABAC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11" y="2618105"/>
            <a:ext cx="296249" cy="29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Elipse 70">
            <a:extLst>
              <a:ext uri="{FF2B5EF4-FFF2-40B4-BE49-F238E27FC236}">
                <a16:creationId xmlns:a16="http://schemas.microsoft.com/office/drawing/2014/main" id="{489C7BBB-BE77-F22E-6637-3B3F70E10FEC}"/>
              </a:ext>
            </a:extLst>
          </p:cNvPr>
          <p:cNvSpPr/>
          <p:nvPr/>
        </p:nvSpPr>
        <p:spPr>
          <a:xfrm>
            <a:off x="1013287" y="2553315"/>
            <a:ext cx="521704" cy="465487"/>
          </a:xfrm>
          <a:prstGeom prst="ellipse">
            <a:avLst/>
          </a:prstGeom>
          <a:noFill/>
          <a:ln>
            <a:solidFill>
              <a:srgbClr val="008CB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568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D492E22-0CF4-5E9C-37FA-EBB4BCAD42D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82606"/>
          <a:stretch/>
        </p:blipFill>
        <p:spPr>
          <a:xfrm>
            <a:off x="882105" y="641964"/>
            <a:ext cx="10427793" cy="12761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16A388F-9BB4-799B-BA7E-BE78023459EE}"/>
              </a:ext>
            </a:extLst>
          </p:cNvPr>
          <p:cNvSpPr txBox="1"/>
          <p:nvPr/>
        </p:nvSpPr>
        <p:spPr>
          <a:xfrm>
            <a:off x="4263591" y="1280022"/>
            <a:ext cx="4350223" cy="35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712" b="1" dirty="0">
                <a:solidFill>
                  <a:schemeClr val="bg1">
                    <a:lumMod val="50000"/>
                  </a:schemeClr>
                </a:solidFill>
              </a:rPr>
              <a:t>GESTION DE REUNIONES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7B0098F-C544-4ECD-6A38-F9E31461B1EB}"/>
              </a:ext>
            </a:extLst>
          </p:cNvPr>
          <p:cNvSpPr/>
          <p:nvPr/>
        </p:nvSpPr>
        <p:spPr>
          <a:xfrm>
            <a:off x="1003950" y="3085184"/>
            <a:ext cx="544369" cy="508818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926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46D302-C9E5-65BE-437F-9D759A78C9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9949" y="1945459"/>
            <a:ext cx="9590893" cy="3810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B2535D9-9F60-292C-BB8B-8F1BE5085E0C}"/>
              </a:ext>
            </a:extLst>
          </p:cNvPr>
          <p:cNvSpPr txBox="1"/>
          <p:nvPr/>
        </p:nvSpPr>
        <p:spPr>
          <a:xfrm>
            <a:off x="1791324" y="2731743"/>
            <a:ext cx="1181635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Tipo Reunión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D2F7DFB-10F7-FF76-4400-2B7672087E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94348" y="2628492"/>
            <a:ext cx="1773226" cy="43821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60BEBF9-FD39-3C89-1932-13CEE1D7654E}"/>
              </a:ext>
            </a:extLst>
          </p:cNvPr>
          <p:cNvSpPr txBox="1"/>
          <p:nvPr/>
        </p:nvSpPr>
        <p:spPr>
          <a:xfrm>
            <a:off x="1839386" y="3169954"/>
            <a:ext cx="1181635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Medio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89A106-CE76-713A-F36D-7A271FA00C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9742" y="3085896"/>
            <a:ext cx="1773226" cy="438211"/>
          </a:xfrm>
          <a:prstGeom prst="rect">
            <a:avLst/>
          </a:prstGeom>
        </p:spPr>
      </p:pic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DFDB28FD-8EF5-77D4-9F09-E0B1F4201307}"/>
              </a:ext>
            </a:extLst>
          </p:cNvPr>
          <p:cNvSpPr/>
          <p:nvPr/>
        </p:nvSpPr>
        <p:spPr>
          <a:xfrm rot="10800000">
            <a:off x="4099788" y="2761322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A82CBBB1-F395-71C8-C3D9-58758D838C30}"/>
              </a:ext>
            </a:extLst>
          </p:cNvPr>
          <p:cNvSpPr/>
          <p:nvPr/>
        </p:nvSpPr>
        <p:spPr>
          <a:xfrm rot="10800000">
            <a:off x="4086141" y="3226451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59002E-922B-955C-DC6A-7B2A13F85B90}"/>
              </a:ext>
            </a:extLst>
          </p:cNvPr>
          <p:cNvSpPr txBox="1"/>
          <p:nvPr/>
        </p:nvSpPr>
        <p:spPr>
          <a:xfrm>
            <a:off x="4585598" y="2762152"/>
            <a:ext cx="1181635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IGA vinculado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A5D7D82-50D9-A56F-12B9-85D19F6578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0122" y="2678094"/>
            <a:ext cx="1773226" cy="43821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5D41565-1A10-C68C-E191-852FCF79A054}"/>
              </a:ext>
            </a:extLst>
          </p:cNvPr>
          <p:cNvSpPr txBox="1"/>
          <p:nvPr/>
        </p:nvSpPr>
        <p:spPr>
          <a:xfrm>
            <a:off x="7379872" y="2704530"/>
            <a:ext cx="1181635" cy="3886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 reunión previa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488AA9E-C8E9-9450-0F81-ADD2C0E8EA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7356" y="2675064"/>
            <a:ext cx="1773226" cy="43821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A59CDA0-3711-FA70-36A2-154920F91C50}"/>
              </a:ext>
            </a:extLst>
          </p:cNvPr>
          <p:cNvSpPr txBox="1"/>
          <p:nvPr/>
        </p:nvSpPr>
        <p:spPr>
          <a:xfrm>
            <a:off x="4585598" y="3193269"/>
            <a:ext cx="1181635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Actividad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EDB2764-3582-0289-D3FD-6BC68C00F8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0122" y="3109211"/>
            <a:ext cx="1773226" cy="438211"/>
          </a:xfrm>
          <a:prstGeom prst="rect">
            <a:avLst/>
          </a:prstGeom>
        </p:spPr>
      </p:pic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26713014-6967-B022-6AED-CEE0C7561AEC}"/>
              </a:ext>
            </a:extLst>
          </p:cNvPr>
          <p:cNvSpPr/>
          <p:nvPr/>
        </p:nvSpPr>
        <p:spPr>
          <a:xfrm rot="10800000">
            <a:off x="6913502" y="3235527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C9CFCBA-B669-B015-5314-8BCB390824D7}"/>
              </a:ext>
            </a:extLst>
          </p:cNvPr>
          <p:cNvSpPr txBox="1"/>
          <p:nvPr/>
        </p:nvSpPr>
        <p:spPr>
          <a:xfrm>
            <a:off x="7378538" y="3224712"/>
            <a:ext cx="1308190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Tipo procedimiento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B750769-FC2F-3194-BF5B-1D4071A487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6022" y="3140654"/>
            <a:ext cx="1773226" cy="438211"/>
          </a:xfrm>
          <a:prstGeom prst="rect">
            <a:avLst/>
          </a:prstGeom>
        </p:spPr>
      </p:pic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0E7A3B6F-8D67-D900-B6F2-ADD4C45B7DD5}"/>
              </a:ext>
            </a:extLst>
          </p:cNvPr>
          <p:cNvSpPr/>
          <p:nvPr/>
        </p:nvSpPr>
        <p:spPr>
          <a:xfrm rot="10800000">
            <a:off x="9954382" y="3280487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EE8AC83-9A84-0479-3A57-3A3E11546542}"/>
              </a:ext>
            </a:extLst>
          </p:cNvPr>
          <p:cNvSpPr txBox="1"/>
          <p:nvPr/>
        </p:nvSpPr>
        <p:spPr>
          <a:xfrm>
            <a:off x="1829668" y="3626422"/>
            <a:ext cx="1308190" cy="3886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Tipo de</a:t>
            </a:r>
          </a:p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proyecto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20ECDE49-41A1-A6B5-93CC-FBE97D52C7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77114" y="3563180"/>
            <a:ext cx="1773226" cy="438211"/>
          </a:xfrm>
          <a:prstGeom prst="rect">
            <a:avLst/>
          </a:prstGeom>
        </p:spPr>
      </p:pic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961B6BF8-F44B-2919-4357-88E158A3B963}"/>
              </a:ext>
            </a:extLst>
          </p:cNvPr>
          <p:cNvSpPr/>
          <p:nvPr/>
        </p:nvSpPr>
        <p:spPr>
          <a:xfrm rot="10800000">
            <a:off x="4085474" y="3689365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0001098-B7A5-F4F5-2B1A-A94A03A145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5218" y="4238983"/>
            <a:ext cx="9621593" cy="943107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14217E88-54B3-55EC-0035-529AE390549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0978" y="2525864"/>
            <a:ext cx="654967" cy="500157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E1D0D9C6-61FA-0ECF-20C6-564ABBB1F0F5}"/>
              </a:ext>
            </a:extLst>
          </p:cNvPr>
          <p:cNvSpPr/>
          <p:nvPr/>
        </p:nvSpPr>
        <p:spPr>
          <a:xfrm>
            <a:off x="1791324" y="5338473"/>
            <a:ext cx="2053925" cy="460950"/>
          </a:xfrm>
          <a:prstGeom prst="rect">
            <a:avLst/>
          </a:prstGeom>
          <a:solidFill>
            <a:srgbClr val="008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23" dirty="0"/>
              <a:t>Adjuntar  documentos</a:t>
            </a:r>
            <a:endParaRPr lang="es-PE" sz="1123" dirty="0"/>
          </a:p>
        </p:txBody>
      </p:sp>
      <p:graphicFrame>
        <p:nvGraphicFramePr>
          <p:cNvPr id="32" name="Tabla 31">
            <a:extLst>
              <a:ext uri="{FF2B5EF4-FFF2-40B4-BE49-F238E27FC236}">
                <a16:creationId xmlns:a16="http://schemas.microsoft.com/office/drawing/2014/main" id="{2B4B94F3-0686-F146-25D9-4CCEA9B35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5231"/>
              </p:ext>
            </p:extLst>
          </p:nvPr>
        </p:nvGraphicFramePr>
        <p:xfrm>
          <a:off x="1801876" y="6234165"/>
          <a:ext cx="3572632" cy="778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6316">
                  <a:extLst>
                    <a:ext uri="{9D8B030D-6E8A-4147-A177-3AD203B41FA5}">
                      <a16:colId xmlns:a16="http://schemas.microsoft.com/office/drawing/2014/main" val="3232280782"/>
                    </a:ext>
                  </a:extLst>
                </a:gridCol>
                <a:gridCol w="1786316">
                  <a:extLst>
                    <a:ext uri="{9D8B030D-6E8A-4147-A177-3AD203B41FA5}">
                      <a16:colId xmlns:a16="http://schemas.microsoft.com/office/drawing/2014/main" val="1838731946"/>
                    </a:ext>
                  </a:extLst>
                </a:gridCol>
              </a:tblGrid>
              <a:tr h="252645">
                <a:tc>
                  <a:txBody>
                    <a:bodyPr/>
                    <a:lstStyle/>
                    <a:p>
                      <a:pPr algn="ctr"/>
                      <a:r>
                        <a:rPr lang="es-ES" sz="1000" b="1" dirty="0"/>
                        <a:t>Nombre de archivo</a:t>
                      </a:r>
                      <a:endParaRPr lang="es-PE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1" dirty="0"/>
                        <a:t>Tipo</a:t>
                      </a:r>
                      <a:endParaRPr lang="es-PE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70866"/>
                  </a:ext>
                </a:extLst>
              </a:tr>
              <a:tr h="252645">
                <a:tc>
                  <a:txBody>
                    <a:bodyPr/>
                    <a:lstStyle/>
                    <a:p>
                      <a:pPr algn="ctr"/>
                      <a:endParaRPr lang="es-PE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985849"/>
                  </a:ext>
                </a:extLst>
              </a:tr>
              <a:tr h="273133">
                <a:tc>
                  <a:txBody>
                    <a:bodyPr/>
                    <a:lstStyle/>
                    <a:p>
                      <a:pPr algn="ctr"/>
                      <a:endParaRPr lang="es-PE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241445"/>
                  </a:ext>
                </a:extLst>
              </a:tr>
            </a:tbl>
          </a:graphicData>
        </a:graphic>
      </p:graphicFrame>
      <p:pic>
        <p:nvPicPr>
          <p:cNvPr id="34" name="Imagen 33">
            <a:extLst>
              <a:ext uri="{FF2B5EF4-FFF2-40B4-BE49-F238E27FC236}">
                <a16:creationId xmlns:a16="http://schemas.microsoft.com/office/drawing/2014/main" id="{512E1CEA-B4E0-5D77-0BC7-EA16ED020A0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01876" y="2311090"/>
            <a:ext cx="1250669" cy="327762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E275761F-21D6-2EB2-C8CC-E686E99763EC}"/>
              </a:ext>
            </a:extLst>
          </p:cNvPr>
          <p:cNvSpPr/>
          <p:nvPr/>
        </p:nvSpPr>
        <p:spPr>
          <a:xfrm>
            <a:off x="8007102" y="6327847"/>
            <a:ext cx="1300671" cy="345908"/>
          </a:xfrm>
          <a:prstGeom prst="rect">
            <a:avLst/>
          </a:prstGeom>
          <a:solidFill>
            <a:srgbClr val="008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23" dirty="0"/>
              <a:t>Enviar</a:t>
            </a:r>
            <a:endParaRPr lang="es-PE" sz="1123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29C5DA5-1D28-268D-1A5B-7ADE289BE45C}"/>
              </a:ext>
            </a:extLst>
          </p:cNvPr>
          <p:cNvSpPr/>
          <p:nvPr/>
        </p:nvSpPr>
        <p:spPr>
          <a:xfrm>
            <a:off x="9432635" y="6304768"/>
            <a:ext cx="1300671" cy="345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23" dirty="0">
                <a:solidFill>
                  <a:schemeClr val="tx1"/>
                </a:solidFill>
              </a:rPr>
              <a:t>Cancelar</a:t>
            </a:r>
            <a:endParaRPr lang="es-PE" sz="1123" dirty="0">
              <a:solidFill>
                <a:schemeClr val="tx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D5F928F-006D-B3BC-A6F9-7CE90CF17DDD}"/>
              </a:ext>
            </a:extLst>
          </p:cNvPr>
          <p:cNvSpPr txBox="1"/>
          <p:nvPr/>
        </p:nvSpPr>
        <p:spPr>
          <a:xfrm>
            <a:off x="1692412" y="5768116"/>
            <a:ext cx="5332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rgbClr val="FF0000"/>
                </a:solidFill>
              </a:rPr>
              <a:t>* Obligatorio cargar al menos un documento</a:t>
            </a:r>
            <a:endParaRPr lang="es-PE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4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C49B1-B72E-29B2-7585-81E870F6E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ángulo 52">
            <a:extLst>
              <a:ext uri="{FF2B5EF4-FFF2-40B4-BE49-F238E27FC236}">
                <a16:creationId xmlns:a16="http://schemas.microsoft.com/office/drawing/2014/main" id="{D11D1A13-B05A-84DD-8EE3-EC17A5E4240A}"/>
              </a:ext>
            </a:extLst>
          </p:cNvPr>
          <p:cNvSpPr/>
          <p:nvPr/>
        </p:nvSpPr>
        <p:spPr>
          <a:xfrm>
            <a:off x="871236" y="1918079"/>
            <a:ext cx="847769" cy="5124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568" dirty="0"/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E0D6B96D-ABA9-9BD6-98FA-FA9547629AE2}"/>
              </a:ext>
            </a:extLst>
          </p:cNvPr>
          <p:cNvGrpSpPr/>
          <p:nvPr/>
        </p:nvGrpSpPr>
        <p:grpSpPr>
          <a:xfrm>
            <a:off x="1139811" y="2054911"/>
            <a:ext cx="249983" cy="152164"/>
            <a:chOff x="1097280" y="1135380"/>
            <a:chExt cx="175260" cy="106680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4762AD9-A2E8-CD97-7604-5B285804B756}"/>
                </a:ext>
              </a:extLst>
            </p:cNvPr>
            <p:cNvCxnSpPr/>
            <p:nvPr/>
          </p:nvCxnSpPr>
          <p:spPr>
            <a:xfrm>
              <a:off x="1097280" y="113538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7A7C7730-B5BD-8EDA-BA32-8E52AFB108AD}"/>
                </a:ext>
              </a:extLst>
            </p:cNvPr>
            <p:cNvCxnSpPr/>
            <p:nvPr/>
          </p:nvCxnSpPr>
          <p:spPr>
            <a:xfrm>
              <a:off x="1097280" y="118872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44702A95-7DE2-3FA0-64C9-6807897D0386}"/>
                </a:ext>
              </a:extLst>
            </p:cNvPr>
            <p:cNvCxnSpPr/>
            <p:nvPr/>
          </p:nvCxnSpPr>
          <p:spPr>
            <a:xfrm>
              <a:off x="1097280" y="124206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FB2789F2-DB11-EEF8-045D-6226586DC0FA}"/>
              </a:ext>
            </a:extLst>
          </p:cNvPr>
          <p:cNvGrpSpPr/>
          <p:nvPr/>
        </p:nvGrpSpPr>
        <p:grpSpPr>
          <a:xfrm>
            <a:off x="1003950" y="3672186"/>
            <a:ext cx="521704" cy="465487"/>
            <a:chOff x="0" y="1790700"/>
            <a:chExt cx="480060" cy="449580"/>
          </a:xfrm>
        </p:grpSpPr>
        <p:pic>
          <p:nvPicPr>
            <p:cNvPr id="59" name="Gráfico 58" descr="Código QR con relleno sólido">
              <a:extLst>
                <a:ext uri="{FF2B5EF4-FFF2-40B4-BE49-F238E27FC236}">
                  <a16:creationId xmlns:a16="http://schemas.microsoft.com/office/drawing/2014/main" id="{15335E64-6001-90A7-D4A1-39549E45B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256" y="1851716"/>
              <a:ext cx="344732" cy="344732"/>
            </a:xfrm>
            <a:prstGeom prst="rect">
              <a:avLst/>
            </a:prstGeom>
          </p:spPr>
        </p:pic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98E9E3F5-3708-60B5-A211-1833A31608BF}"/>
                </a:ext>
              </a:extLst>
            </p:cNvPr>
            <p:cNvSpPr/>
            <p:nvPr/>
          </p:nvSpPr>
          <p:spPr>
            <a:xfrm>
              <a:off x="0" y="1790700"/>
              <a:ext cx="480060" cy="449580"/>
            </a:xfrm>
            <a:prstGeom prst="ellipse">
              <a:avLst/>
            </a:prstGeom>
            <a:noFill/>
            <a:ln>
              <a:solidFill>
                <a:srgbClr val="008CB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568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A05A9AA6-29AA-8A6C-8719-344A8E033348}"/>
              </a:ext>
            </a:extLst>
          </p:cNvPr>
          <p:cNvGrpSpPr/>
          <p:nvPr/>
        </p:nvGrpSpPr>
        <p:grpSpPr>
          <a:xfrm>
            <a:off x="1003950" y="3118014"/>
            <a:ext cx="521704" cy="465487"/>
            <a:chOff x="1002030" y="1875833"/>
            <a:chExt cx="365760" cy="326347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C0CD98F1-E21C-5BD4-E819-953156F0ED77}"/>
                </a:ext>
              </a:extLst>
            </p:cNvPr>
            <p:cNvSpPr/>
            <p:nvPr/>
          </p:nvSpPr>
          <p:spPr>
            <a:xfrm>
              <a:off x="1002030" y="1875833"/>
              <a:ext cx="365760" cy="326347"/>
            </a:xfrm>
            <a:prstGeom prst="ellipse">
              <a:avLst/>
            </a:prstGeom>
            <a:noFill/>
            <a:ln>
              <a:solidFill>
                <a:srgbClr val="008CB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568"/>
            </a:p>
          </p:txBody>
        </p:sp>
        <p:pic>
          <p:nvPicPr>
            <p:cNvPr id="1026" name="Picture 2" descr="Iconos de computadora icono de diseño, nuevo, texto, logo png | PNGEgg">
              <a:extLst>
                <a:ext uri="{FF2B5EF4-FFF2-40B4-BE49-F238E27FC236}">
                  <a16:creationId xmlns:a16="http://schemas.microsoft.com/office/drawing/2014/main" id="{CECB27D0-243A-7CD1-525B-DCF7ACA4D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8" b="95556" l="9778" r="94222">
                          <a14:foregroundMark x1="74667" y1="75111" x2="74667" y2="75111"/>
                          <a14:foregroundMark x1="87556" y1="93333" x2="87556" y2="93333"/>
                          <a14:foregroundMark x1="70222" y1="93333" x2="70222" y2="93333"/>
                          <a14:foregroundMark x1="75556" y1="95556" x2="75556" y2="95556"/>
                          <a14:foregroundMark x1="94222" y1="64000" x2="94222" y2="6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130" y="1892385"/>
              <a:ext cx="281341" cy="281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736F482D-4D0B-3D3D-C43D-DC4CC7D8A8C6}"/>
              </a:ext>
            </a:extLst>
          </p:cNvPr>
          <p:cNvGrpSpPr/>
          <p:nvPr/>
        </p:nvGrpSpPr>
        <p:grpSpPr>
          <a:xfrm>
            <a:off x="1026615" y="4234117"/>
            <a:ext cx="521704" cy="465487"/>
            <a:chOff x="1002030" y="2270761"/>
            <a:chExt cx="365760" cy="326347"/>
          </a:xfrm>
        </p:grpSpPr>
        <p:pic>
          <p:nvPicPr>
            <p:cNvPr id="1028" name="Picture 4" descr="Alerta por correo - Iconos gratis de interfaz">
              <a:extLst>
                <a:ext uri="{FF2B5EF4-FFF2-40B4-BE49-F238E27FC236}">
                  <a16:creationId xmlns:a16="http://schemas.microsoft.com/office/drawing/2014/main" id="{16E69F6E-3637-D71A-C87D-8E6973CA9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040" y="2310173"/>
              <a:ext cx="221755" cy="221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B92B1802-7434-0E28-6A41-2325364A3E1D}"/>
                </a:ext>
              </a:extLst>
            </p:cNvPr>
            <p:cNvSpPr/>
            <p:nvPr/>
          </p:nvSpPr>
          <p:spPr>
            <a:xfrm>
              <a:off x="1002030" y="2270761"/>
              <a:ext cx="365760" cy="326347"/>
            </a:xfrm>
            <a:prstGeom prst="ellipse">
              <a:avLst/>
            </a:prstGeom>
            <a:noFill/>
            <a:ln>
              <a:solidFill>
                <a:srgbClr val="008CB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568"/>
            </a:p>
          </p:txBody>
        </p:sp>
      </p:grpSp>
      <p:pic>
        <p:nvPicPr>
          <p:cNvPr id="1030" name="Picture 6" descr="Acreditación - Iconos gratis de diverso">
            <a:extLst>
              <a:ext uri="{FF2B5EF4-FFF2-40B4-BE49-F238E27FC236}">
                <a16:creationId xmlns:a16="http://schemas.microsoft.com/office/drawing/2014/main" id="{D91A9C60-C39F-1D48-A9C5-4244A1A08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11" y="2618105"/>
            <a:ext cx="296249" cy="29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Elipse 70">
            <a:extLst>
              <a:ext uri="{FF2B5EF4-FFF2-40B4-BE49-F238E27FC236}">
                <a16:creationId xmlns:a16="http://schemas.microsoft.com/office/drawing/2014/main" id="{046D4E50-EBC8-D87D-202C-BF841FAE3339}"/>
              </a:ext>
            </a:extLst>
          </p:cNvPr>
          <p:cNvSpPr/>
          <p:nvPr/>
        </p:nvSpPr>
        <p:spPr>
          <a:xfrm>
            <a:off x="1013287" y="2553315"/>
            <a:ext cx="521704" cy="465487"/>
          </a:xfrm>
          <a:prstGeom prst="ellipse">
            <a:avLst/>
          </a:prstGeom>
          <a:noFill/>
          <a:ln>
            <a:solidFill>
              <a:srgbClr val="008CB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568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6554D32-A82A-10F0-ADDC-7D5F8850956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82606"/>
          <a:stretch/>
        </p:blipFill>
        <p:spPr>
          <a:xfrm>
            <a:off x="882105" y="641964"/>
            <a:ext cx="10427793" cy="12761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C8ADB22-AF96-F7E8-3979-726F7E2A365A}"/>
              </a:ext>
            </a:extLst>
          </p:cNvPr>
          <p:cNvSpPr txBox="1"/>
          <p:nvPr/>
        </p:nvSpPr>
        <p:spPr>
          <a:xfrm>
            <a:off x="4263591" y="1280022"/>
            <a:ext cx="4350223" cy="35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712" b="1" dirty="0">
                <a:solidFill>
                  <a:schemeClr val="bg1">
                    <a:lumMod val="50000"/>
                  </a:schemeClr>
                </a:solidFill>
              </a:rPr>
              <a:t>GESTION DE REUNIONES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570995A-D765-8B1B-0F5F-B570A1ED8FCD}"/>
              </a:ext>
            </a:extLst>
          </p:cNvPr>
          <p:cNvSpPr/>
          <p:nvPr/>
        </p:nvSpPr>
        <p:spPr>
          <a:xfrm>
            <a:off x="1003950" y="3085184"/>
            <a:ext cx="544369" cy="508818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926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52F02B-1271-A080-9305-3DE3F3560C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9949" y="1945459"/>
            <a:ext cx="9590893" cy="3810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FECD0B4-4AAB-D038-29FE-2D89C55E2656}"/>
              </a:ext>
            </a:extLst>
          </p:cNvPr>
          <p:cNvSpPr txBox="1"/>
          <p:nvPr/>
        </p:nvSpPr>
        <p:spPr>
          <a:xfrm>
            <a:off x="1791324" y="2731743"/>
            <a:ext cx="1181635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Tipo Reunión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F6433A2-F2C3-43DA-F91A-962B494E98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94348" y="2628492"/>
            <a:ext cx="1773226" cy="43821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944338D-566C-631F-E766-F8A946BC1A3B}"/>
              </a:ext>
            </a:extLst>
          </p:cNvPr>
          <p:cNvSpPr txBox="1"/>
          <p:nvPr/>
        </p:nvSpPr>
        <p:spPr>
          <a:xfrm>
            <a:off x="1775218" y="3169954"/>
            <a:ext cx="1181635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Medio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9CBA2EE-62DB-5F90-A7D0-0A6AD99B1F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9742" y="3085896"/>
            <a:ext cx="1773226" cy="438211"/>
          </a:xfrm>
          <a:prstGeom prst="rect">
            <a:avLst/>
          </a:prstGeom>
        </p:spPr>
      </p:pic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F2927A66-59D8-753E-B21D-90BF80705897}"/>
              </a:ext>
            </a:extLst>
          </p:cNvPr>
          <p:cNvSpPr/>
          <p:nvPr/>
        </p:nvSpPr>
        <p:spPr>
          <a:xfrm rot="10800000">
            <a:off x="4099788" y="2761322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1E05BDD6-804C-D082-6623-A9648761F930}"/>
              </a:ext>
            </a:extLst>
          </p:cNvPr>
          <p:cNvSpPr/>
          <p:nvPr/>
        </p:nvSpPr>
        <p:spPr>
          <a:xfrm rot="10800000">
            <a:off x="4086141" y="3226451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FEDFCBC-06A5-FA82-50CE-9273D89B115D}"/>
              </a:ext>
            </a:extLst>
          </p:cNvPr>
          <p:cNvSpPr txBox="1"/>
          <p:nvPr/>
        </p:nvSpPr>
        <p:spPr>
          <a:xfrm>
            <a:off x="4545382" y="2658437"/>
            <a:ext cx="1181635" cy="3886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 reunión previa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008EE4B-2C61-E220-631C-B073C3ED04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9908" y="2628971"/>
            <a:ext cx="1773226" cy="43821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5D0A15B-81EE-3ADA-E8FD-BA4B219F18A1}"/>
              </a:ext>
            </a:extLst>
          </p:cNvPr>
          <p:cNvSpPr txBox="1"/>
          <p:nvPr/>
        </p:nvSpPr>
        <p:spPr>
          <a:xfrm>
            <a:off x="4585598" y="3193269"/>
            <a:ext cx="1181635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Actividad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50ED924-B6E0-52C7-F4B0-D1A8A9BCFF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0122" y="3109211"/>
            <a:ext cx="1773226" cy="438211"/>
          </a:xfrm>
          <a:prstGeom prst="rect">
            <a:avLst/>
          </a:prstGeom>
        </p:spPr>
      </p:pic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6CFEE39F-E0DC-D695-C465-E96C34EA279E}"/>
              </a:ext>
            </a:extLst>
          </p:cNvPr>
          <p:cNvSpPr/>
          <p:nvPr/>
        </p:nvSpPr>
        <p:spPr>
          <a:xfrm rot="10800000">
            <a:off x="6913502" y="3235527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3887F10-7F8A-4408-B61E-0312DDD1FC40}"/>
              </a:ext>
            </a:extLst>
          </p:cNvPr>
          <p:cNvSpPr txBox="1"/>
          <p:nvPr/>
        </p:nvSpPr>
        <p:spPr>
          <a:xfrm>
            <a:off x="7517910" y="2732595"/>
            <a:ext cx="1308190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Tipo procedimiento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D222B08-D364-31E0-0B5D-9C46C5DB49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5394" y="2648537"/>
            <a:ext cx="1773226" cy="438211"/>
          </a:xfrm>
          <a:prstGeom prst="rect">
            <a:avLst/>
          </a:prstGeom>
        </p:spPr>
      </p:pic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47E63C84-8B52-DF0A-B653-9E524C1F0087}"/>
              </a:ext>
            </a:extLst>
          </p:cNvPr>
          <p:cNvSpPr/>
          <p:nvPr/>
        </p:nvSpPr>
        <p:spPr>
          <a:xfrm rot="10800000">
            <a:off x="10093754" y="3252396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8883A467-B0A3-2AE2-66D0-533C0087E9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5218" y="4238983"/>
            <a:ext cx="9621593" cy="943107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72228969-D8D8-E21C-5BB3-1EF857BCDA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0978" y="2525864"/>
            <a:ext cx="654967" cy="500157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9513B1E5-4743-D0B2-9A58-FD398633D837}"/>
              </a:ext>
            </a:extLst>
          </p:cNvPr>
          <p:cNvSpPr/>
          <p:nvPr/>
        </p:nvSpPr>
        <p:spPr>
          <a:xfrm>
            <a:off x="1791324" y="5338473"/>
            <a:ext cx="2053925" cy="460950"/>
          </a:xfrm>
          <a:prstGeom prst="rect">
            <a:avLst/>
          </a:prstGeom>
          <a:solidFill>
            <a:srgbClr val="008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23" dirty="0"/>
              <a:t>Adjuntar  documentos</a:t>
            </a:r>
            <a:endParaRPr lang="es-PE" sz="1123" dirty="0"/>
          </a:p>
        </p:txBody>
      </p:sp>
      <p:graphicFrame>
        <p:nvGraphicFramePr>
          <p:cNvPr id="32" name="Tabla 31">
            <a:extLst>
              <a:ext uri="{FF2B5EF4-FFF2-40B4-BE49-F238E27FC236}">
                <a16:creationId xmlns:a16="http://schemas.microsoft.com/office/drawing/2014/main" id="{D14FDE24-63CE-5F18-5CB4-D93F8BCB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031"/>
              </p:ext>
            </p:extLst>
          </p:nvPr>
        </p:nvGraphicFramePr>
        <p:xfrm>
          <a:off x="1813247" y="6148930"/>
          <a:ext cx="3572632" cy="778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6316">
                  <a:extLst>
                    <a:ext uri="{9D8B030D-6E8A-4147-A177-3AD203B41FA5}">
                      <a16:colId xmlns:a16="http://schemas.microsoft.com/office/drawing/2014/main" val="3232280782"/>
                    </a:ext>
                  </a:extLst>
                </a:gridCol>
                <a:gridCol w="1786316">
                  <a:extLst>
                    <a:ext uri="{9D8B030D-6E8A-4147-A177-3AD203B41FA5}">
                      <a16:colId xmlns:a16="http://schemas.microsoft.com/office/drawing/2014/main" val="1838731946"/>
                    </a:ext>
                  </a:extLst>
                </a:gridCol>
              </a:tblGrid>
              <a:tr h="252645">
                <a:tc>
                  <a:txBody>
                    <a:bodyPr/>
                    <a:lstStyle/>
                    <a:p>
                      <a:pPr algn="ctr"/>
                      <a:r>
                        <a:rPr lang="es-ES" sz="1000" b="1" dirty="0"/>
                        <a:t>Nombre de archivo</a:t>
                      </a:r>
                      <a:endParaRPr lang="es-PE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1" dirty="0"/>
                        <a:t>Tipo</a:t>
                      </a:r>
                      <a:endParaRPr lang="es-PE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70866"/>
                  </a:ext>
                </a:extLst>
              </a:tr>
              <a:tr h="252645">
                <a:tc>
                  <a:txBody>
                    <a:bodyPr/>
                    <a:lstStyle/>
                    <a:p>
                      <a:pPr algn="ctr"/>
                      <a:endParaRPr lang="es-PE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985849"/>
                  </a:ext>
                </a:extLst>
              </a:tr>
              <a:tr h="273133">
                <a:tc>
                  <a:txBody>
                    <a:bodyPr/>
                    <a:lstStyle/>
                    <a:p>
                      <a:pPr algn="ctr"/>
                      <a:endParaRPr lang="es-PE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24144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68783CE2-A8A5-3837-762F-C5C66A4207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70666" y="2378079"/>
            <a:ext cx="990738" cy="200053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39E080EF-C2F5-567B-8BDA-A37DB45530DA}"/>
              </a:ext>
            </a:extLst>
          </p:cNvPr>
          <p:cNvSpPr/>
          <p:nvPr/>
        </p:nvSpPr>
        <p:spPr>
          <a:xfrm>
            <a:off x="8017885" y="6944686"/>
            <a:ext cx="1300671" cy="345908"/>
          </a:xfrm>
          <a:prstGeom prst="rect">
            <a:avLst/>
          </a:prstGeom>
          <a:solidFill>
            <a:srgbClr val="008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23" dirty="0"/>
              <a:t>Enviar</a:t>
            </a:r>
            <a:endParaRPr lang="es-PE" sz="1123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6D47E93-FFEA-0FBF-7B1F-F09DD46780AD}"/>
              </a:ext>
            </a:extLst>
          </p:cNvPr>
          <p:cNvSpPr/>
          <p:nvPr/>
        </p:nvSpPr>
        <p:spPr>
          <a:xfrm>
            <a:off x="9443418" y="6921607"/>
            <a:ext cx="1300671" cy="345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23" dirty="0">
                <a:solidFill>
                  <a:schemeClr val="tx1"/>
                </a:solidFill>
              </a:rPr>
              <a:t>Cancelar</a:t>
            </a:r>
            <a:endParaRPr lang="es-PE" sz="112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6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9AD61-0025-3A11-80BF-2DBACE96E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B3CB053D-F47B-6194-5539-B1FBF3F4501E}"/>
              </a:ext>
            </a:extLst>
          </p:cNvPr>
          <p:cNvSpPr/>
          <p:nvPr/>
        </p:nvSpPr>
        <p:spPr>
          <a:xfrm>
            <a:off x="8714350" y="2672170"/>
            <a:ext cx="1592695" cy="2684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C2B1E1D-398F-214B-87B2-5FDB4132DE09}"/>
              </a:ext>
            </a:extLst>
          </p:cNvPr>
          <p:cNvSpPr/>
          <p:nvPr/>
        </p:nvSpPr>
        <p:spPr>
          <a:xfrm>
            <a:off x="5590927" y="3147073"/>
            <a:ext cx="1592695" cy="2684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1286042-DB80-3384-B47C-B63A86740237}"/>
              </a:ext>
            </a:extLst>
          </p:cNvPr>
          <p:cNvSpPr/>
          <p:nvPr/>
        </p:nvSpPr>
        <p:spPr>
          <a:xfrm>
            <a:off x="2724334" y="3144723"/>
            <a:ext cx="1592695" cy="2684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54142C5-06A2-2194-520A-02A5F01E9CEF}"/>
              </a:ext>
            </a:extLst>
          </p:cNvPr>
          <p:cNvSpPr/>
          <p:nvPr/>
        </p:nvSpPr>
        <p:spPr>
          <a:xfrm>
            <a:off x="2724334" y="2731743"/>
            <a:ext cx="1592695" cy="2684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07EFC1C0-C4B0-AA6E-D223-41DA5EB63B6A}"/>
              </a:ext>
            </a:extLst>
          </p:cNvPr>
          <p:cNvSpPr/>
          <p:nvPr/>
        </p:nvSpPr>
        <p:spPr>
          <a:xfrm>
            <a:off x="871236" y="1918079"/>
            <a:ext cx="847769" cy="5997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568" dirty="0"/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135CCC62-DAB5-99D9-C70E-7F94FCF804A4}"/>
              </a:ext>
            </a:extLst>
          </p:cNvPr>
          <p:cNvGrpSpPr/>
          <p:nvPr/>
        </p:nvGrpSpPr>
        <p:grpSpPr>
          <a:xfrm>
            <a:off x="1139811" y="2054911"/>
            <a:ext cx="249983" cy="152164"/>
            <a:chOff x="1097280" y="1135380"/>
            <a:chExt cx="175260" cy="106680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CD75421F-3209-3A9C-3F28-1CF38EB570E5}"/>
                </a:ext>
              </a:extLst>
            </p:cNvPr>
            <p:cNvCxnSpPr/>
            <p:nvPr/>
          </p:nvCxnSpPr>
          <p:spPr>
            <a:xfrm>
              <a:off x="1097280" y="113538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D79DD470-6DDD-5BC6-B60F-B9182AE37871}"/>
                </a:ext>
              </a:extLst>
            </p:cNvPr>
            <p:cNvCxnSpPr/>
            <p:nvPr/>
          </p:nvCxnSpPr>
          <p:spPr>
            <a:xfrm>
              <a:off x="1097280" y="118872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53CF1EEB-2122-1E1E-C868-15BAEA625068}"/>
                </a:ext>
              </a:extLst>
            </p:cNvPr>
            <p:cNvCxnSpPr/>
            <p:nvPr/>
          </p:nvCxnSpPr>
          <p:spPr>
            <a:xfrm>
              <a:off x="1097280" y="124206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05BE68C7-033D-4C70-D3D1-45FC4086E953}"/>
              </a:ext>
            </a:extLst>
          </p:cNvPr>
          <p:cNvGrpSpPr/>
          <p:nvPr/>
        </p:nvGrpSpPr>
        <p:grpSpPr>
          <a:xfrm>
            <a:off x="1003950" y="3672186"/>
            <a:ext cx="521704" cy="465487"/>
            <a:chOff x="0" y="1790700"/>
            <a:chExt cx="480060" cy="449580"/>
          </a:xfrm>
        </p:grpSpPr>
        <p:pic>
          <p:nvPicPr>
            <p:cNvPr id="59" name="Gráfico 58" descr="Código QR con relleno sólido">
              <a:extLst>
                <a:ext uri="{FF2B5EF4-FFF2-40B4-BE49-F238E27FC236}">
                  <a16:creationId xmlns:a16="http://schemas.microsoft.com/office/drawing/2014/main" id="{134A8F9D-0C00-8DF8-5EF5-D001FB74C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256" y="1851716"/>
              <a:ext cx="344732" cy="344732"/>
            </a:xfrm>
            <a:prstGeom prst="rect">
              <a:avLst/>
            </a:prstGeom>
          </p:spPr>
        </p:pic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F3495A85-5A7C-FDD8-8AF6-9824F363E7A7}"/>
                </a:ext>
              </a:extLst>
            </p:cNvPr>
            <p:cNvSpPr/>
            <p:nvPr/>
          </p:nvSpPr>
          <p:spPr>
            <a:xfrm>
              <a:off x="0" y="1790700"/>
              <a:ext cx="480060" cy="449580"/>
            </a:xfrm>
            <a:prstGeom prst="ellipse">
              <a:avLst/>
            </a:prstGeom>
            <a:noFill/>
            <a:ln>
              <a:solidFill>
                <a:srgbClr val="008CB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568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9CF6897-545E-30AD-2F88-113FD28029C9}"/>
              </a:ext>
            </a:extLst>
          </p:cNvPr>
          <p:cNvGrpSpPr/>
          <p:nvPr/>
        </p:nvGrpSpPr>
        <p:grpSpPr>
          <a:xfrm>
            <a:off x="1003950" y="3118014"/>
            <a:ext cx="521704" cy="465487"/>
            <a:chOff x="1002030" y="1875833"/>
            <a:chExt cx="365760" cy="326347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75AA47A8-BEDB-9D0C-50DC-F1B63CF6A11A}"/>
                </a:ext>
              </a:extLst>
            </p:cNvPr>
            <p:cNvSpPr/>
            <p:nvPr/>
          </p:nvSpPr>
          <p:spPr>
            <a:xfrm>
              <a:off x="1002030" y="1875833"/>
              <a:ext cx="365760" cy="326347"/>
            </a:xfrm>
            <a:prstGeom prst="ellipse">
              <a:avLst/>
            </a:prstGeom>
            <a:noFill/>
            <a:ln>
              <a:solidFill>
                <a:srgbClr val="008CB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568"/>
            </a:p>
          </p:txBody>
        </p:sp>
        <p:pic>
          <p:nvPicPr>
            <p:cNvPr id="1026" name="Picture 2" descr="Iconos de computadora icono de diseño, nuevo, texto, logo png | PNGEgg">
              <a:extLst>
                <a:ext uri="{FF2B5EF4-FFF2-40B4-BE49-F238E27FC236}">
                  <a16:creationId xmlns:a16="http://schemas.microsoft.com/office/drawing/2014/main" id="{A534D288-CA6A-7954-E3FD-690F6EB76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8" b="95556" l="9778" r="94222">
                          <a14:foregroundMark x1="74667" y1="75111" x2="74667" y2="75111"/>
                          <a14:foregroundMark x1="87556" y1="93333" x2="87556" y2="93333"/>
                          <a14:foregroundMark x1="70222" y1="93333" x2="70222" y2="93333"/>
                          <a14:foregroundMark x1="75556" y1="95556" x2="75556" y2="95556"/>
                          <a14:foregroundMark x1="94222" y1="64000" x2="94222" y2="6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130" y="1892385"/>
              <a:ext cx="281341" cy="281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8258C06F-8FF2-0D8A-34A9-4759006B8B05}"/>
              </a:ext>
            </a:extLst>
          </p:cNvPr>
          <p:cNvGrpSpPr/>
          <p:nvPr/>
        </p:nvGrpSpPr>
        <p:grpSpPr>
          <a:xfrm>
            <a:off x="1026615" y="4234117"/>
            <a:ext cx="521704" cy="465487"/>
            <a:chOff x="1002030" y="2270761"/>
            <a:chExt cx="365760" cy="326347"/>
          </a:xfrm>
        </p:grpSpPr>
        <p:pic>
          <p:nvPicPr>
            <p:cNvPr id="1028" name="Picture 4" descr="Alerta por correo - Iconos gratis de interfaz">
              <a:extLst>
                <a:ext uri="{FF2B5EF4-FFF2-40B4-BE49-F238E27FC236}">
                  <a16:creationId xmlns:a16="http://schemas.microsoft.com/office/drawing/2014/main" id="{E1ECB13A-3B7F-7724-B6BA-3DB1AF534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040" y="2310173"/>
              <a:ext cx="221755" cy="221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FD52010-DEDA-20A0-899C-0AE2BFC0EC05}"/>
                </a:ext>
              </a:extLst>
            </p:cNvPr>
            <p:cNvSpPr/>
            <p:nvPr/>
          </p:nvSpPr>
          <p:spPr>
            <a:xfrm>
              <a:off x="1002030" y="2270761"/>
              <a:ext cx="365760" cy="326347"/>
            </a:xfrm>
            <a:prstGeom prst="ellipse">
              <a:avLst/>
            </a:prstGeom>
            <a:noFill/>
            <a:ln>
              <a:solidFill>
                <a:srgbClr val="008CB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568"/>
            </a:p>
          </p:txBody>
        </p:sp>
      </p:grpSp>
      <p:pic>
        <p:nvPicPr>
          <p:cNvPr id="1030" name="Picture 6" descr="Acreditación - Iconos gratis de diverso">
            <a:extLst>
              <a:ext uri="{FF2B5EF4-FFF2-40B4-BE49-F238E27FC236}">
                <a16:creationId xmlns:a16="http://schemas.microsoft.com/office/drawing/2014/main" id="{64DAFC06-43DA-F1E0-D2C0-10B28C37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11" y="2618105"/>
            <a:ext cx="296249" cy="29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Elipse 70">
            <a:extLst>
              <a:ext uri="{FF2B5EF4-FFF2-40B4-BE49-F238E27FC236}">
                <a16:creationId xmlns:a16="http://schemas.microsoft.com/office/drawing/2014/main" id="{8544CE04-D5E4-9685-0957-56A4B2FB8709}"/>
              </a:ext>
            </a:extLst>
          </p:cNvPr>
          <p:cNvSpPr/>
          <p:nvPr/>
        </p:nvSpPr>
        <p:spPr>
          <a:xfrm>
            <a:off x="1013287" y="2553315"/>
            <a:ext cx="521704" cy="465487"/>
          </a:xfrm>
          <a:prstGeom prst="ellipse">
            <a:avLst/>
          </a:prstGeom>
          <a:noFill/>
          <a:ln>
            <a:solidFill>
              <a:srgbClr val="008CB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568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395EE3C-A0C2-EDE5-DCC8-9E2FDFCBD21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82606"/>
          <a:stretch/>
        </p:blipFill>
        <p:spPr>
          <a:xfrm>
            <a:off x="882105" y="641964"/>
            <a:ext cx="10427793" cy="12761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6E18E3-4B30-34B8-9D16-10D89A2FB020}"/>
              </a:ext>
            </a:extLst>
          </p:cNvPr>
          <p:cNvSpPr txBox="1"/>
          <p:nvPr/>
        </p:nvSpPr>
        <p:spPr>
          <a:xfrm>
            <a:off x="4263591" y="1280022"/>
            <a:ext cx="4350223" cy="35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712" b="1" dirty="0">
                <a:solidFill>
                  <a:schemeClr val="bg1">
                    <a:lumMod val="50000"/>
                  </a:schemeClr>
                </a:solidFill>
              </a:rPr>
              <a:t>GESTION DE REUNIONES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9D6FB05-DEA5-43F7-0460-341C78C4E897}"/>
              </a:ext>
            </a:extLst>
          </p:cNvPr>
          <p:cNvSpPr/>
          <p:nvPr/>
        </p:nvSpPr>
        <p:spPr>
          <a:xfrm>
            <a:off x="1003950" y="3085184"/>
            <a:ext cx="544369" cy="508818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926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9BB46A-35F0-FC0F-7F8C-8A8DA7E3EF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9949" y="1945459"/>
            <a:ext cx="9590893" cy="3810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4630F89-7D4C-F74C-90C7-3EB05079EF9C}"/>
              </a:ext>
            </a:extLst>
          </p:cNvPr>
          <p:cNvSpPr txBox="1"/>
          <p:nvPr/>
        </p:nvSpPr>
        <p:spPr>
          <a:xfrm>
            <a:off x="1791324" y="2731743"/>
            <a:ext cx="924479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Tipo Reunión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7D7E06C-D6CD-F8FA-F6A7-8C133E040F92}"/>
              </a:ext>
            </a:extLst>
          </p:cNvPr>
          <p:cNvSpPr txBox="1"/>
          <p:nvPr/>
        </p:nvSpPr>
        <p:spPr>
          <a:xfrm>
            <a:off x="1775219" y="3169954"/>
            <a:ext cx="859164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Medio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DBBFB869-7A27-FD3B-53C5-A2D718A32CFD}"/>
              </a:ext>
            </a:extLst>
          </p:cNvPr>
          <p:cNvSpPr/>
          <p:nvPr/>
        </p:nvSpPr>
        <p:spPr>
          <a:xfrm rot="10800000">
            <a:off x="4099788" y="2761322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A120AF58-1513-3C40-C964-B4FAC1B31B4A}"/>
              </a:ext>
            </a:extLst>
          </p:cNvPr>
          <p:cNvSpPr/>
          <p:nvPr/>
        </p:nvSpPr>
        <p:spPr>
          <a:xfrm rot="10800000">
            <a:off x="4086141" y="3171859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A1F7482-99D1-D9DF-895C-6EAD43ABDA6E}"/>
              </a:ext>
            </a:extLst>
          </p:cNvPr>
          <p:cNvSpPr txBox="1"/>
          <p:nvPr/>
        </p:nvSpPr>
        <p:spPr>
          <a:xfrm>
            <a:off x="4545382" y="2658437"/>
            <a:ext cx="1181635" cy="3886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 reunión previa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64588B-944D-DFE9-096C-862A203828AE}"/>
              </a:ext>
            </a:extLst>
          </p:cNvPr>
          <p:cNvSpPr txBox="1"/>
          <p:nvPr/>
        </p:nvSpPr>
        <p:spPr>
          <a:xfrm>
            <a:off x="4585599" y="3193270"/>
            <a:ext cx="859164" cy="240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Actividad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E3444083-85C6-98B4-C903-23DCBCEE7595}"/>
              </a:ext>
            </a:extLst>
          </p:cNvPr>
          <p:cNvSpPr/>
          <p:nvPr/>
        </p:nvSpPr>
        <p:spPr>
          <a:xfrm rot="10800000">
            <a:off x="6913502" y="3167287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498B5C2-AFCA-A101-56B9-7E6ECAF05FC5}"/>
              </a:ext>
            </a:extLst>
          </p:cNvPr>
          <p:cNvSpPr txBox="1"/>
          <p:nvPr/>
        </p:nvSpPr>
        <p:spPr>
          <a:xfrm>
            <a:off x="7517910" y="2664355"/>
            <a:ext cx="1196440" cy="3886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6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Tipo procedimiento</a:t>
            </a:r>
            <a:endParaRPr lang="es-PE" sz="96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52D1639B-E03C-E2A3-AB8B-CF3CD7455C00}"/>
              </a:ext>
            </a:extLst>
          </p:cNvPr>
          <p:cNvSpPr/>
          <p:nvPr/>
        </p:nvSpPr>
        <p:spPr>
          <a:xfrm rot="10800000">
            <a:off x="10043769" y="2697477"/>
            <a:ext cx="213291" cy="2127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3F048DE0-F17A-8B22-6046-A2293FF11EC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86393"/>
          <a:stretch/>
        </p:blipFill>
        <p:spPr>
          <a:xfrm>
            <a:off x="1775219" y="4238983"/>
            <a:ext cx="1309176" cy="943107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C07800F9-B663-B043-2E13-610873D23B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0978" y="2525864"/>
            <a:ext cx="654967" cy="500157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936A9105-890D-87B4-6694-49E0464E2F46}"/>
              </a:ext>
            </a:extLst>
          </p:cNvPr>
          <p:cNvSpPr/>
          <p:nvPr/>
        </p:nvSpPr>
        <p:spPr>
          <a:xfrm>
            <a:off x="1791324" y="5338473"/>
            <a:ext cx="2053925" cy="4609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23" dirty="0"/>
              <a:t>Adjuntar  documentos</a:t>
            </a:r>
            <a:endParaRPr lang="es-PE" sz="1123" dirty="0"/>
          </a:p>
        </p:txBody>
      </p:sp>
      <p:graphicFrame>
        <p:nvGraphicFramePr>
          <p:cNvPr id="32" name="Tabla 31">
            <a:extLst>
              <a:ext uri="{FF2B5EF4-FFF2-40B4-BE49-F238E27FC236}">
                <a16:creationId xmlns:a16="http://schemas.microsoft.com/office/drawing/2014/main" id="{D331D62E-9011-6FB5-3338-5D249C05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53922"/>
              </p:ext>
            </p:extLst>
          </p:nvPr>
        </p:nvGraphicFramePr>
        <p:xfrm>
          <a:off x="4086141" y="5274698"/>
          <a:ext cx="3572632" cy="778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6316">
                  <a:extLst>
                    <a:ext uri="{9D8B030D-6E8A-4147-A177-3AD203B41FA5}">
                      <a16:colId xmlns:a16="http://schemas.microsoft.com/office/drawing/2014/main" val="3232280782"/>
                    </a:ext>
                  </a:extLst>
                </a:gridCol>
                <a:gridCol w="1786316">
                  <a:extLst>
                    <a:ext uri="{9D8B030D-6E8A-4147-A177-3AD203B41FA5}">
                      <a16:colId xmlns:a16="http://schemas.microsoft.com/office/drawing/2014/main" val="1838731946"/>
                    </a:ext>
                  </a:extLst>
                </a:gridCol>
              </a:tblGrid>
              <a:tr h="252645">
                <a:tc>
                  <a:txBody>
                    <a:bodyPr/>
                    <a:lstStyle/>
                    <a:p>
                      <a:pPr algn="ctr"/>
                      <a:r>
                        <a:rPr lang="es-ES" sz="1000" b="1" dirty="0"/>
                        <a:t>Nombre de archivo</a:t>
                      </a:r>
                      <a:endParaRPr lang="es-PE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1" dirty="0"/>
                        <a:t>Tipo</a:t>
                      </a:r>
                      <a:endParaRPr lang="es-PE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70866"/>
                  </a:ext>
                </a:extLst>
              </a:tr>
              <a:tr h="252645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Documento 1.pdf</a:t>
                      </a:r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Carta</a:t>
                      </a:r>
                      <a:endParaRPr lang="es-P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985849"/>
                  </a:ext>
                </a:extLst>
              </a:tr>
              <a:tr h="273133"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24144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14A8A64E-38FA-6A84-3238-BE0AA7735B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70666" y="2378079"/>
            <a:ext cx="990738" cy="20005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3E6ED8D-54FD-9AE9-562E-CD0B26DF3F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40062" y="6221518"/>
            <a:ext cx="9656749" cy="433403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09C35AF-0496-DDB8-7F81-8655226F42A0}"/>
              </a:ext>
            </a:extLst>
          </p:cNvPr>
          <p:cNvSpPr/>
          <p:nvPr/>
        </p:nvSpPr>
        <p:spPr>
          <a:xfrm>
            <a:off x="1787825" y="6298760"/>
            <a:ext cx="2407525" cy="31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>
                <a:solidFill>
                  <a:schemeClr val="accent4">
                    <a:lumMod val="75000"/>
                  </a:schemeClr>
                </a:solidFill>
              </a:rPr>
              <a:t>INFORMACIÓN ADICIONAL</a:t>
            </a:r>
            <a:endParaRPr lang="es-PE" sz="13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1A0A9CC-6E57-39B6-E2FB-11CECA5A528C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545382" y="6400800"/>
            <a:ext cx="2617700" cy="462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823CBB8-223A-00D5-79AE-9ABED5278BD4}"/>
              </a:ext>
            </a:extLst>
          </p:cNvPr>
          <p:cNvSpPr/>
          <p:nvPr/>
        </p:nvSpPr>
        <p:spPr>
          <a:xfrm>
            <a:off x="1804972" y="6948061"/>
            <a:ext cx="2053925" cy="460950"/>
          </a:xfrm>
          <a:prstGeom prst="rect">
            <a:avLst/>
          </a:prstGeom>
          <a:solidFill>
            <a:srgbClr val="008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23" dirty="0"/>
              <a:t>Adjuntar  documentos</a:t>
            </a:r>
            <a:endParaRPr lang="es-PE" sz="1123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A4E1CE-9E6A-12BB-F04C-030B434F7217}"/>
              </a:ext>
            </a:extLst>
          </p:cNvPr>
          <p:cNvSpPr txBox="1"/>
          <p:nvPr/>
        </p:nvSpPr>
        <p:spPr>
          <a:xfrm>
            <a:off x="871236" y="191069"/>
            <a:ext cx="5120131" cy="36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Información Adicional</a:t>
            </a:r>
            <a:endParaRPr lang="es-PE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C0FB1BA-B3CC-6753-1DBA-A86C6C6A809A}"/>
              </a:ext>
            </a:extLst>
          </p:cNvPr>
          <p:cNvSpPr/>
          <p:nvPr/>
        </p:nvSpPr>
        <p:spPr>
          <a:xfrm>
            <a:off x="8017885" y="7432090"/>
            <a:ext cx="1300671" cy="345908"/>
          </a:xfrm>
          <a:prstGeom prst="rect">
            <a:avLst/>
          </a:prstGeom>
          <a:solidFill>
            <a:srgbClr val="008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23" dirty="0"/>
              <a:t>Enviar</a:t>
            </a:r>
            <a:endParaRPr lang="es-PE" sz="1123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128D719-A7F1-05BF-FBB8-9CD8C5BBBB0C}"/>
              </a:ext>
            </a:extLst>
          </p:cNvPr>
          <p:cNvSpPr/>
          <p:nvPr/>
        </p:nvSpPr>
        <p:spPr>
          <a:xfrm>
            <a:off x="9443418" y="7409011"/>
            <a:ext cx="1300671" cy="345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23" dirty="0">
                <a:solidFill>
                  <a:schemeClr val="tx1"/>
                </a:solidFill>
              </a:rPr>
              <a:t>Cancelar</a:t>
            </a:r>
            <a:endParaRPr lang="es-PE" sz="1123" dirty="0">
              <a:solidFill>
                <a:schemeClr val="tx1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A900751-84DE-3FB3-BED9-669A565BB61F}"/>
              </a:ext>
            </a:extLst>
          </p:cNvPr>
          <p:cNvSpPr/>
          <p:nvPr/>
        </p:nvSpPr>
        <p:spPr>
          <a:xfrm>
            <a:off x="5570387" y="2682945"/>
            <a:ext cx="1592695" cy="2684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57B720-CDC6-E8FB-074C-B1C5110F9AD5}"/>
              </a:ext>
            </a:extLst>
          </p:cNvPr>
          <p:cNvSpPr/>
          <p:nvPr/>
        </p:nvSpPr>
        <p:spPr>
          <a:xfrm>
            <a:off x="3025762" y="4309893"/>
            <a:ext cx="8284136" cy="6625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7DBA04D-94AF-E310-F420-4D62059CD23D}"/>
              </a:ext>
            </a:extLst>
          </p:cNvPr>
          <p:cNvSpPr txBox="1"/>
          <p:nvPr/>
        </p:nvSpPr>
        <p:spPr>
          <a:xfrm>
            <a:off x="7163082" y="6494114"/>
            <a:ext cx="4187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Esta sección solo la puede activar el profesional de </a:t>
            </a:r>
            <a:r>
              <a:rPr lang="es-ES" sz="1400" dirty="0" err="1"/>
              <a:t>Senace</a:t>
            </a:r>
            <a:r>
              <a:rPr lang="es-ES" sz="1400" dirty="0"/>
              <a:t> cuando requiera información adicional a la ingresada, por un plazo establecido.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93577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F0944-92CB-1FF2-3BF8-2EBFB665D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ángulo 52">
            <a:extLst>
              <a:ext uri="{FF2B5EF4-FFF2-40B4-BE49-F238E27FC236}">
                <a16:creationId xmlns:a16="http://schemas.microsoft.com/office/drawing/2014/main" id="{10B9CBC9-6AB3-0736-856F-77E12538764C}"/>
              </a:ext>
            </a:extLst>
          </p:cNvPr>
          <p:cNvSpPr/>
          <p:nvPr/>
        </p:nvSpPr>
        <p:spPr>
          <a:xfrm>
            <a:off x="871236" y="1918080"/>
            <a:ext cx="847769" cy="4881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568" dirty="0"/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F7490E16-E196-C300-EB06-8F2237627209}"/>
              </a:ext>
            </a:extLst>
          </p:cNvPr>
          <p:cNvGrpSpPr/>
          <p:nvPr/>
        </p:nvGrpSpPr>
        <p:grpSpPr>
          <a:xfrm>
            <a:off x="1139811" y="2054911"/>
            <a:ext cx="249983" cy="152164"/>
            <a:chOff x="1097280" y="1135380"/>
            <a:chExt cx="175260" cy="106680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21090A18-6820-A529-1027-1979E53DDAEF}"/>
                </a:ext>
              </a:extLst>
            </p:cNvPr>
            <p:cNvCxnSpPr/>
            <p:nvPr/>
          </p:nvCxnSpPr>
          <p:spPr>
            <a:xfrm>
              <a:off x="1097280" y="113538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148D2EC-4314-43C0-7928-D33CAF31BB45}"/>
                </a:ext>
              </a:extLst>
            </p:cNvPr>
            <p:cNvCxnSpPr/>
            <p:nvPr/>
          </p:nvCxnSpPr>
          <p:spPr>
            <a:xfrm>
              <a:off x="1097280" y="118872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FFDFC700-D9F4-BF29-328A-F232DCB31DF2}"/>
                </a:ext>
              </a:extLst>
            </p:cNvPr>
            <p:cNvCxnSpPr/>
            <p:nvPr/>
          </p:nvCxnSpPr>
          <p:spPr>
            <a:xfrm>
              <a:off x="1097280" y="1242060"/>
              <a:ext cx="175260" cy="0"/>
            </a:xfrm>
            <a:prstGeom prst="line">
              <a:avLst/>
            </a:prstGeom>
            <a:ln w="12700">
              <a:solidFill>
                <a:srgbClr val="A6A6A6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8B70887-7B59-CE22-A3A2-2594C357D17E}"/>
              </a:ext>
            </a:extLst>
          </p:cNvPr>
          <p:cNvGrpSpPr/>
          <p:nvPr/>
        </p:nvGrpSpPr>
        <p:grpSpPr>
          <a:xfrm>
            <a:off x="1003950" y="3118014"/>
            <a:ext cx="521704" cy="465487"/>
            <a:chOff x="1002030" y="1875833"/>
            <a:chExt cx="365760" cy="326347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84C00811-FEEA-641B-28AD-1C2DB7E6E9CE}"/>
                </a:ext>
              </a:extLst>
            </p:cNvPr>
            <p:cNvSpPr/>
            <p:nvPr/>
          </p:nvSpPr>
          <p:spPr>
            <a:xfrm>
              <a:off x="1002030" y="1875833"/>
              <a:ext cx="365760" cy="326347"/>
            </a:xfrm>
            <a:prstGeom prst="ellipse">
              <a:avLst/>
            </a:prstGeom>
            <a:noFill/>
            <a:ln>
              <a:solidFill>
                <a:srgbClr val="008CB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568"/>
            </a:p>
          </p:txBody>
        </p:sp>
        <p:pic>
          <p:nvPicPr>
            <p:cNvPr id="1026" name="Picture 2" descr="Iconos de computadora icono de diseño, nuevo, texto, logo png | PNGEgg">
              <a:extLst>
                <a:ext uri="{FF2B5EF4-FFF2-40B4-BE49-F238E27FC236}">
                  <a16:creationId xmlns:a16="http://schemas.microsoft.com/office/drawing/2014/main" id="{0B5E6CF8-F238-E1D5-746D-C54D02AC7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78" b="95556" l="9778" r="94222">
                          <a14:foregroundMark x1="74667" y1="75111" x2="74667" y2="75111"/>
                          <a14:foregroundMark x1="87556" y1="93333" x2="87556" y2="93333"/>
                          <a14:foregroundMark x1="70222" y1="93333" x2="70222" y2="93333"/>
                          <a14:foregroundMark x1="75556" y1="95556" x2="75556" y2="95556"/>
                          <a14:foregroundMark x1="94222" y1="64000" x2="94222" y2="6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130" y="1892385"/>
              <a:ext cx="281341" cy="281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7B28E6A7-FE9D-0010-D3FA-14C734EA7E49}"/>
              </a:ext>
            </a:extLst>
          </p:cNvPr>
          <p:cNvGrpSpPr/>
          <p:nvPr/>
        </p:nvGrpSpPr>
        <p:grpSpPr>
          <a:xfrm>
            <a:off x="1026615" y="3824682"/>
            <a:ext cx="521704" cy="465487"/>
            <a:chOff x="1002030" y="2270761"/>
            <a:chExt cx="365760" cy="326347"/>
          </a:xfrm>
        </p:grpSpPr>
        <p:pic>
          <p:nvPicPr>
            <p:cNvPr id="1028" name="Picture 4" descr="Alerta por correo - Iconos gratis de interfaz">
              <a:extLst>
                <a:ext uri="{FF2B5EF4-FFF2-40B4-BE49-F238E27FC236}">
                  <a16:creationId xmlns:a16="http://schemas.microsoft.com/office/drawing/2014/main" id="{6355F3BB-924C-9A82-23B5-CD7D41C5F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040" y="2310173"/>
              <a:ext cx="221755" cy="221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5CF2E9FA-A04C-89D6-9FBD-6A1DF5895D34}"/>
                </a:ext>
              </a:extLst>
            </p:cNvPr>
            <p:cNvSpPr/>
            <p:nvPr/>
          </p:nvSpPr>
          <p:spPr>
            <a:xfrm>
              <a:off x="1002030" y="2270761"/>
              <a:ext cx="365760" cy="326347"/>
            </a:xfrm>
            <a:prstGeom prst="ellipse">
              <a:avLst/>
            </a:prstGeom>
            <a:noFill/>
            <a:ln>
              <a:solidFill>
                <a:srgbClr val="008CB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2568"/>
            </a:p>
          </p:txBody>
        </p:sp>
      </p:grpSp>
      <p:pic>
        <p:nvPicPr>
          <p:cNvPr id="1030" name="Picture 6" descr="Acreditación - Iconos gratis de diverso">
            <a:extLst>
              <a:ext uri="{FF2B5EF4-FFF2-40B4-BE49-F238E27FC236}">
                <a16:creationId xmlns:a16="http://schemas.microsoft.com/office/drawing/2014/main" id="{76DA202D-2D73-7C19-E2BA-F56DEB6E9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11" y="2618105"/>
            <a:ext cx="296249" cy="29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Elipse 70">
            <a:extLst>
              <a:ext uri="{FF2B5EF4-FFF2-40B4-BE49-F238E27FC236}">
                <a16:creationId xmlns:a16="http://schemas.microsoft.com/office/drawing/2014/main" id="{9A11F4A7-97D4-5DE5-182E-7D2F5B0FC9B1}"/>
              </a:ext>
            </a:extLst>
          </p:cNvPr>
          <p:cNvSpPr/>
          <p:nvPr/>
        </p:nvSpPr>
        <p:spPr>
          <a:xfrm>
            <a:off x="1013287" y="2553315"/>
            <a:ext cx="521704" cy="465487"/>
          </a:xfrm>
          <a:prstGeom prst="ellipse">
            <a:avLst/>
          </a:prstGeom>
          <a:noFill/>
          <a:ln>
            <a:solidFill>
              <a:srgbClr val="008CB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568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4669518-93EF-6DDB-8CB3-F7B1174AD57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82606"/>
          <a:stretch/>
        </p:blipFill>
        <p:spPr>
          <a:xfrm>
            <a:off x="882105" y="641964"/>
            <a:ext cx="10427793" cy="12761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85219B0-A581-8894-3CF9-0FE420D07E17}"/>
              </a:ext>
            </a:extLst>
          </p:cNvPr>
          <p:cNvSpPr txBox="1"/>
          <p:nvPr/>
        </p:nvSpPr>
        <p:spPr>
          <a:xfrm>
            <a:off x="4263591" y="1280022"/>
            <a:ext cx="4350223" cy="35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712" b="1" dirty="0">
                <a:solidFill>
                  <a:schemeClr val="bg1">
                    <a:lumMod val="50000"/>
                  </a:schemeClr>
                </a:solidFill>
              </a:rPr>
              <a:t>GESTION DE REUNIONES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A86798F-00FA-2045-D523-F6BD7150E6E5}"/>
              </a:ext>
            </a:extLst>
          </p:cNvPr>
          <p:cNvSpPr/>
          <p:nvPr/>
        </p:nvSpPr>
        <p:spPr>
          <a:xfrm>
            <a:off x="1003950" y="3803016"/>
            <a:ext cx="544369" cy="508818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926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A09175-6246-60AB-3F12-FB6FA8747B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9949" y="1945459"/>
            <a:ext cx="9590893" cy="38105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5FD456B1-E844-57D2-23D9-7BF290503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978" y="2525864"/>
            <a:ext cx="654967" cy="50015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2001B76-BD09-E473-5747-180D43DD74BF}"/>
              </a:ext>
            </a:extLst>
          </p:cNvPr>
          <p:cNvSpPr/>
          <p:nvPr/>
        </p:nvSpPr>
        <p:spPr>
          <a:xfrm>
            <a:off x="1766733" y="2002282"/>
            <a:ext cx="4110053" cy="218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b="1" dirty="0">
                <a:solidFill>
                  <a:schemeClr val="accent4">
                    <a:lumMod val="75000"/>
                  </a:schemeClr>
                </a:solidFill>
              </a:rPr>
              <a:t>MIS NOTIFICACIONES</a:t>
            </a:r>
            <a:endParaRPr lang="es-PE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AEBE355-E29E-E958-96DA-A1A3A27B33D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42167" b="57471"/>
          <a:stretch/>
        </p:blipFill>
        <p:spPr>
          <a:xfrm>
            <a:off x="1759948" y="2341098"/>
            <a:ext cx="6073867" cy="139426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F30B511-D5BC-5665-CAAF-0FC5775837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3681" y="2409459"/>
            <a:ext cx="1000265" cy="504895"/>
          </a:xfrm>
          <a:prstGeom prst="rect">
            <a:avLst/>
          </a:prstGeom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5EE31CE5-B857-C281-AB2C-E4FBC5340F20}"/>
              </a:ext>
            </a:extLst>
          </p:cNvPr>
          <p:cNvGrpSpPr/>
          <p:nvPr/>
        </p:nvGrpSpPr>
        <p:grpSpPr>
          <a:xfrm>
            <a:off x="1833128" y="3391868"/>
            <a:ext cx="10090939" cy="1684497"/>
            <a:chOff x="1833128" y="3391868"/>
            <a:chExt cx="10090939" cy="1684497"/>
          </a:xfrm>
        </p:grpSpPr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17378724-FE76-1DBF-E109-74C8D7161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3128" y="3391868"/>
              <a:ext cx="10090939" cy="1684497"/>
            </a:xfrm>
            <a:prstGeom prst="rect">
              <a:avLst/>
            </a:prstGeom>
          </p:spPr>
        </p:pic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A48B5097-3DE0-CC5F-4AFB-473B2051B12F}"/>
                </a:ext>
              </a:extLst>
            </p:cNvPr>
            <p:cNvSpPr/>
            <p:nvPr/>
          </p:nvSpPr>
          <p:spPr>
            <a:xfrm>
              <a:off x="3894939" y="4466860"/>
              <a:ext cx="1227913" cy="333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81951371-3243-CAB6-6A60-50B38A46D480}"/>
                </a:ext>
              </a:extLst>
            </p:cNvPr>
            <p:cNvSpPr/>
            <p:nvPr/>
          </p:nvSpPr>
          <p:spPr>
            <a:xfrm>
              <a:off x="5168736" y="4532675"/>
              <a:ext cx="1227913" cy="333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F9C2CD98-3B76-9AC7-9E1D-61242896C8CD}"/>
                </a:ext>
              </a:extLst>
            </p:cNvPr>
            <p:cNvSpPr/>
            <p:nvPr/>
          </p:nvSpPr>
          <p:spPr>
            <a:xfrm>
              <a:off x="7718588" y="4439564"/>
              <a:ext cx="1227913" cy="492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0D1B7DDD-CDF1-BE57-2E92-D15DF151B296}"/>
                </a:ext>
              </a:extLst>
            </p:cNvPr>
            <p:cNvSpPr/>
            <p:nvPr/>
          </p:nvSpPr>
          <p:spPr>
            <a:xfrm>
              <a:off x="9207371" y="4466860"/>
              <a:ext cx="1061070" cy="333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2E3D0633-269C-4F54-13E9-14CBEB750417}"/>
                </a:ext>
              </a:extLst>
            </p:cNvPr>
            <p:cNvSpPr/>
            <p:nvPr/>
          </p:nvSpPr>
          <p:spPr>
            <a:xfrm>
              <a:off x="2285197" y="4554252"/>
              <a:ext cx="1227913" cy="333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B987AA1-202E-58C5-00C6-CE13402548F8}"/>
              </a:ext>
            </a:extLst>
          </p:cNvPr>
          <p:cNvSpPr/>
          <p:nvPr/>
        </p:nvSpPr>
        <p:spPr>
          <a:xfrm>
            <a:off x="2464892" y="3803017"/>
            <a:ext cx="1227913" cy="431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</a:rPr>
              <a:t>Código de reunión</a:t>
            </a:r>
            <a:endParaRPr lang="es-PE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0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C16AE3-9D91-C086-52A3-23B10B2CE8BF}"/>
              </a:ext>
            </a:extLst>
          </p:cNvPr>
          <p:cNvSpPr txBox="1"/>
          <p:nvPr/>
        </p:nvSpPr>
        <p:spPr>
          <a:xfrm>
            <a:off x="2033517" y="2770496"/>
            <a:ext cx="76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ATENCIÓN DE SOLICITUD DE REUNIÓN</a:t>
            </a:r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4077177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1624</TotalTime>
  <Words>305</Words>
  <Application>Microsoft Office PowerPoint</Application>
  <PresentationFormat>Personalizado</PresentationFormat>
  <Paragraphs>134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Arial Narrow</vt:lpstr>
      <vt:lpstr>Roboto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Gladys Karina Vera Farias</dc:creator>
  <cp:lastModifiedBy>Milva Graciela Breña Torres</cp:lastModifiedBy>
  <cp:revision>2</cp:revision>
  <dcterms:created xsi:type="dcterms:W3CDTF">2024-07-22T14:20:09Z</dcterms:created>
  <dcterms:modified xsi:type="dcterms:W3CDTF">2024-10-25T23:12:00Z</dcterms:modified>
</cp:coreProperties>
</file>