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Plano de Fundo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Painel Lateral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Fundo da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Cabeçalho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Linha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Relatório de Vendas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Gráfico Temporal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Vendas por Mês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Vendas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Unidades Vendidas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Desconto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Lucro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Visão Barra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Visão Dnout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Vendas por Segmento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Caixa de texto - 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Borracha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visão pizza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Visão Árvore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Seta</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Plano de Fundo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Painel Lateral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Fundo da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Cabeçalho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Linha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Relatório de Vendas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Lucro por Segmento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Lucro por Produto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Lucro por Trimestre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Plano fundo ano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69481bb-5b81-42c9-84e0-706a2f1eff3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97425a993e14f2e" /><Relationship Type="http://schemas.openxmlformats.org/officeDocument/2006/relationships/slideLayout" Target="/ppt/slideLayouts/slideLayout8.xml" Id="R5ceca557f0c248b2" /><Relationship Type="http://schemas.openxmlformats.org/officeDocument/2006/relationships/hyperlink" Target="https://app.powerbi.com/groups/me/reports/069481bb-5b81-42c9-84e0-706a2f1eff33/?pbi_source=PowerPoint" TargetMode="External" Id="RelId0" /><Relationship Type="http://schemas.openxmlformats.org/officeDocument/2006/relationships/image" Target="/ppt/media/image4.png" Id="imgId25067552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ed216bdc83140c1" /><Relationship Type="http://schemas.openxmlformats.org/officeDocument/2006/relationships/slideLayout" Target="/ppt/slideLayouts/slideLayout8.xml" Id="Rf976b55ff6334ad7" /><Relationship Type="http://schemas.openxmlformats.org/officeDocument/2006/relationships/hyperlink" Target="https://app.powerbi.com/groups/me/reports/069481bb-5b81-42c9-84e0-706a2f1eff33/?pbi_source=PowerPoint" TargetMode="External" Id="RelId1" /><Relationship Type="http://schemas.openxmlformats.org/officeDocument/2006/relationships/image" Target="/ppt/media/image5.png" Id="imgId25067552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Projeto-Dio-NTTData-Módulo2-Relatório de Vendas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22/10/2024 22:38:20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22/10/2024 22:35:35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lano de Fundo ,Painel Lateral ,Fundo da logo ,Logo ,Cabeçalho ,Titulo ,shape ,shape ,shape ,shape ,shape ,Linha ,Relatório de Vendas ,Gráfico Temporal ,shape ,shape ,shape ,Vendas por Mês ,Total de Vendas ,Unidades Vendidas ,Desconto ,Lucro ,COGS ,Visão Barra ,clusteredBarChart ,Visão Dnout ,Vendas por Segmento ,clusteredBarChart ,actionButton ,Caixa de texto - data ,Data ,Borracha ,treemap ,visão pizza ,Visão Árvore ,pieChart ,Seta.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5067552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Visão Geral</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lano de Fundo ,Painel Lateral ,Fundo da logo ,Logo ,Cabeçalho ,Titulo ,Linha ,Relatório de Vendas ,actionButton ,shape ,shape ,shape ,shape , Lucro por Segmento ,Lucro por Produto , Lucro por Trimestre ,decompositionTreeVisual ,Plano fundo ano ,ChicletSlicer1448559807354.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5067552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Lucro Detalhado</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