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Vendas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Média de Preço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Ano, mês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vendas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Unidades Vendidas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Vendas e Unidades Vendidas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d76bf0a-7310-49ee-8f58-dea410d03da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b82c19e317242a3" /><Relationship Type="http://schemas.openxmlformats.org/officeDocument/2006/relationships/slideLayout" Target="/ppt/slideLayouts/slideLayout8.xml" Id="Re3afc22004c0435e" /><Relationship Type="http://schemas.openxmlformats.org/officeDocument/2006/relationships/hyperlink" Target="https://app.powerbi.com/groups/me/reports/0d76bf0a-7310-49ee-8f58-dea410d03da2/?pbi_source=PowerPoint" TargetMode="External" Id="RelId0" /><Relationship Type="http://schemas.openxmlformats.org/officeDocument/2006/relationships/image" Target="/ppt/media/image4.png" Id="imgId25024914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15938ae018847ab" /><Relationship Type="http://schemas.openxmlformats.org/officeDocument/2006/relationships/slideLayout" Target="/ppt/slideLayouts/slideLayout8.xml" Id="R7a5ebb142cde4cb0" /><Relationship Type="http://schemas.openxmlformats.org/officeDocument/2006/relationships/hyperlink" Target="https://app.powerbi.com/groups/me/reports/0d76bf0a-7310-49ee-8f58-dea410d03da2/?pbi_source=PowerPoint" TargetMode="External" Id="RelId1" /><Relationship Type="http://schemas.openxmlformats.org/officeDocument/2006/relationships/image" Target="/ppt/media/image5.png" Id="imgId25024914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36612ffbcc214c3f" /><Relationship Type="http://schemas.openxmlformats.org/officeDocument/2006/relationships/slideLayout" Target="/ppt/slideLayouts/slideLayout8.xml" Id="R4738b563d64d44f7" /><Relationship Type="http://schemas.openxmlformats.org/officeDocument/2006/relationships/hyperlink" Target="https://app.powerbi.com/groups/me/reports/0d76bf0a-7310-49ee-8f58-dea410d03da2/?pbi_source=PowerPoint" TargetMode="External" Id="RelId2" /><Relationship Type="http://schemas.openxmlformats.org/officeDocument/2006/relationships/image" Target="/ppt/media/image6.png" Id="imgId25024914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Projeto-Dio-NTTData-Relatório_de_vendas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22/10/2024 00:52:38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22/10/2024 00:24:49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Vendas por Produto ,Média de Preço por Produto ,Vendas por Ano, mês e Segmento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02491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Produtos e Segmento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otal de vendas ,Total de Unidades Vendidas ,Lucro por País ,clusteredColumnChart ,Vendas por Paí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02491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Países e Lucros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ucro por Segmento ,Lucro por País ,Vendas e Unidades Vendidas por País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02491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Distribuição por País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