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5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2e5e7ee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2e5e7ee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1950" y="293300"/>
            <a:ext cx="30519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Código python lista de livros </a:t>
            </a:r>
            <a:endParaRPr sz="2300"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3900" y="12467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Código em string 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livros = []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representa ranges que vão guardar os textos o nome do livros em uma lista vazia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O laço de repetição que pede até 3 livros pra guardar na lista de livros podendo aumentar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for i in range(3):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  livro = input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2"/>
                </a:solidFill>
              </a:rPr>
              <a:t>input entrada de dados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/>
              <a:t> </a:t>
            </a:r>
            <a:endParaRPr sz="13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#append foi usado para adicionar o um elemento ao final de uma lista , so estava pegando o primeiro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livros.append(livro)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503" y="152400"/>
            <a:ext cx="42790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774125" y="1648425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DF328E-D184-1154-F910-9EEF1F24C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885" y="152400"/>
            <a:ext cx="5823983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1950" y="293300"/>
            <a:ext cx="30519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Código python lista de livros </a:t>
            </a:r>
            <a:endParaRPr sz="2300"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3900" y="12467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/>
              <a:t> </a:t>
            </a:r>
            <a:endParaRPr sz="13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4">
                    <a:lumMod val="10000"/>
                  </a:schemeClr>
                </a:solidFill>
              </a:rPr>
              <a:t>#append foi usado para adicionar o um elemento ao final de uma lista , só estava pegando o primeiro</a:t>
            </a:r>
            <a:endParaRPr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10000"/>
                  </a:schemeClr>
                </a:solidFill>
              </a:rPr>
              <a:t>livros.append</a:t>
            </a:r>
            <a:r>
              <a:rPr lang="pt-BR" b="1" dirty="0">
                <a:solidFill>
                  <a:schemeClr val="accent4">
                    <a:lumMod val="10000"/>
                  </a:schemeClr>
                </a:solidFill>
              </a:rPr>
              <a:t>(livro)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4">
                    <a:lumMod val="10000"/>
                  </a:schemeClr>
                </a:solidFill>
              </a:rPr>
              <a:t>desenhos.append</a:t>
            </a:r>
            <a:r>
              <a:rPr lang="pt-BR" b="1" dirty="0">
                <a:solidFill>
                  <a:schemeClr val="accent4">
                    <a:lumMod val="10000"/>
                  </a:schemeClr>
                </a:solidFill>
              </a:rPr>
              <a:t>(ilustração)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774125" y="1648425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47F269-A422-F0E8-6373-B71CD7C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93" y="1125355"/>
            <a:ext cx="66294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-480623" y="357800"/>
            <a:ext cx="412500" cy="1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11100" y="463100"/>
            <a:ext cx="4560900" cy="4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Estrutura </a:t>
            </a:r>
            <a:r>
              <a:rPr lang="pt-BR" sz="1300" b="1" dirty="0" err="1">
                <a:solidFill>
                  <a:schemeClr val="dk2"/>
                </a:solidFill>
              </a:rPr>
              <a:t>if</a:t>
            </a:r>
            <a:r>
              <a:rPr lang="pt-BR" sz="1300" b="1" dirty="0">
                <a:solidFill>
                  <a:schemeClr val="dk2"/>
                </a:solidFill>
              </a:rPr>
              <a:t> ,</a:t>
            </a:r>
            <a:r>
              <a:rPr lang="pt-BR" sz="1300" b="1" dirty="0" err="1">
                <a:solidFill>
                  <a:schemeClr val="dk2"/>
                </a:solidFill>
              </a:rPr>
              <a:t>else</a:t>
            </a:r>
            <a:r>
              <a:rPr lang="pt-BR" sz="1300" b="1" dirty="0">
                <a:solidFill>
                  <a:schemeClr val="dk2"/>
                </a:solidFill>
              </a:rPr>
              <a:t> </a:t>
            </a:r>
            <a:endParaRPr sz="1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 Imprime a lista de livros e desenhos</a:t>
            </a:r>
            <a:endParaRPr sz="1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print("Livros:", livros)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sz="1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Função</a:t>
            </a:r>
            <a:endParaRPr sz="1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verifica o nome do livro que você deseja e a lista de livros, ela retorna </a:t>
            </a:r>
            <a:r>
              <a:rPr lang="pt-BR" sz="1300" b="1" dirty="0" err="1">
                <a:solidFill>
                  <a:schemeClr val="dk2"/>
                </a:solidFill>
              </a:rPr>
              <a:t>True</a:t>
            </a:r>
            <a:r>
              <a:rPr lang="pt-BR" sz="1300" b="1" dirty="0">
                <a:solidFill>
                  <a:schemeClr val="dk2"/>
                </a:solidFill>
              </a:rPr>
              <a:t> se o livro já estiver na lista e False se não</a:t>
            </a:r>
            <a:endParaRPr sz="1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estrutura </a:t>
            </a:r>
            <a:r>
              <a:rPr lang="pt-BR" sz="1300" b="1" dirty="0" err="1">
                <a:solidFill>
                  <a:schemeClr val="dk2"/>
                </a:solidFill>
              </a:rPr>
              <a:t>if</a:t>
            </a:r>
            <a:r>
              <a:rPr lang="pt-BR" sz="1300" b="1" dirty="0">
                <a:solidFill>
                  <a:schemeClr val="dk2"/>
                </a:solidFill>
              </a:rPr>
              <a:t> ,</a:t>
            </a:r>
            <a:r>
              <a:rPr lang="pt-BR" sz="1300" b="1" dirty="0" err="1">
                <a:solidFill>
                  <a:schemeClr val="dk2"/>
                </a:solidFill>
              </a:rPr>
              <a:t>else</a:t>
            </a:r>
            <a:r>
              <a:rPr lang="pt-BR" sz="1300" b="1" dirty="0">
                <a:solidFill>
                  <a:schemeClr val="dk2"/>
                </a:solidFill>
              </a:rPr>
              <a:t>  que chama a função </a:t>
            </a:r>
            <a:r>
              <a:rPr lang="pt-BR" sz="1300" b="1" dirty="0" err="1">
                <a:solidFill>
                  <a:schemeClr val="dk2"/>
                </a:solidFill>
              </a:rPr>
              <a:t>verifica_livro</a:t>
            </a:r>
            <a:r>
              <a:rPr lang="pt-BR" sz="1300" b="1" dirty="0">
                <a:solidFill>
                  <a:schemeClr val="dk2"/>
                </a:solidFill>
              </a:rPr>
              <a:t> que printa se o nome do livro já existe na lista</a:t>
            </a:r>
            <a:endParaRPr sz="1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300" b="1" dirty="0">
                <a:solidFill>
                  <a:schemeClr val="dk2"/>
                </a:solidFill>
              </a:rPr>
              <a:t>   </a:t>
            </a:r>
            <a:endParaRPr sz="1300" b="1" dirty="0">
              <a:solidFill>
                <a:schemeClr val="dk2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25" y="152400"/>
            <a:ext cx="4216150" cy="47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774125" y="1648425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195</Words>
  <Application>Microsoft Office PowerPoint</Application>
  <PresentationFormat>Apresentação na tela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Roboto</vt:lpstr>
      <vt:lpstr>Arial</vt:lpstr>
      <vt:lpstr>Material</vt:lpstr>
      <vt:lpstr>Código python lista de livros </vt:lpstr>
      <vt:lpstr>Código python lista de livros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python lista de livros </dc:title>
  <cp:lastModifiedBy>EA - Isaias Da Silva Araujo</cp:lastModifiedBy>
  <cp:revision>3</cp:revision>
  <dcterms:modified xsi:type="dcterms:W3CDTF">2024-05-20T23:32:29Z</dcterms:modified>
</cp:coreProperties>
</file>