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2e5e7ee5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2e5e7ee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51950" y="293300"/>
            <a:ext cx="3051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Código python lista de livros </a:t>
            </a:r>
            <a:endParaRPr sz="2300"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73900" y="12467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Código em string 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livros = []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representa ranges que vão guardar os textos o nome do livros em uma lista vazia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O </a:t>
            </a:r>
            <a:r>
              <a:rPr b="1" lang="pt-BR" sz="1300">
                <a:solidFill>
                  <a:schemeClr val="dk2"/>
                </a:solidFill>
              </a:rPr>
              <a:t>laço de repetição que pede </a:t>
            </a:r>
            <a:r>
              <a:rPr b="1" lang="pt-BR" sz="1300">
                <a:solidFill>
                  <a:schemeClr val="dk2"/>
                </a:solidFill>
              </a:rPr>
              <a:t>até</a:t>
            </a:r>
            <a:r>
              <a:rPr b="1" lang="pt-BR" sz="1300">
                <a:solidFill>
                  <a:schemeClr val="dk2"/>
                </a:solidFill>
              </a:rPr>
              <a:t> 3 livros pra guardar na lista de livros podendo aumentar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for i in range(3):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  livro = input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input entrada de dados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/>
              <a:t> </a:t>
            </a:r>
            <a:endParaRPr b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#append foi usado para adicionar o um elemento ao final de uma lista , so estava pegando o primeiro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livros.append(livro)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503" y="152400"/>
            <a:ext cx="42790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774125" y="1648425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-480623" y="357800"/>
            <a:ext cx="412500" cy="1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1100" y="463100"/>
            <a:ext cx="4560900" cy="44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Append foi usado para adicionar o um elemento ao final de uma lista , </a:t>
            </a:r>
            <a:r>
              <a:rPr b="1" lang="pt-BR" sz="1300">
                <a:solidFill>
                  <a:schemeClr val="dk2"/>
                </a:solidFill>
              </a:rPr>
              <a:t>só</a:t>
            </a:r>
            <a:r>
              <a:rPr b="1" lang="pt-BR" sz="1300">
                <a:solidFill>
                  <a:schemeClr val="dk2"/>
                </a:solidFill>
              </a:rPr>
              <a:t> estava pegando o primeiro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  livros.append(livro)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estrutura if ,else 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 Imprime a lista de livros e desenhos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print("Livros:", livros)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verifica o nome do livro que você deseja e a lista de livros, ela retorna True se o livro </a:t>
            </a:r>
            <a:r>
              <a:rPr b="1" lang="pt-BR" sz="1300">
                <a:solidFill>
                  <a:schemeClr val="dk2"/>
                </a:solidFill>
              </a:rPr>
              <a:t>já</a:t>
            </a:r>
            <a:r>
              <a:rPr b="1" lang="pt-BR" sz="1300">
                <a:solidFill>
                  <a:schemeClr val="dk2"/>
                </a:solidFill>
              </a:rPr>
              <a:t> estiver na lista e False se não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estrutura if ,else  que chama a função verifica_livro que printa se o nome do livro </a:t>
            </a:r>
            <a:r>
              <a:rPr b="1" lang="pt-BR" sz="1300">
                <a:solidFill>
                  <a:schemeClr val="dk2"/>
                </a:solidFill>
              </a:rPr>
              <a:t>já</a:t>
            </a:r>
            <a:r>
              <a:rPr b="1" lang="pt-BR" sz="1300">
                <a:solidFill>
                  <a:schemeClr val="dk2"/>
                </a:solidFill>
              </a:rPr>
              <a:t> existe na lista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   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226" y="152400"/>
            <a:ext cx="3513300" cy="39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774125" y="1648425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