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JQUERY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39000" r="-39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a HTML web page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Give input details using input field </a:t>
          </a:r>
          <a:br>
            <a:rPr lang="en-US" dirty="0"/>
          </a:br>
          <a:endParaRPr lang="en-US" dirty="0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EBC57372-8DB0-4BA9-9781-42349618127C}">
      <dgm:prSet/>
      <dgm:spPr/>
      <dgm:t>
        <a:bodyPr/>
        <a:lstStyle/>
        <a:p>
          <a:r>
            <a:rPr lang="en-US" b="0" i="0"/>
            <a:t>Display the details entered below in a table format</a:t>
          </a:r>
          <a:endParaRPr lang="en-US"/>
        </a:p>
      </dgm:t>
    </dgm:pt>
    <dgm:pt modelId="{7A7473E3-7A0F-42F2-A8EC-64AD279BB5E2}" type="parTrans" cxnId="{D59F38FF-D5F4-4210-B668-35CE60165A37}">
      <dgm:prSet/>
      <dgm:spPr/>
      <dgm:t>
        <a:bodyPr/>
        <a:lstStyle/>
        <a:p>
          <a:endParaRPr lang="en-IN"/>
        </a:p>
      </dgm:t>
    </dgm:pt>
    <dgm:pt modelId="{28F73C7A-1A81-499B-BB00-16A9BBB2241E}" type="sibTrans" cxnId="{D59F38FF-D5F4-4210-B668-35CE60165A37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A19E21A8-D2F2-4014-B1AD-FE2479BF94DC}" type="pres">
      <dgm:prSet presAssocID="{EBC57372-8DB0-4BA9-9781-42349618127C}" presName="text_3" presStyleLbl="node1" presStyleIdx="2" presStyleCnt="3">
        <dgm:presLayoutVars>
          <dgm:bulletEnabled val="1"/>
        </dgm:presLayoutVars>
      </dgm:prSet>
      <dgm:spPr/>
    </dgm:pt>
    <dgm:pt modelId="{4FA6A8F9-1E70-447B-903D-15765E7519B9}" type="pres">
      <dgm:prSet presAssocID="{EBC57372-8DB0-4BA9-9781-42349618127C}" presName="accent_3" presStyleCnt="0"/>
      <dgm:spPr/>
    </dgm:pt>
    <dgm:pt modelId="{7EDB5124-BB8E-41F9-BD24-785F57686B6F}" type="pres">
      <dgm:prSet presAssocID="{EBC57372-8DB0-4BA9-9781-42349618127C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8DF9562-704C-4F4E-B24C-BC7B0FFF5785}" type="presOf" srcId="{EBC57372-8DB0-4BA9-9781-42349618127C}" destId="{A19E21A8-D2F2-4014-B1AD-FE2479BF94DC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59F38FF-D5F4-4210-B668-35CE60165A37}" srcId="{7E5AA53B-3EEE-4DE4-BB81-9044890C2946}" destId="{EBC57372-8DB0-4BA9-9781-42349618127C}" srcOrd="2" destOrd="0" parTransId="{7A7473E3-7A0F-42F2-A8EC-64AD279BB5E2}" sibTransId="{28F73C7A-1A81-499B-BB00-16A9BBB2241E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6038AE38-3943-4F25-8510-4CDFC06C41A5}" type="presParOf" srcId="{90561C55-3C6E-4D53-85E1-2C50BCDDA392}" destId="{A19E21A8-D2F2-4014-B1AD-FE2479BF94DC}" srcOrd="5" destOrd="0" presId="urn:microsoft.com/office/officeart/2008/layout/VerticalCurvedList"/>
    <dgm:cxn modelId="{5BBC7ECB-248F-49B7-AF13-D55A0D8449C5}" type="presParOf" srcId="{90561C55-3C6E-4D53-85E1-2C50BCDDA392}" destId="{4FA6A8F9-1E70-447B-903D-15765E7519B9}" srcOrd="6" destOrd="0" presId="urn:microsoft.com/office/officeart/2008/layout/VerticalCurvedList"/>
    <dgm:cxn modelId="{2CD017F4-0C5F-404B-B8C8-62D7A88E0290}" type="presParOf" srcId="{4FA6A8F9-1E70-447B-903D-15765E7519B9}" destId="{7EDB5124-BB8E-41F9-BD24-785F57686B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HTML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39000" r="-3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CSS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JQUERY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Create a HTML web page</a:t>
          </a:r>
          <a:r>
            <a:rPr lang="en-US" sz="20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Give input details using input field </a:t>
          </a:r>
          <a:br>
            <a:rPr lang="en-US" sz="2000" kern="1200" dirty="0"/>
          </a:br>
          <a:endParaRPr lang="en-US" sz="20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E21A8-D2F2-4014-B1AD-FE2479BF94DC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Display the details entered below in a table format</a:t>
          </a:r>
          <a:endParaRPr lang="en-US" sz="2000" kern="1200"/>
        </a:p>
      </dsp:txBody>
      <dsp:txXfrm>
        <a:off x="496568" y="2494756"/>
        <a:ext cx="6310391" cy="712787"/>
      </dsp:txXfrm>
    </dsp:sp>
    <dsp:sp modelId="{7EDB5124-BB8E-41F9-BD24-785F57686B6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FXEC BOOK DONORS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0610" y="5467243"/>
            <a:ext cx="4144130" cy="809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</a:t>
            </a:r>
          </a:p>
          <a:p>
            <a:r>
              <a:rPr lang="en-US" dirty="0">
                <a:solidFill>
                  <a:srgbClr val="7CEBFF"/>
                </a:solidFill>
              </a:rPr>
              <a:t>P. Sankara isai selvam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48534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2854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52B6-C7E5-48B3-AB50-621E44A5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 A HTML WEB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68601-A654-4615-97F4-BE4A4D361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0" b="5094"/>
          <a:stretch/>
        </p:blipFill>
        <p:spPr>
          <a:xfrm>
            <a:off x="506027" y="2201662"/>
            <a:ext cx="10857391" cy="4048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170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2F99-AE6E-4EB3-998D-3ECCA397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Give input details using input field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EDC0F-BF9D-4ED7-A32F-362E5CA90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 b="4984"/>
          <a:stretch/>
        </p:blipFill>
        <p:spPr>
          <a:xfrm>
            <a:off x="453325" y="2175029"/>
            <a:ext cx="10830193" cy="4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7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3D30-56F8-4674-BA81-88B5DD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Display the details entered below in a table format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C46B-0FFC-4993-B384-551AFDDE1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 b="4595"/>
          <a:stretch/>
        </p:blipFill>
        <p:spPr>
          <a:xfrm>
            <a:off x="461639" y="1997476"/>
            <a:ext cx="11319029" cy="45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21</TotalTime>
  <Words>65</Words>
  <Application>Microsoft Office PowerPoint</Application>
  <PresentationFormat>Widescreen</PresentationFormat>
  <Paragraphs>20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Roboto</vt:lpstr>
      <vt:lpstr>Wingdings 2</vt:lpstr>
      <vt:lpstr>Dividend</vt:lpstr>
      <vt:lpstr>FXEC BOOK DONORS CLUB</vt:lpstr>
      <vt:lpstr>Tech Requirements</vt:lpstr>
      <vt:lpstr>PROBLEM STATEMENT</vt:lpstr>
      <vt:lpstr>CREATE  A HTML WEB PAGE</vt:lpstr>
      <vt:lpstr>Give input details using input field</vt:lpstr>
      <vt:lpstr>Display the details entered below in a table format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Arun abishek T</dc:creator>
  <cp:lastModifiedBy>Arun abishek T</cp:lastModifiedBy>
  <cp:revision>3</cp:revision>
  <dcterms:created xsi:type="dcterms:W3CDTF">2021-07-16T13:41:22Z</dcterms:created>
  <dcterms:modified xsi:type="dcterms:W3CDTF">2021-07-16T14:03:18Z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