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84" r:id="rId5"/>
    <p:sldId id="264" r:id="rId6"/>
    <p:sldId id="389" r:id="rId7"/>
    <p:sldId id="405" r:id="rId8"/>
    <p:sldId id="295" r:id="rId9"/>
    <p:sldId id="390" r:id="rId10"/>
    <p:sldId id="406" r:id="rId11"/>
    <p:sldId id="372" r:id="rId12"/>
    <p:sldId id="436" r:id="rId13"/>
    <p:sldId id="449" r:id="rId14"/>
    <p:sldId id="429" r:id="rId15"/>
    <p:sldId id="448" r:id="rId16"/>
    <p:sldId id="434" r:id="rId17"/>
    <p:sldId id="450" r:id="rId18"/>
    <p:sldId id="435" r:id="rId19"/>
    <p:sldId id="437" r:id="rId20"/>
    <p:sldId id="439" r:id="rId21"/>
    <p:sldId id="452" r:id="rId22"/>
    <p:sldId id="438" r:id="rId23"/>
    <p:sldId id="445" r:id="rId24"/>
    <p:sldId id="281" r:id="rId25"/>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41414"/>
    <a:srgbClr val="E92B05"/>
    <a:srgbClr val="D0CC1E"/>
    <a:srgbClr val="B4365D"/>
    <a:srgbClr val="6D6D6D"/>
    <a:srgbClr val="5D6063"/>
    <a:srgbClr val="6C6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2" autoAdjust="0"/>
    <p:restoredTop sz="93680" autoAdjust="0"/>
  </p:normalViewPr>
  <p:slideViewPr>
    <p:cSldViewPr snapToGrid="0">
      <p:cViewPr varScale="1">
        <p:scale>
          <a:sx n="64" d="100"/>
          <a:sy n="64" d="100"/>
        </p:scale>
        <p:origin x="66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a:t>模板来自于 </a:t>
            </a:r>
            <a:r>
              <a:rPr lang="en-US" altLang="zh-CN" dirty="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duotone>
              <a:prstClr val="black"/>
              <a:srgbClr val="080808">
                <a:tint val="45000"/>
                <a:satMod val="400000"/>
              </a:srgbClr>
            </a:duotone>
          </a:blip>
          <a:stretch>
            <a:fillRect/>
          </a:stretch>
        </p:blipFill>
        <p:spPr>
          <a:xfrm>
            <a:off x="1" y="0"/>
            <a:ext cx="12192000" cy="6882159"/>
          </a:xfrm>
          <a:prstGeom prst="rect">
            <a:avLst/>
          </a:prstGeom>
        </p:spPr>
      </p:pic>
      <p:sp>
        <p:nvSpPr>
          <p:cNvPr id="10" name="矩形 9"/>
          <p:cNvSpPr/>
          <p:nvPr userDrawn="1"/>
        </p:nvSpPr>
        <p:spPr>
          <a:xfrm>
            <a:off x="1" y="0"/>
            <a:ext cx="12192000" cy="6858000"/>
          </a:xfrm>
          <a:prstGeom prst="rect">
            <a:avLst/>
          </a:prstGeom>
          <a:solidFill>
            <a:srgbClr val="14141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p:cNvSpPr>
            <a:spLocks noGrp="1"/>
          </p:cNvSpPr>
          <p:nvPr userDrawn="1">
            <p:ph type="dt" sz="half" idx="10"/>
          </p:nvPr>
        </p:nvSpPr>
        <p:spPr/>
        <p:txBody>
          <a:bodyPr/>
          <a:lstStyle/>
          <a:p>
            <a:fld id="{C9E60F58-3108-4415-857A-6D0360DF62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E85CE2-CEAD-46BB-861E-7D62265DC969}" type="slidenum">
              <a:rPr lang="zh-CN" altLang="en-US" smtClean="0"/>
            </a:fld>
            <a:endParaRPr lang="zh-CN" altLang="en-US"/>
          </a:p>
        </p:txBody>
      </p:sp>
      <p:sp>
        <p:nvSpPr>
          <p:cNvPr id="3" name="Subtitle 2"/>
          <p:cNvSpPr>
            <a:spLocks noGrp="1"/>
          </p:cNvSpPr>
          <p:nvPr userDrawn="1">
            <p:ph type="subTitle" idx="1"/>
          </p:nvPr>
        </p:nvSpPr>
        <p:spPr>
          <a:xfrm>
            <a:off x="5977056" y="4291309"/>
            <a:ext cx="5244147" cy="503930"/>
          </a:xfrm>
          <a:prstGeom prst="rect">
            <a:avLst/>
          </a:prstGeom>
          <a:noFill/>
        </p:spPr>
        <p:txBody>
          <a:bodyPr anchor="ctr">
            <a:noAutofit/>
          </a:bodyPr>
          <a:lstStyle>
            <a:lvl1pPr marL="0" indent="0" algn="ctr">
              <a:lnSpc>
                <a:spcPct val="150000"/>
              </a:lnSpc>
              <a:buNone/>
              <a:defRPr sz="2400">
                <a:solidFill>
                  <a:schemeClr val="accent1"/>
                </a:solidFill>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17" name="Freeform 108"/>
          <p:cNvSpPr/>
          <p:nvPr/>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75"/>
          <p:cNvSpPr/>
          <p:nvPr userDrawn="1"/>
        </p:nvSpPr>
        <p:spPr bwMode="auto">
          <a:xfrm rot="2362529">
            <a:off x="11545754" y="-954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Title 1"/>
          <p:cNvSpPr>
            <a:spLocks noGrp="1"/>
          </p:cNvSpPr>
          <p:nvPr userDrawn="1">
            <p:ph type="ctrTitle"/>
          </p:nvPr>
        </p:nvSpPr>
        <p:spPr>
          <a:xfrm>
            <a:off x="5632522" y="1018454"/>
            <a:ext cx="5933214" cy="2744463"/>
          </a:xfr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nSpc>
                <a:spcPct val="150000"/>
              </a:lnSpc>
              <a:defRPr lang="en-US" sz="4400" b="1" i="0" dirty="0">
                <a:solidFill>
                  <a:schemeClr val="accent1"/>
                </a:solidFill>
                <a:effectLst/>
                <a:latin typeface="+mj-ea"/>
                <a:ea typeface="+mj-ea"/>
                <a:cs typeface="+mn-cs"/>
              </a:defRPr>
            </a:lvl1pPr>
          </a:lstStyle>
          <a:p>
            <a:pPr marL="0" lvl="0" algn="ctr" defTabSz="1218565"/>
            <a:r>
              <a:rPr lang="zh-CN" altLang="en-US" dirty="0"/>
              <a:t>单击此处编辑母版标题样式</a:t>
            </a:r>
            <a:endParaRPr lang="en-US" dirty="0"/>
          </a:p>
        </p:txBody>
      </p:sp>
      <p:grpSp>
        <p:nvGrpSpPr>
          <p:cNvPr id="109" name="组合 108"/>
          <p:cNvGrpSpPr/>
          <p:nvPr/>
        </p:nvGrpSpPr>
        <p:grpSpPr>
          <a:xfrm>
            <a:off x="392988" y="2238504"/>
            <a:ext cx="5079156" cy="3587126"/>
            <a:chOff x="418306" y="4026517"/>
            <a:chExt cx="1804988" cy="1274763"/>
          </a:xfrm>
          <a:solidFill>
            <a:schemeClr val="accent1"/>
          </a:solidFill>
        </p:grpSpPr>
        <p:sp>
          <p:nvSpPr>
            <p:cNvPr id="196" name="Freeform 169"/>
            <p:cNvSpPr>
              <a:spLocks noEditPoints="1"/>
            </p:cNvSpPr>
            <p:nvPr/>
          </p:nvSpPr>
          <p:spPr bwMode="auto">
            <a:xfrm>
              <a:off x="1129506" y="4523404"/>
              <a:ext cx="1093788" cy="776288"/>
            </a:xfrm>
            <a:custGeom>
              <a:avLst/>
              <a:gdLst>
                <a:gd name="T0" fmla="*/ 1219 w 1692"/>
                <a:gd name="T1" fmla="*/ 7 h 1199"/>
                <a:gd name="T2" fmla="*/ 1405 w 1692"/>
                <a:gd name="T3" fmla="*/ 349 h 1199"/>
                <a:gd name="T4" fmla="*/ 1573 w 1692"/>
                <a:gd name="T5" fmla="*/ 705 h 1199"/>
                <a:gd name="T6" fmla="*/ 1692 w 1692"/>
                <a:gd name="T7" fmla="*/ 806 h 1199"/>
                <a:gd name="T8" fmla="*/ 1442 w 1692"/>
                <a:gd name="T9" fmla="*/ 1199 h 1199"/>
                <a:gd name="T10" fmla="*/ 746 w 1692"/>
                <a:gd name="T11" fmla="*/ 1179 h 1199"/>
                <a:gd name="T12" fmla="*/ 197 w 1692"/>
                <a:gd name="T13" fmla="*/ 1153 h 1199"/>
                <a:gd name="T14" fmla="*/ 59 w 1692"/>
                <a:gd name="T15" fmla="*/ 1084 h 1199"/>
                <a:gd name="T16" fmla="*/ 91 w 1692"/>
                <a:gd name="T17" fmla="*/ 871 h 1199"/>
                <a:gd name="T18" fmla="*/ 411 w 1692"/>
                <a:gd name="T19" fmla="*/ 602 h 1199"/>
                <a:gd name="T20" fmla="*/ 962 w 1692"/>
                <a:gd name="T21" fmla="*/ 666 h 1199"/>
                <a:gd name="T22" fmla="*/ 1006 w 1692"/>
                <a:gd name="T23" fmla="*/ 225 h 1199"/>
                <a:gd name="T24" fmla="*/ 1173 w 1692"/>
                <a:gd name="T25" fmla="*/ 280 h 1199"/>
                <a:gd name="T26" fmla="*/ 1479 w 1692"/>
                <a:gd name="T27" fmla="*/ 1071 h 1199"/>
                <a:gd name="T28" fmla="*/ 1277 w 1692"/>
                <a:gd name="T29" fmla="*/ 1137 h 1199"/>
                <a:gd name="T30" fmla="*/ 1238 w 1692"/>
                <a:gd name="T31" fmla="*/ 1169 h 1199"/>
                <a:gd name="T32" fmla="*/ 1506 w 1692"/>
                <a:gd name="T33" fmla="*/ 1073 h 1199"/>
                <a:gd name="T34" fmla="*/ 1164 w 1692"/>
                <a:gd name="T35" fmla="*/ 113 h 1199"/>
                <a:gd name="T36" fmla="*/ 1224 w 1692"/>
                <a:gd name="T37" fmla="*/ 223 h 1199"/>
                <a:gd name="T38" fmla="*/ 1192 w 1692"/>
                <a:gd name="T39" fmla="*/ 81 h 1199"/>
                <a:gd name="T40" fmla="*/ 1274 w 1692"/>
                <a:gd name="T41" fmla="*/ 189 h 1199"/>
                <a:gd name="T42" fmla="*/ 1201 w 1692"/>
                <a:gd name="T43" fmla="*/ 35 h 1199"/>
                <a:gd name="T44" fmla="*/ 1040 w 1692"/>
                <a:gd name="T45" fmla="*/ 214 h 1199"/>
                <a:gd name="T46" fmla="*/ 1054 w 1692"/>
                <a:gd name="T47" fmla="*/ 177 h 1199"/>
                <a:gd name="T48" fmla="*/ 1323 w 1692"/>
                <a:gd name="T49" fmla="*/ 326 h 1199"/>
                <a:gd name="T50" fmla="*/ 1146 w 1692"/>
                <a:gd name="T51" fmla="*/ 359 h 1199"/>
                <a:gd name="T52" fmla="*/ 1003 w 1692"/>
                <a:gd name="T53" fmla="*/ 664 h 1199"/>
                <a:gd name="T54" fmla="*/ 1196 w 1692"/>
                <a:gd name="T55" fmla="*/ 352 h 1199"/>
                <a:gd name="T56" fmla="*/ 1495 w 1692"/>
                <a:gd name="T57" fmla="*/ 618 h 1199"/>
                <a:gd name="T58" fmla="*/ 875 w 1692"/>
                <a:gd name="T59" fmla="*/ 857 h 1199"/>
                <a:gd name="T60" fmla="*/ 1350 w 1692"/>
                <a:gd name="T61" fmla="*/ 997 h 1199"/>
                <a:gd name="T62" fmla="*/ 654 w 1692"/>
                <a:gd name="T63" fmla="*/ 623 h 1199"/>
                <a:gd name="T64" fmla="*/ 273 w 1692"/>
                <a:gd name="T65" fmla="*/ 602 h 1199"/>
                <a:gd name="T66" fmla="*/ 135 w 1692"/>
                <a:gd name="T67" fmla="*/ 834 h 1199"/>
                <a:gd name="T68" fmla="*/ 144 w 1692"/>
                <a:gd name="T69" fmla="*/ 960 h 1199"/>
                <a:gd name="T70" fmla="*/ 914 w 1692"/>
                <a:gd name="T71" fmla="*/ 772 h 1199"/>
                <a:gd name="T72" fmla="*/ 1405 w 1692"/>
                <a:gd name="T73" fmla="*/ 1032 h 1199"/>
                <a:gd name="T74" fmla="*/ 1578 w 1692"/>
                <a:gd name="T75" fmla="*/ 800 h 1199"/>
                <a:gd name="T76" fmla="*/ 1437 w 1692"/>
                <a:gd name="T77" fmla="*/ 1075 h 1199"/>
                <a:gd name="T78" fmla="*/ 1578 w 1692"/>
                <a:gd name="T79" fmla="*/ 800 h 1199"/>
                <a:gd name="T80" fmla="*/ 133 w 1692"/>
                <a:gd name="T81" fmla="*/ 970 h 1199"/>
                <a:gd name="T82" fmla="*/ 1235 w 1692"/>
                <a:gd name="T83" fmla="*/ 993 h 1199"/>
                <a:gd name="T84" fmla="*/ 1235 w 1692"/>
                <a:gd name="T85" fmla="*/ 993 h 1199"/>
                <a:gd name="T86" fmla="*/ 165 w 1692"/>
                <a:gd name="T87" fmla="*/ 1068 h 1199"/>
                <a:gd name="T88" fmla="*/ 512 w 1692"/>
                <a:gd name="T89" fmla="*/ 1091 h 1199"/>
                <a:gd name="T90" fmla="*/ 452 w 1692"/>
                <a:gd name="T91" fmla="*/ 1041 h 1199"/>
                <a:gd name="T92" fmla="*/ 1224 w 1692"/>
                <a:gd name="T93" fmla="*/ 1029 h 1199"/>
                <a:gd name="T94" fmla="*/ 951 w 1692"/>
                <a:gd name="T95" fmla="*/ 1043 h 1199"/>
                <a:gd name="T96" fmla="*/ 1412 w 1692"/>
                <a:gd name="T97" fmla="*/ 1119 h 1199"/>
                <a:gd name="T98" fmla="*/ 1410 w 1692"/>
                <a:gd name="T99" fmla="*/ 1068 h 1199"/>
                <a:gd name="T100" fmla="*/ 755 w 1692"/>
                <a:gd name="T101" fmla="*/ 1073 h 1199"/>
                <a:gd name="T102" fmla="*/ 682 w 1692"/>
                <a:gd name="T103" fmla="*/ 1100 h 1199"/>
                <a:gd name="T104" fmla="*/ 553 w 1692"/>
                <a:gd name="T105" fmla="*/ 1096 h 1199"/>
                <a:gd name="T106" fmla="*/ 319 w 1692"/>
                <a:gd name="T107" fmla="*/ 1112 h 1199"/>
                <a:gd name="T108" fmla="*/ 362 w 1692"/>
                <a:gd name="T109" fmla="*/ 1140 h 1199"/>
                <a:gd name="T110" fmla="*/ 712 w 1692"/>
                <a:gd name="T111" fmla="*/ 1126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197" name="组合 196"/>
            <p:cNvGrpSpPr/>
            <p:nvPr/>
          </p:nvGrpSpPr>
          <p:grpSpPr>
            <a:xfrm>
              <a:off x="418306" y="4026517"/>
              <a:ext cx="1079500" cy="1274763"/>
              <a:chOff x="3279775" y="2938463"/>
              <a:chExt cx="1079500" cy="1274763"/>
            </a:xfrm>
            <a:grpFill/>
          </p:grpSpPr>
          <p:sp>
            <p:nvSpPr>
              <p:cNvPr id="198" name="Freeform 167"/>
              <p:cNvSpPr>
                <a:spLocks noEditPoints="1"/>
              </p:cNvSpPr>
              <p:nvPr/>
            </p:nvSpPr>
            <p:spPr bwMode="auto">
              <a:xfrm>
                <a:off x="3319463" y="3351213"/>
                <a:ext cx="80963" cy="80963"/>
              </a:xfrm>
              <a:custGeom>
                <a:avLst/>
                <a:gdLst>
                  <a:gd name="T0" fmla="*/ 15 w 125"/>
                  <a:gd name="T1" fmla="*/ 20 h 126"/>
                  <a:gd name="T2" fmla="*/ 31 w 125"/>
                  <a:gd name="T3" fmla="*/ 11 h 126"/>
                  <a:gd name="T4" fmla="*/ 121 w 125"/>
                  <a:gd name="T5" fmla="*/ 66 h 126"/>
                  <a:gd name="T6" fmla="*/ 22 w 125"/>
                  <a:gd name="T7" fmla="*/ 96 h 126"/>
                  <a:gd name="T8" fmla="*/ 15 w 125"/>
                  <a:gd name="T9" fmla="*/ 20 h 126"/>
                  <a:gd name="T10" fmla="*/ 59 w 125"/>
                  <a:gd name="T11" fmla="*/ 89 h 126"/>
                  <a:gd name="T12" fmla="*/ 52 w 125"/>
                  <a:gd name="T13" fmla="*/ 33 h 126"/>
                  <a:gd name="T14" fmla="*/ 59 w 125"/>
                  <a:gd name="T15" fmla="*/ 89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26">
                    <a:moveTo>
                      <a:pt x="15" y="20"/>
                    </a:moveTo>
                    <a:cubicBezTo>
                      <a:pt x="21" y="24"/>
                      <a:pt x="29" y="16"/>
                      <a:pt x="31" y="11"/>
                    </a:cubicBezTo>
                    <a:cubicBezTo>
                      <a:pt x="71" y="0"/>
                      <a:pt x="125" y="29"/>
                      <a:pt x="121" y="66"/>
                    </a:cubicBezTo>
                    <a:cubicBezTo>
                      <a:pt x="117" y="98"/>
                      <a:pt x="52" y="126"/>
                      <a:pt x="22" y="96"/>
                    </a:cubicBezTo>
                    <a:cubicBezTo>
                      <a:pt x="0" y="71"/>
                      <a:pt x="2" y="48"/>
                      <a:pt x="15" y="20"/>
                    </a:cubicBezTo>
                    <a:close/>
                    <a:moveTo>
                      <a:pt x="59" y="89"/>
                    </a:moveTo>
                    <a:cubicBezTo>
                      <a:pt x="107" y="87"/>
                      <a:pt x="97" y="25"/>
                      <a:pt x="52" y="33"/>
                    </a:cubicBezTo>
                    <a:cubicBezTo>
                      <a:pt x="12" y="45"/>
                      <a:pt x="33" y="89"/>
                      <a:pt x="5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9" name="Freeform 168"/>
              <p:cNvSpPr>
                <a:spLocks noEditPoints="1"/>
              </p:cNvSpPr>
              <p:nvPr/>
            </p:nvSpPr>
            <p:spPr bwMode="auto">
              <a:xfrm>
                <a:off x="3279775" y="2938463"/>
                <a:ext cx="1079500" cy="1274763"/>
              </a:xfrm>
              <a:custGeom>
                <a:avLst/>
                <a:gdLst>
                  <a:gd name="T0" fmla="*/ 135 w 1672"/>
                  <a:gd name="T1" fmla="*/ 1706 h 1974"/>
                  <a:gd name="T2" fmla="*/ 50 w 1672"/>
                  <a:gd name="T3" fmla="*/ 803 h 1974"/>
                  <a:gd name="T4" fmla="*/ 162 w 1672"/>
                  <a:gd name="T5" fmla="*/ 588 h 1974"/>
                  <a:gd name="T6" fmla="*/ 1444 w 1672"/>
                  <a:gd name="T7" fmla="*/ 259 h 1974"/>
                  <a:gd name="T8" fmla="*/ 1329 w 1672"/>
                  <a:gd name="T9" fmla="*/ 783 h 1974"/>
                  <a:gd name="T10" fmla="*/ 785 w 1672"/>
                  <a:gd name="T11" fmla="*/ 826 h 1974"/>
                  <a:gd name="T12" fmla="*/ 231 w 1672"/>
                  <a:gd name="T13" fmla="*/ 780 h 1974"/>
                  <a:gd name="T14" fmla="*/ 720 w 1672"/>
                  <a:gd name="T15" fmla="*/ 1619 h 1974"/>
                  <a:gd name="T16" fmla="*/ 617 w 1672"/>
                  <a:gd name="T17" fmla="*/ 964 h 1974"/>
                  <a:gd name="T18" fmla="*/ 893 w 1672"/>
                  <a:gd name="T19" fmla="*/ 1068 h 1974"/>
                  <a:gd name="T20" fmla="*/ 1237 w 1672"/>
                  <a:gd name="T21" fmla="*/ 1038 h 1974"/>
                  <a:gd name="T22" fmla="*/ 909 w 1672"/>
                  <a:gd name="T23" fmla="*/ 1715 h 1974"/>
                  <a:gd name="T24" fmla="*/ 194 w 1672"/>
                  <a:gd name="T25" fmla="*/ 636 h 1974"/>
                  <a:gd name="T26" fmla="*/ 1118 w 1672"/>
                  <a:gd name="T27" fmla="*/ 34 h 1974"/>
                  <a:gd name="T28" fmla="*/ 1324 w 1672"/>
                  <a:gd name="T29" fmla="*/ 248 h 1974"/>
                  <a:gd name="T30" fmla="*/ 814 w 1672"/>
                  <a:gd name="T31" fmla="*/ 613 h 1974"/>
                  <a:gd name="T32" fmla="*/ 817 w 1672"/>
                  <a:gd name="T33" fmla="*/ 404 h 1974"/>
                  <a:gd name="T34" fmla="*/ 594 w 1672"/>
                  <a:gd name="T35" fmla="*/ 404 h 1974"/>
                  <a:gd name="T36" fmla="*/ 789 w 1672"/>
                  <a:gd name="T37" fmla="*/ 342 h 1974"/>
                  <a:gd name="T38" fmla="*/ 785 w 1672"/>
                  <a:gd name="T39" fmla="*/ 362 h 1974"/>
                  <a:gd name="T40" fmla="*/ 812 w 1672"/>
                  <a:gd name="T41" fmla="*/ 429 h 1974"/>
                  <a:gd name="T42" fmla="*/ 1572 w 1672"/>
                  <a:gd name="T43" fmla="*/ 604 h 1974"/>
                  <a:gd name="T44" fmla="*/ 259 w 1672"/>
                  <a:gd name="T45" fmla="*/ 702 h 1974"/>
                  <a:gd name="T46" fmla="*/ 1352 w 1672"/>
                  <a:gd name="T47" fmla="*/ 606 h 1974"/>
                  <a:gd name="T48" fmla="*/ 1306 w 1672"/>
                  <a:gd name="T49" fmla="*/ 723 h 1974"/>
                  <a:gd name="T50" fmla="*/ 1099 w 1672"/>
                  <a:gd name="T51" fmla="*/ 560 h 1974"/>
                  <a:gd name="T52" fmla="*/ 1384 w 1672"/>
                  <a:gd name="T53" fmla="*/ 769 h 1974"/>
                  <a:gd name="T54" fmla="*/ 1283 w 1672"/>
                  <a:gd name="T55" fmla="*/ 617 h 1974"/>
                  <a:gd name="T56" fmla="*/ 1184 w 1672"/>
                  <a:gd name="T57" fmla="*/ 576 h 1974"/>
                  <a:gd name="T58" fmla="*/ 589 w 1672"/>
                  <a:gd name="T59" fmla="*/ 1559 h 1974"/>
                  <a:gd name="T60" fmla="*/ 213 w 1672"/>
                  <a:gd name="T61" fmla="*/ 801 h 1974"/>
                  <a:gd name="T62" fmla="*/ 589 w 1672"/>
                  <a:gd name="T63" fmla="*/ 1559 h 1974"/>
                  <a:gd name="T64" fmla="*/ 449 w 1672"/>
                  <a:gd name="T65" fmla="*/ 1520 h 1974"/>
                  <a:gd name="T66" fmla="*/ 82 w 1672"/>
                  <a:gd name="T67" fmla="*/ 817 h 1974"/>
                  <a:gd name="T68" fmla="*/ 511 w 1672"/>
                  <a:gd name="T69" fmla="*/ 1506 h 1974"/>
                  <a:gd name="T70" fmla="*/ 911 w 1672"/>
                  <a:gd name="T71" fmla="*/ 1336 h 1974"/>
                  <a:gd name="T72" fmla="*/ 879 w 1672"/>
                  <a:gd name="T73" fmla="*/ 1240 h 1974"/>
                  <a:gd name="T74" fmla="*/ 835 w 1672"/>
                  <a:gd name="T75" fmla="*/ 1155 h 1974"/>
                  <a:gd name="T76" fmla="*/ 791 w 1672"/>
                  <a:gd name="T77" fmla="*/ 1070 h 1974"/>
                  <a:gd name="T78" fmla="*/ 766 w 1672"/>
                  <a:gd name="T79" fmla="*/ 1024 h 1974"/>
                  <a:gd name="T80" fmla="*/ 681 w 1672"/>
                  <a:gd name="T81" fmla="*/ 992 h 1974"/>
                  <a:gd name="T82" fmla="*/ 1170 w 1672"/>
                  <a:gd name="T83" fmla="*/ 996 h 1974"/>
                  <a:gd name="T84" fmla="*/ 968 w 1672"/>
                  <a:gd name="T85" fmla="*/ 1049 h 1974"/>
                  <a:gd name="T86" fmla="*/ 1152 w 1672"/>
                  <a:gd name="T87" fmla="*/ 1148 h 1974"/>
                  <a:gd name="T88" fmla="*/ 1159 w 1672"/>
                  <a:gd name="T89" fmla="*/ 1196 h 1974"/>
                  <a:gd name="T90" fmla="*/ 1021 w 1672"/>
                  <a:gd name="T91" fmla="*/ 1086 h 1974"/>
                  <a:gd name="T92" fmla="*/ 1143 w 1672"/>
                  <a:gd name="T93" fmla="*/ 1176 h 1974"/>
                  <a:gd name="T94" fmla="*/ 803 w 1672"/>
                  <a:gd name="T95" fmla="*/ 1437 h 1974"/>
                  <a:gd name="T96" fmla="*/ 1067 w 1672"/>
                  <a:gd name="T97" fmla="*/ 1453 h 1974"/>
                  <a:gd name="T98" fmla="*/ 1042 w 1672"/>
                  <a:gd name="T99" fmla="*/ 1453 h 1974"/>
                  <a:gd name="T100" fmla="*/ 973 w 1672"/>
                  <a:gd name="T101" fmla="*/ 1470 h 1974"/>
                  <a:gd name="T102" fmla="*/ 913 w 1672"/>
                  <a:gd name="T103" fmla="*/ 1472 h 1974"/>
                  <a:gd name="T104" fmla="*/ 936 w 1672"/>
                  <a:gd name="T105" fmla="*/ 1470 h 1974"/>
                  <a:gd name="T106" fmla="*/ 948 w 1672"/>
                  <a:gd name="T107" fmla="*/ 1692 h 1974"/>
                  <a:gd name="T108" fmla="*/ 403 w 1672"/>
                  <a:gd name="T109" fmla="*/ 1552 h 1974"/>
                  <a:gd name="T110" fmla="*/ 525 w 1672"/>
                  <a:gd name="T111" fmla="*/ 1532 h 1974"/>
                  <a:gd name="T112" fmla="*/ 500 w 1672"/>
                  <a:gd name="T113" fmla="*/ 1715 h 1974"/>
                  <a:gd name="T114" fmla="*/ 84 w 1672"/>
                  <a:gd name="T115" fmla="*/ 1773 h 1974"/>
                  <a:gd name="T116" fmla="*/ 975 w 1672"/>
                  <a:gd name="T117" fmla="*/ 1823 h 1974"/>
                  <a:gd name="T118" fmla="*/ 311 w 1672"/>
                  <a:gd name="T119" fmla="*/ 1644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2" h="1974">
                    <a:moveTo>
                      <a:pt x="909" y="1715"/>
                    </a:moveTo>
                    <a:cubicBezTo>
                      <a:pt x="941" y="1755"/>
                      <a:pt x="1005" y="1780"/>
                      <a:pt x="998" y="1844"/>
                    </a:cubicBezTo>
                    <a:cubicBezTo>
                      <a:pt x="918" y="1889"/>
                      <a:pt x="831" y="1928"/>
                      <a:pt x="723" y="1945"/>
                    </a:cubicBezTo>
                    <a:cubicBezTo>
                      <a:pt x="514" y="1966"/>
                      <a:pt x="296" y="1974"/>
                      <a:pt x="114" y="1897"/>
                    </a:cubicBezTo>
                    <a:cubicBezTo>
                      <a:pt x="73" y="1893"/>
                      <a:pt x="61" y="1861"/>
                      <a:pt x="29" y="1849"/>
                    </a:cubicBezTo>
                    <a:cubicBezTo>
                      <a:pt x="9" y="1812"/>
                      <a:pt x="58" y="1783"/>
                      <a:pt x="84" y="1754"/>
                    </a:cubicBezTo>
                    <a:cubicBezTo>
                      <a:pt x="100" y="1737"/>
                      <a:pt x="111" y="1722"/>
                      <a:pt x="135" y="1706"/>
                    </a:cubicBezTo>
                    <a:cubicBezTo>
                      <a:pt x="171" y="1681"/>
                      <a:pt x="221" y="1655"/>
                      <a:pt x="263" y="1637"/>
                    </a:cubicBezTo>
                    <a:cubicBezTo>
                      <a:pt x="274" y="1633"/>
                      <a:pt x="286" y="1633"/>
                      <a:pt x="295" y="1628"/>
                    </a:cubicBezTo>
                    <a:cubicBezTo>
                      <a:pt x="306" y="1623"/>
                      <a:pt x="313" y="1612"/>
                      <a:pt x="325" y="1612"/>
                    </a:cubicBezTo>
                    <a:cubicBezTo>
                      <a:pt x="330" y="1571"/>
                      <a:pt x="359" y="1546"/>
                      <a:pt x="399" y="1534"/>
                    </a:cubicBezTo>
                    <a:cubicBezTo>
                      <a:pt x="340" y="1391"/>
                      <a:pt x="267" y="1249"/>
                      <a:pt x="201" y="1102"/>
                    </a:cubicBezTo>
                    <a:cubicBezTo>
                      <a:pt x="169" y="1029"/>
                      <a:pt x="128" y="961"/>
                      <a:pt x="93" y="888"/>
                    </a:cubicBezTo>
                    <a:cubicBezTo>
                      <a:pt x="80" y="860"/>
                      <a:pt x="68" y="826"/>
                      <a:pt x="50" y="803"/>
                    </a:cubicBezTo>
                    <a:cubicBezTo>
                      <a:pt x="44" y="797"/>
                      <a:pt x="47" y="800"/>
                      <a:pt x="43" y="792"/>
                    </a:cubicBezTo>
                    <a:cubicBezTo>
                      <a:pt x="38" y="783"/>
                      <a:pt x="26" y="777"/>
                      <a:pt x="22" y="769"/>
                    </a:cubicBezTo>
                    <a:cubicBezTo>
                      <a:pt x="19" y="764"/>
                      <a:pt x="17" y="748"/>
                      <a:pt x="13" y="735"/>
                    </a:cubicBezTo>
                    <a:cubicBezTo>
                      <a:pt x="3" y="702"/>
                      <a:pt x="0" y="674"/>
                      <a:pt x="17" y="640"/>
                    </a:cubicBezTo>
                    <a:cubicBezTo>
                      <a:pt x="25" y="631"/>
                      <a:pt x="36" y="624"/>
                      <a:pt x="43" y="613"/>
                    </a:cubicBezTo>
                    <a:cubicBezTo>
                      <a:pt x="71" y="597"/>
                      <a:pt x="102" y="588"/>
                      <a:pt x="132" y="581"/>
                    </a:cubicBezTo>
                    <a:cubicBezTo>
                      <a:pt x="141" y="584"/>
                      <a:pt x="154" y="583"/>
                      <a:pt x="162" y="588"/>
                    </a:cubicBezTo>
                    <a:cubicBezTo>
                      <a:pt x="224" y="546"/>
                      <a:pt x="280" y="521"/>
                      <a:pt x="353" y="491"/>
                    </a:cubicBezTo>
                    <a:cubicBezTo>
                      <a:pt x="521" y="403"/>
                      <a:pt x="716" y="341"/>
                      <a:pt x="872" y="241"/>
                    </a:cubicBezTo>
                    <a:cubicBezTo>
                      <a:pt x="873" y="189"/>
                      <a:pt x="859" y="123"/>
                      <a:pt x="874" y="80"/>
                    </a:cubicBezTo>
                    <a:cubicBezTo>
                      <a:pt x="908" y="46"/>
                      <a:pt x="981" y="30"/>
                      <a:pt x="1028" y="16"/>
                    </a:cubicBezTo>
                    <a:cubicBezTo>
                      <a:pt x="1067" y="4"/>
                      <a:pt x="1102" y="0"/>
                      <a:pt x="1138" y="22"/>
                    </a:cubicBezTo>
                    <a:cubicBezTo>
                      <a:pt x="1188" y="80"/>
                      <a:pt x="1232" y="145"/>
                      <a:pt x="1276" y="209"/>
                    </a:cubicBezTo>
                    <a:cubicBezTo>
                      <a:pt x="1332" y="232"/>
                      <a:pt x="1391" y="236"/>
                      <a:pt x="1444" y="259"/>
                    </a:cubicBezTo>
                    <a:cubicBezTo>
                      <a:pt x="1455" y="264"/>
                      <a:pt x="1464" y="276"/>
                      <a:pt x="1476" y="282"/>
                    </a:cubicBezTo>
                    <a:cubicBezTo>
                      <a:pt x="1550" y="316"/>
                      <a:pt x="1611" y="377"/>
                      <a:pt x="1667" y="431"/>
                    </a:cubicBezTo>
                    <a:cubicBezTo>
                      <a:pt x="1660" y="451"/>
                      <a:pt x="1672" y="483"/>
                      <a:pt x="1664" y="509"/>
                    </a:cubicBezTo>
                    <a:cubicBezTo>
                      <a:pt x="1653" y="552"/>
                      <a:pt x="1612" y="588"/>
                      <a:pt x="1579" y="624"/>
                    </a:cubicBezTo>
                    <a:cubicBezTo>
                      <a:pt x="1543" y="663"/>
                      <a:pt x="1517" y="682"/>
                      <a:pt x="1471" y="709"/>
                    </a:cubicBezTo>
                    <a:cubicBezTo>
                      <a:pt x="1451" y="721"/>
                      <a:pt x="1435" y="737"/>
                      <a:pt x="1409" y="741"/>
                    </a:cubicBezTo>
                    <a:cubicBezTo>
                      <a:pt x="1417" y="795"/>
                      <a:pt x="1373" y="796"/>
                      <a:pt x="1329" y="783"/>
                    </a:cubicBezTo>
                    <a:cubicBezTo>
                      <a:pt x="1310" y="803"/>
                      <a:pt x="1309" y="840"/>
                      <a:pt x="1281" y="849"/>
                    </a:cubicBezTo>
                    <a:cubicBezTo>
                      <a:pt x="1256" y="857"/>
                      <a:pt x="1231" y="839"/>
                      <a:pt x="1205" y="831"/>
                    </a:cubicBezTo>
                    <a:cubicBezTo>
                      <a:pt x="1172" y="831"/>
                      <a:pt x="1139" y="854"/>
                      <a:pt x="1104" y="863"/>
                    </a:cubicBezTo>
                    <a:cubicBezTo>
                      <a:pt x="1102" y="863"/>
                      <a:pt x="1099" y="865"/>
                      <a:pt x="1099" y="865"/>
                    </a:cubicBezTo>
                    <a:cubicBezTo>
                      <a:pt x="1028" y="868"/>
                      <a:pt x="938" y="881"/>
                      <a:pt x="849" y="879"/>
                    </a:cubicBezTo>
                    <a:cubicBezTo>
                      <a:pt x="831" y="866"/>
                      <a:pt x="797" y="870"/>
                      <a:pt x="782" y="854"/>
                    </a:cubicBezTo>
                    <a:cubicBezTo>
                      <a:pt x="782" y="840"/>
                      <a:pt x="779" y="836"/>
                      <a:pt x="785" y="826"/>
                    </a:cubicBezTo>
                    <a:cubicBezTo>
                      <a:pt x="758" y="711"/>
                      <a:pt x="797" y="588"/>
                      <a:pt x="831" y="493"/>
                    </a:cubicBezTo>
                    <a:cubicBezTo>
                      <a:pt x="819" y="492"/>
                      <a:pt x="800" y="504"/>
                      <a:pt x="791" y="514"/>
                    </a:cubicBezTo>
                    <a:cubicBezTo>
                      <a:pt x="765" y="523"/>
                      <a:pt x="737" y="530"/>
                      <a:pt x="711" y="539"/>
                    </a:cubicBezTo>
                    <a:cubicBezTo>
                      <a:pt x="639" y="565"/>
                      <a:pt x="556" y="603"/>
                      <a:pt x="484" y="638"/>
                    </a:cubicBezTo>
                    <a:cubicBezTo>
                      <a:pt x="451" y="654"/>
                      <a:pt x="415" y="666"/>
                      <a:pt x="383" y="682"/>
                    </a:cubicBezTo>
                    <a:cubicBezTo>
                      <a:pt x="346" y="700"/>
                      <a:pt x="314" y="718"/>
                      <a:pt x="279" y="739"/>
                    </a:cubicBezTo>
                    <a:cubicBezTo>
                      <a:pt x="259" y="751"/>
                      <a:pt x="245" y="762"/>
                      <a:pt x="231" y="780"/>
                    </a:cubicBezTo>
                    <a:cubicBezTo>
                      <a:pt x="259" y="894"/>
                      <a:pt x="326" y="988"/>
                      <a:pt x="369" y="1095"/>
                    </a:cubicBezTo>
                    <a:cubicBezTo>
                      <a:pt x="389" y="1134"/>
                      <a:pt x="405" y="1173"/>
                      <a:pt x="426" y="1212"/>
                    </a:cubicBezTo>
                    <a:cubicBezTo>
                      <a:pt x="433" y="1224"/>
                      <a:pt x="442" y="1234"/>
                      <a:pt x="449" y="1247"/>
                    </a:cubicBezTo>
                    <a:cubicBezTo>
                      <a:pt x="481" y="1300"/>
                      <a:pt x="503" y="1357"/>
                      <a:pt x="537" y="1407"/>
                    </a:cubicBezTo>
                    <a:cubicBezTo>
                      <a:pt x="549" y="1427"/>
                      <a:pt x="558" y="1447"/>
                      <a:pt x="569" y="1467"/>
                    </a:cubicBezTo>
                    <a:cubicBezTo>
                      <a:pt x="576" y="1480"/>
                      <a:pt x="592" y="1492"/>
                      <a:pt x="589" y="1511"/>
                    </a:cubicBezTo>
                    <a:cubicBezTo>
                      <a:pt x="641" y="1551"/>
                      <a:pt x="716" y="1558"/>
                      <a:pt x="720" y="1619"/>
                    </a:cubicBezTo>
                    <a:cubicBezTo>
                      <a:pt x="750" y="1641"/>
                      <a:pt x="785" y="1645"/>
                      <a:pt x="819" y="1656"/>
                    </a:cubicBezTo>
                    <a:cubicBezTo>
                      <a:pt x="798" y="1534"/>
                      <a:pt x="789" y="1437"/>
                      <a:pt x="762" y="1318"/>
                    </a:cubicBezTo>
                    <a:cubicBezTo>
                      <a:pt x="761" y="1308"/>
                      <a:pt x="770" y="1308"/>
                      <a:pt x="773" y="1302"/>
                    </a:cubicBezTo>
                    <a:cubicBezTo>
                      <a:pt x="738" y="1247"/>
                      <a:pt x="701" y="1165"/>
                      <a:pt x="667" y="1091"/>
                    </a:cubicBezTo>
                    <a:cubicBezTo>
                      <a:pt x="660" y="1075"/>
                      <a:pt x="649" y="1059"/>
                      <a:pt x="644" y="1045"/>
                    </a:cubicBezTo>
                    <a:cubicBezTo>
                      <a:pt x="640" y="1030"/>
                      <a:pt x="639" y="1010"/>
                      <a:pt x="631" y="992"/>
                    </a:cubicBezTo>
                    <a:cubicBezTo>
                      <a:pt x="627" y="983"/>
                      <a:pt x="621" y="975"/>
                      <a:pt x="617" y="964"/>
                    </a:cubicBezTo>
                    <a:cubicBezTo>
                      <a:pt x="611" y="950"/>
                      <a:pt x="595" y="922"/>
                      <a:pt x="596" y="904"/>
                    </a:cubicBezTo>
                    <a:cubicBezTo>
                      <a:pt x="599" y="875"/>
                      <a:pt x="664" y="837"/>
                      <a:pt x="697" y="842"/>
                    </a:cubicBezTo>
                    <a:cubicBezTo>
                      <a:pt x="702" y="846"/>
                      <a:pt x="708" y="858"/>
                      <a:pt x="702" y="865"/>
                    </a:cubicBezTo>
                    <a:cubicBezTo>
                      <a:pt x="738" y="931"/>
                      <a:pt x="770" y="1001"/>
                      <a:pt x="805" y="1068"/>
                    </a:cubicBezTo>
                    <a:cubicBezTo>
                      <a:pt x="832" y="1113"/>
                      <a:pt x="861" y="1165"/>
                      <a:pt x="883" y="1217"/>
                    </a:cubicBezTo>
                    <a:cubicBezTo>
                      <a:pt x="890" y="1232"/>
                      <a:pt x="894" y="1257"/>
                      <a:pt x="913" y="1258"/>
                    </a:cubicBezTo>
                    <a:cubicBezTo>
                      <a:pt x="907" y="1196"/>
                      <a:pt x="911" y="1120"/>
                      <a:pt x="893" y="1068"/>
                    </a:cubicBezTo>
                    <a:cubicBezTo>
                      <a:pt x="910" y="1039"/>
                      <a:pt x="938" y="991"/>
                      <a:pt x="934" y="948"/>
                    </a:cubicBezTo>
                    <a:cubicBezTo>
                      <a:pt x="961" y="941"/>
                      <a:pt x="971" y="975"/>
                      <a:pt x="982" y="992"/>
                    </a:cubicBezTo>
                    <a:cubicBezTo>
                      <a:pt x="1001" y="1019"/>
                      <a:pt x="1017" y="1045"/>
                      <a:pt x="1046" y="1061"/>
                    </a:cubicBezTo>
                    <a:cubicBezTo>
                      <a:pt x="1040" y="1104"/>
                      <a:pt x="1052" y="1143"/>
                      <a:pt x="1049" y="1185"/>
                    </a:cubicBezTo>
                    <a:cubicBezTo>
                      <a:pt x="1071" y="1110"/>
                      <a:pt x="1103" y="1036"/>
                      <a:pt x="1127" y="971"/>
                    </a:cubicBezTo>
                    <a:cubicBezTo>
                      <a:pt x="1144" y="958"/>
                      <a:pt x="1180" y="973"/>
                      <a:pt x="1196" y="983"/>
                    </a:cubicBezTo>
                    <a:cubicBezTo>
                      <a:pt x="1189" y="1016"/>
                      <a:pt x="1216" y="1025"/>
                      <a:pt x="1237" y="1038"/>
                    </a:cubicBezTo>
                    <a:cubicBezTo>
                      <a:pt x="1239" y="1100"/>
                      <a:pt x="1188" y="1142"/>
                      <a:pt x="1207" y="1203"/>
                    </a:cubicBezTo>
                    <a:cubicBezTo>
                      <a:pt x="1204" y="1239"/>
                      <a:pt x="1153" y="1253"/>
                      <a:pt x="1154" y="1212"/>
                    </a:cubicBezTo>
                    <a:cubicBezTo>
                      <a:pt x="1146" y="1238"/>
                      <a:pt x="1139" y="1266"/>
                      <a:pt x="1125" y="1286"/>
                    </a:cubicBezTo>
                    <a:cubicBezTo>
                      <a:pt x="1153" y="1303"/>
                      <a:pt x="1123" y="1357"/>
                      <a:pt x="1120" y="1391"/>
                    </a:cubicBezTo>
                    <a:cubicBezTo>
                      <a:pt x="1117" y="1416"/>
                      <a:pt x="1121" y="1442"/>
                      <a:pt x="1120" y="1467"/>
                    </a:cubicBezTo>
                    <a:cubicBezTo>
                      <a:pt x="1115" y="1543"/>
                      <a:pt x="1104" y="1618"/>
                      <a:pt x="1097" y="1679"/>
                    </a:cubicBezTo>
                    <a:cubicBezTo>
                      <a:pt x="1049" y="1716"/>
                      <a:pt x="965" y="1721"/>
                      <a:pt x="909" y="1715"/>
                    </a:cubicBezTo>
                    <a:close/>
                    <a:moveTo>
                      <a:pt x="27" y="693"/>
                    </a:moveTo>
                    <a:cubicBezTo>
                      <a:pt x="23" y="709"/>
                      <a:pt x="42" y="754"/>
                      <a:pt x="50" y="762"/>
                    </a:cubicBezTo>
                    <a:cubicBezTo>
                      <a:pt x="52" y="765"/>
                      <a:pt x="69" y="778"/>
                      <a:pt x="77" y="783"/>
                    </a:cubicBezTo>
                    <a:cubicBezTo>
                      <a:pt x="132" y="816"/>
                      <a:pt x="213" y="776"/>
                      <a:pt x="215" y="732"/>
                    </a:cubicBezTo>
                    <a:cubicBezTo>
                      <a:pt x="217" y="732"/>
                      <a:pt x="220" y="732"/>
                      <a:pt x="222" y="732"/>
                    </a:cubicBezTo>
                    <a:cubicBezTo>
                      <a:pt x="224" y="724"/>
                      <a:pt x="220" y="700"/>
                      <a:pt x="220" y="700"/>
                    </a:cubicBezTo>
                    <a:cubicBezTo>
                      <a:pt x="224" y="672"/>
                      <a:pt x="208" y="660"/>
                      <a:pt x="194" y="636"/>
                    </a:cubicBezTo>
                    <a:cubicBezTo>
                      <a:pt x="175" y="626"/>
                      <a:pt x="149" y="625"/>
                      <a:pt x="121" y="613"/>
                    </a:cubicBezTo>
                    <a:cubicBezTo>
                      <a:pt x="84" y="615"/>
                      <a:pt x="41" y="636"/>
                      <a:pt x="31" y="670"/>
                    </a:cubicBezTo>
                    <a:cubicBezTo>
                      <a:pt x="34" y="670"/>
                      <a:pt x="37" y="671"/>
                      <a:pt x="36" y="675"/>
                    </a:cubicBezTo>
                    <a:cubicBezTo>
                      <a:pt x="33" y="675"/>
                      <a:pt x="31" y="676"/>
                      <a:pt x="29" y="677"/>
                    </a:cubicBezTo>
                    <a:cubicBezTo>
                      <a:pt x="35" y="686"/>
                      <a:pt x="27" y="691"/>
                      <a:pt x="27" y="693"/>
                    </a:cubicBezTo>
                    <a:close/>
                    <a:moveTo>
                      <a:pt x="1170" y="91"/>
                    </a:moveTo>
                    <a:cubicBezTo>
                      <a:pt x="1153" y="70"/>
                      <a:pt x="1141" y="47"/>
                      <a:pt x="1118" y="34"/>
                    </a:cubicBezTo>
                    <a:cubicBezTo>
                      <a:pt x="1082" y="14"/>
                      <a:pt x="1052" y="30"/>
                      <a:pt x="1019" y="41"/>
                    </a:cubicBezTo>
                    <a:cubicBezTo>
                      <a:pt x="951" y="64"/>
                      <a:pt x="884" y="69"/>
                      <a:pt x="883" y="149"/>
                    </a:cubicBezTo>
                    <a:cubicBezTo>
                      <a:pt x="883" y="210"/>
                      <a:pt x="903" y="286"/>
                      <a:pt x="904" y="342"/>
                    </a:cubicBezTo>
                    <a:cubicBezTo>
                      <a:pt x="972" y="243"/>
                      <a:pt x="1099" y="215"/>
                      <a:pt x="1244" y="199"/>
                    </a:cubicBezTo>
                    <a:cubicBezTo>
                      <a:pt x="1227" y="161"/>
                      <a:pt x="1196" y="122"/>
                      <a:pt x="1170" y="91"/>
                    </a:cubicBezTo>
                    <a:close/>
                    <a:moveTo>
                      <a:pt x="1359" y="252"/>
                    </a:moveTo>
                    <a:cubicBezTo>
                      <a:pt x="1348" y="250"/>
                      <a:pt x="1336" y="251"/>
                      <a:pt x="1324" y="248"/>
                    </a:cubicBezTo>
                    <a:cubicBezTo>
                      <a:pt x="1293" y="238"/>
                      <a:pt x="1258" y="222"/>
                      <a:pt x="1228" y="222"/>
                    </a:cubicBezTo>
                    <a:cubicBezTo>
                      <a:pt x="1180" y="223"/>
                      <a:pt x="1123" y="236"/>
                      <a:pt x="1083" y="248"/>
                    </a:cubicBezTo>
                    <a:cubicBezTo>
                      <a:pt x="1027" y="264"/>
                      <a:pt x="975" y="297"/>
                      <a:pt x="941" y="333"/>
                    </a:cubicBezTo>
                    <a:cubicBezTo>
                      <a:pt x="934" y="340"/>
                      <a:pt x="925" y="345"/>
                      <a:pt x="920" y="351"/>
                    </a:cubicBezTo>
                    <a:cubicBezTo>
                      <a:pt x="891" y="383"/>
                      <a:pt x="883" y="428"/>
                      <a:pt x="865" y="470"/>
                    </a:cubicBezTo>
                    <a:cubicBezTo>
                      <a:pt x="855" y="495"/>
                      <a:pt x="840" y="518"/>
                      <a:pt x="831" y="544"/>
                    </a:cubicBezTo>
                    <a:cubicBezTo>
                      <a:pt x="823" y="566"/>
                      <a:pt x="820" y="591"/>
                      <a:pt x="814" y="613"/>
                    </a:cubicBezTo>
                    <a:cubicBezTo>
                      <a:pt x="799" y="673"/>
                      <a:pt x="788" y="733"/>
                      <a:pt x="798" y="808"/>
                    </a:cubicBezTo>
                    <a:cubicBezTo>
                      <a:pt x="796" y="791"/>
                      <a:pt x="809" y="788"/>
                      <a:pt x="810" y="774"/>
                    </a:cubicBezTo>
                    <a:cubicBezTo>
                      <a:pt x="857" y="734"/>
                      <a:pt x="891" y="683"/>
                      <a:pt x="943" y="640"/>
                    </a:cubicBezTo>
                    <a:cubicBezTo>
                      <a:pt x="991" y="601"/>
                      <a:pt x="1047" y="570"/>
                      <a:pt x="1106" y="537"/>
                    </a:cubicBezTo>
                    <a:cubicBezTo>
                      <a:pt x="1255" y="455"/>
                      <a:pt x="1440" y="385"/>
                      <a:pt x="1621" y="415"/>
                    </a:cubicBezTo>
                    <a:cubicBezTo>
                      <a:pt x="1555" y="343"/>
                      <a:pt x="1471" y="279"/>
                      <a:pt x="1359" y="252"/>
                    </a:cubicBezTo>
                    <a:close/>
                    <a:moveTo>
                      <a:pt x="817" y="404"/>
                    </a:moveTo>
                    <a:cubicBezTo>
                      <a:pt x="837" y="414"/>
                      <a:pt x="832" y="422"/>
                      <a:pt x="856" y="429"/>
                    </a:cubicBezTo>
                    <a:cubicBezTo>
                      <a:pt x="864" y="420"/>
                      <a:pt x="862" y="410"/>
                      <a:pt x="867" y="401"/>
                    </a:cubicBezTo>
                    <a:cubicBezTo>
                      <a:pt x="823" y="382"/>
                      <a:pt x="825" y="316"/>
                      <a:pt x="883" y="312"/>
                    </a:cubicBezTo>
                    <a:cubicBezTo>
                      <a:pt x="879" y="299"/>
                      <a:pt x="883" y="283"/>
                      <a:pt x="876" y="277"/>
                    </a:cubicBezTo>
                    <a:cubicBezTo>
                      <a:pt x="821" y="290"/>
                      <a:pt x="798" y="341"/>
                      <a:pt x="817" y="404"/>
                    </a:cubicBezTo>
                    <a:close/>
                    <a:moveTo>
                      <a:pt x="649" y="372"/>
                    </a:moveTo>
                    <a:cubicBezTo>
                      <a:pt x="630" y="381"/>
                      <a:pt x="614" y="395"/>
                      <a:pt x="594" y="404"/>
                    </a:cubicBezTo>
                    <a:cubicBezTo>
                      <a:pt x="453" y="466"/>
                      <a:pt x="311" y="521"/>
                      <a:pt x="183" y="594"/>
                    </a:cubicBezTo>
                    <a:cubicBezTo>
                      <a:pt x="191" y="593"/>
                      <a:pt x="186" y="607"/>
                      <a:pt x="201" y="606"/>
                    </a:cubicBezTo>
                    <a:cubicBezTo>
                      <a:pt x="208" y="606"/>
                      <a:pt x="219" y="594"/>
                      <a:pt x="226" y="590"/>
                    </a:cubicBezTo>
                    <a:cubicBezTo>
                      <a:pt x="250" y="576"/>
                      <a:pt x="291" y="556"/>
                      <a:pt x="311" y="546"/>
                    </a:cubicBezTo>
                    <a:cubicBezTo>
                      <a:pt x="347" y="530"/>
                      <a:pt x="386" y="515"/>
                      <a:pt x="424" y="498"/>
                    </a:cubicBezTo>
                    <a:cubicBezTo>
                      <a:pt x="484" y="471"/>
                      <a:pt x="550" y="450"/>
                      <a:pt x="605" y="424"/>
                    </a:cubicBezTo>
                    <a:cubicBezTo>
                      <a:pt x="669" y="395"/>
                      <a:pt x="730" y="367"/>
                      <a:pt x="789" y="342"/>
                    </a:cubicBezTo>
                    <a:cubicBezTo>
                      <a:pt x="791" y="328"/>
                      <a:pt x="805" y="315"/>
                      <a:pt x="801" y="303"/>
                    </a:cubicBezTo>
                    <a:cubicBezTo>
                      <a:pt x="755" y="335"/>
                      <a:pt x="699" y="346"/>
                      <a:pt x="649" y="372"/>
                    </a:cubicBezTo>
                    <a:close/>
                    <a:moveTo>
                      <a:pt x="879" y="381"/>
                    </a:moveTo>
                    <a:cubicBezTo>
                      <a:pt x="887" y="364"/>
                      <a:pt x="894" y="345"/>
                      <a:pt x="881" y="330"/>
                    </a:cubicBezTo>
                    <a:cubicBezTo>
                      <a:pt x="864" y="336"/>
                      <a:pt x="856" y="371"/>
                      <a:pt x="879" y="381"/>
                    </a:cubicBezTo>
                    <a:close/>
                    <a:moveTo>
                      <a:pt x="787" y="388"/>
                    </a:moveTo>
                    <a:cubicBezTo>
                      <a:pt x="790" y="378"/>
                      <a:pt x="783" y="374"/>
                      <a:pt x="785" y="362"/>
                    </a:cubicBezTo>
                    <a:cubicBezTo>
                      <a:pt x="783" y="362"/>
                      <a:pt x="782" y="362"/>
                      <a:pt x="780" y="362"/>
                    </a:cubicBezTo>
                    <a:cubicBezTo>
                      <a:pt x="700" y="399"/>
                      <a:pt x="629" y="439"/>
                      <a:pt x="543" y="466"/>
                    </a:cubicBezTo>
                    <a:cubicBezTo>
                      <a:pt x="522" y="482"/>
                      <a:pt x="490" y="490"/>
                      <a:pt x="458" y="503"/>
                    </a:cubicBezTo>
                    <a:cubicBezTo>
                      <a:pt x="432" y="513"/>
                      <a:pt x="405" y="530"/>
                      <a:pt x="376" y="542"/>
                    </a:cubicBezTo>
                    <a:cubicBezTo>
                      <a:pt x="334" y="559"/>
                      <a:pt x="278" y="581"/>
                      <a:pt x="240" y="601"/>
                    </a:cubicBezTo>
                    <a:cubicBezTo>
                      <a:pt x="198" y="624"/>
                      <a:pt x="251" y="654"/>
                      <a:pt x="254" y="684"/>
                    </a:cubicBezTo>
                    <a:cubicBezTo>
                      <a:pt x="440" y="594"/>
                      <a:pt x="638" y="531"/>
                      <a:pt x="812" y="429"/>
                    </a:cubicBezTo>
                    <a:cubicBezTo>
                      <a:pt x="798" y="427"/>
                      <a:pt x="800" y="397"/>
                      <a:pt x="787" y="388"/>
                    </a:cubicBezTo>
                    <a:close/>
                    <a:moveTo>
                      <a:pt x="1572" y="604"/>
                    </a:moveTo>
                    <a:cubicBezTo>
                      <a:pt x="1614" y="557"/>
                      <a:pt x="1658" y="510"/>
                      <a:pt x="1637" y="445"/>
                    </a:cubicBezTo>
                    <a:cubicBezTo>
                      <a:pt x="1624" y="437"/>
                      <a:pt x="1614" y="431"/>
                      <a:pt x="1598" y="429"/>
                    </a:cubicBezTo>
                    <a:cubicBezTo>
                      <a:pt x="1502" y="415"/>
                      <a:pt x="1393" y="440"/>
                      <a:pt x="1324" y="461"/>
                    </a:cubicBezTo>
                    <a:cubicBezTo>
                      <a:pt x="1346" y="559"/>
                      <a:pt x="1397" y="634"/>
                      <a:pt x="1407" y="723"/>
                    </a:cubicBezTo>
                    <a:cubicBezTo>
                      <a:pt x="1472" y="688"/>
                      <a:pt x="1525" y="657"/>
                      <a:pt x="1572" y="604"/>
                    </a:cubicBezTo>
                    <a:close/>
                    <a:moveTo>
                      <a:pt x="828" y="452"/>
                    </a:moveTo>
                    <a:cubicBezTo>
                      <a:pt x="830" y="452"/>
                      <a:pt x="831" y="450"/>
                      <a:pt x="828" y="450"/>
                    </a:cubicBezTo>
                    <a:cubicBezTo>
                      <a:pt x="817" y="458"/>
                      <a:pt x="800" y="461"/>
                      <a:pt x="789" y="463"/>
                    </a:cubicBezTo>
                    <a:cubicBezTo>
                      <a:pt x="749" y="474"/>
                      <a:pt x="701" y="519"/>
                      <a:pt x="663" y="530"/>
                    </a:cubicBezTo>
                    <a:cubicBezTo>
                      <a:pt x="621" y="543"/>
                      <a:pt x="585" y="561"/>
                      <a:pt x="546" y="578"/>
                    </a:cubicBezTo>
                    <a:cubicBezTo>
                      <a:pt x="501" y="598"/>
                      <a:pt x="452" y="616"/>
                      <a:pt x="415" y="633"/>
                    </a:cubicBezTo>
                    <a:cubicBezTo>
                      <a:pt x="363" y="658"/>
                      <a:pt x="306" y="671"/>
                      <a:pt x="259" y="702"/>
                    </a:cubicBezTo>
                    <a:cubicBezTo>
                      <a:pt x="260" y="710"/>
                      <a:pt x="265" y="719"/>
                      <a:pt x="256" y="730"/>
                    </a:cubicBezTo>
                    <a:cubicBezTo>
                      <a:pt x="346" y="673"/>
                      <a:pt x="444" y="633"/>
                      <a:pt x="543" y="592"/>
                    </a:cubicBezTo>
                    <a:cubicBezTo>
                      <a:pt x="606" y="566"/>
                      <a:pt x="664" y="530"/>
                      <a:pt x="734" y="516"/>
                    </a:cubicBezTo>
                    <a:cubicBezTo>
                      <a:pt x="771" y="497"/>
                      <a:pt x="810" y="479"/>
                      <a:pt x="847" y="459"/>
                    </a:cubicBezTo>
                    <a:cubicBezTo>
                      <a:pt x="845" y="451"/>
                      <a:pt x="833" y="460"/>
                      <a:pt x="828" y="452"/>
                    </a:cubicBezTo>
                    <a:close/>
                    <a:moveTo>
                      <a:pt x="1386" y="702"/>
                    </a:moveTo>
                    <a:cubicBezTo>
                      <a:pt x="1381" y="674"/>
                      <a:pt x="1366" y="640"/>
                      <a:pt x="1352" y="606"/>
                    </a:cubicBezTo>
                    <a:cubicBezTo>
                      <a:pt x="1347" y="594"/>
                      <a:pt x="1347" y="580"/>
                      <a:pt x="1343" y="567"/>
                    </a:cubicBezTo>
                    <a:cubicBezTo>
                      <a:pt x="1337" y="550"/>
                      <a:pt x="1325" y="535"/>
                      <a:pt x="1320" y="521"/>
                    </a:cubicBezTo>
                    <a:cubicBezTo>
                      <a:pt x="1312" y="500"/>
                      <a:pt x="1312" y="483"/>
                      <a:pt x="1295" y="473"/>
                    </a:cubicBezTo>
                    <a:cubicBezTo>
                      <a:pt x="1284" y="477"/>
                      <a:pt x="1270" y="478"/>
                      <a:pt x="1265" y="486"/>
                    </a:cubicBezTo>
                    <a:cubicBezTo>
                      <a:pt x="1276" y="539"/>
                      <a:pt x="1313" y="609"/>
                      <a:pt x="1338" y="668"/>
                    </a:cubicBezTo>
                    <a:cubicBezTo>
                      <a:pt x="1346" y="686"/>
                      <a:pt x="1346" y="701"/>
                      <a:pt x="1345" y="712"/>
                    </a:cubicBezTo>
                    <a:cubicBezTo>
                      <a:pt x="1341" y="728"/>
                      <a:pt x="1320" y="736"/>
                      <a:pt x="1306" y="723"/>
                    </a:cubicBezTo>
                    <a:cubicBezTo>
                      <a:pt x="1278" y="641"/>
                      <a:pt x="1238" y="583"/>
                      <a:pt x="1205" y="509"/>
                    </a:cubicBezTo>
                    <a:cubicBezTo>
                      <a:pt x="1197" y="510"/>
                      <a:pt x="1191" y="514"/>
                      <a:pt x="1187" y="519"/>
                    </a:cubicBezTo>
                    <a:cubicBezTo>
                      <a:pt x="1196" y="562"/>
                      <a:pt x="1221" y="607"/>
                      <a:pt x="1242" y="652"/>
                    </a:cubicBezTo>
                    <a:cubicBezTo>
                      <a:pt x="1256" y="684"/>
                      <a:pt x="1278" y="725"/>
                      <a:pt x="1258" y="757"/>
                    </a:cubicBezTo>
                    <a:cubicBezTo>
                      <a:pt x="1230" y="763"/>
                      <a:pt x="1204" y="721"/>
                      <a:pt x="1193" y="700"/>
                    </a:cubicBezTo>
                    <a:cubicBezTo>
                      <a:pt x="1169" y="654"/>
                      <a:pt x="1150" y="588"/>
                      <a:pt x="1129" y="546"/>
                    </a:cubicBezTo>
                    <a:cubicBezTo>
                      <a:pt x="1118" y="549"/>
                      <a:pt x="1109" y="555"/>
                      <a:pt x="1099" y="560"/>
                    </a:cubicBezTo>
                    <a:cubicBezTo>
                      <a:pt x="1098" y="568"/>
                      <a:pt x="1109" y="566"/>
                      <a:pt x="1106" y="576"/>
                    </a:cubicBezTo>
                    <a:cubicBezTo>
                      <a:pt x="1101" y="599"/>
                      <a:pt x="1124" y="624"/>
                      <a:pt x="1141" y="650"/>
                    </a:cubicBezTo>
                    <a:cubicBezTo>
                      <a:pt x="1157" y="675"/>
                      <a:pt x="1168" y="708"/>
                      <a:pt x="1184" y="737"/>
                    </a:cubicBezTo>
                    <a:cubicBezTo>
                      <a:pt x="1191" y="749"/>
                      <a:pt x="1203" y="762"/>
                      <a:pt x="1212" y="776"/>
                    </a:cubicBezTo>
                    <a:cubicBezTo>
                      <a:pt x="1227" y="799"/>
                      <a:pt x="1237" y="832"/>
                      <a:pt x="1265" y="831"/>
                    </a:cubicBezTo>
                    <a:cubicBezTo>
                      <a:pt x="1296" y="829"/>
                      <a:pt x="1288" y="789"/>
                      <a:pt x="1308" y="771"/>
                    </a:cubicBezTo>
                    <a:cubicBezTo>
                      <a:pt x="1331" y="751"/>
                      <a:pt x="1364" y="769"/>
                      <a:pt x="1384" y="769"/>
                    </a:cubicBezTo>
                    <a:cubicBezTo>
                      <a:pt x="1391" y="749"/>
                      <a:pt x="1391" y="724"/>
                      <a:pt x="1386" y="702"/>
                    </a:cubicBezTo>
                    <a:close/>
                    <a:moveTo>
                      <a:pt x="1301" y="638"/>
                    </a:moveTo>
                    <a:cubicBezTo>
                      <a:pt x="1280" y="593"/>
                      <a:pt x="1272" y="539"/>
                      <a:pt x="1239" y="505"/>
                    </a:cubicBezTo>
                    <a:cubicBezTo>
                      <a:pt x="1240" y="499"/>
                      <a:pt x="1236" y="500"/>
                      <a:pt x="1239" y="496"/>
                    </a:cubicBezTo>
                    <a:cubicBezTo>
                      <a:pt x="1238" y="496"/>
                      <a:pt x="1236" y="496"/>
                      <a:pt x="1235" y="496"/>
                    </a:cubicBezTo>
                    <a:cubicBezTo>
                      <a:pt x="1230" y="497"/>
                      <a:pt x="1231" y="502"/>
                      <a:pt x="1223" y="500"/>
                    </a:cubicBezTo>
                    <a:cubicBezTo>
                      <a:pt x="1238" y="542"/>
                      <a:pt x="1263" y="578"/>
                      <a:pt x="1283" y="617"/>
                    </a:cubicBezTo>
                    <a:cubicBezTo>
                      <a:pt x="1298" y="646"/>
                      <a:pt x="1299" y="682"/>
                      <a:pt x="1320" y="700"/>
                    </a:cubicBezTo>
                    <a:cubicBezTo>
                      <a:pt x="1327" y="676"/>
                      <a:pt x="1311" y="658"/>
                      <a:pt x="1301" y="638"/>
                    </a:cubicBezTo>
                    <a:close/>
                    <a:moveTo>
                      <a:pt x="1184" y="576"/>
                    </a:moveTo>
                    <a:cubicBezTo>
                      <a:pt x="1178" y="557"/>
                      <a:pt x="1177" y="535"/>
                      <a:pt x="1161" y="528"/>
                    </a:cubicBezTo>
                    <a:cubicBezTo>
                      <a:pt x="1158" y="535"/>
                      <a:pt x="1143" y="531"/>
                      <a:pt x="1143" y="542"/>
                    </a:cubicBezTo>
                    <a:cubicBezTo>
                      <a:pt x="1177" y="596"/>
                      <a:pt x="1194" y="688"/>
                      <a:pt x="1244" y="735"/>
                    </a:cubicBezTo>
                    <a:cubicBezTo>
                      <a:pt x="1241" y="675"/>
                      <a:pt x="1202" y="627"/>
                      <a:pt x="1184" y="576"/>
                    </a:cubicBezTo>
                    <a:close/>
                    <a:moveTo>
                      <a:pt x="840" y="774"/>
                    </a:moveTo>
                    <a:cubicBezTo>
                      <a:pt x="824" y="792"/>
                      <a:pt x="812" y="817"/>
                      <a:pt x="805" y="840"/>
                    </a:cubicBezTo>
                    <a:cubicBezTo>
                      <a:pt x="874" y="868"/>
                      <a:pt x="966" y="861"/>
                      <a:pt x="1037" y="852"/>
                    </a:cubicBezTo>
                    <a:cubicBezTo>
                      <a:pt x="1095" y="844"/>
                      <a:pt x="1145" y="831"/>
                      <a:pt x="1189" y="810"/>
                    </a:cubicBezTo>
                    <a:cubicBezTo>
                      <a:pt x="1151" y="740"/>
                      <a:pt x="1110" y="644"/>
                      <a:pt x="1076" y="571"/>
                    </a:cubicBezTo>
                    <a:cubicBezTo>
                      <a:pt x="983" y="622"/>
                      <a:pt x="908" y="696"/>
                      <a:pt x="840" y="774"/>
                    </a:cubicBezTo>
                    <a:close/>
                    <a:moveTo>
                      <a:pt x="589" y="1559"/>
                    </a:moveTo>
                    <a:cubicBezTo>
                      <a:pt x="584" y="1554"/>
                      <a:pt x="579" y="1534"/>
                      <a:pt x="569" y="1527"/>
                    </a:cubicBezTo>
                    <a:cubicBezTo>
                      <a:pt x="564" y="1483"/>
                      <a:pt x="544" y="1466"/>
                      <a:pt x="532" y="1428"/>
                    </a:cubicBezTo>
                    <a:cubicBezTo>
                      <a:pt x="519" y="1419"/>
                      <a:pt x="513" y="1403"/>
                      <a:pt x="502" y="1391"/>
                    </a:cubicBezTo>
                    <a:cubicBezTo>
                      <a:pt x="502" y="1385"/>
                      <a:pt x="498" y="1382"/>
                      <a:pt x="497" y="1375"/>
                    </a:cubicBezTo>
                    <a:cubicBezTo>
                      <a:pt x="473" y="1348"/>
                      <a:pt x="466" y="1302"/>
                      <a:pt x="440" y="1277"/>
                    </a:cubicBezTo>
                    <a:cubicBezTo>
                      <a:pt x="406" y="1214"/>
                      <a:pt x="375" y="1150"/>
                      <a:pt x="346" y="1084"/>
                    </a:cubicBezTo>
                    <a:cubicBezTo>
                      <a:pt x="305" y="988"/>
                      <a:pt x="248" y="901"/>
                      <a:pt x="213" y="801"/>
                    </a:cubicBezTo>
                    <a:cubicBezTo>
                      <a:pt x="203" y="803"/>
                      <a:pt x="197" y="810"/>
                      <a:pt x="185" y="810"/>
                    </a:cubicBezTo>
                    <a:cubicBezTo>
                      <a:pt x="201" y="859"/>
                      <a:pt x="230" y="908"/>
                      <a:pt x="252" y="950"/>
                    </a:cubicBezTo>
                    <a:cubicBezTo>
                      <a:pt x="263" y="972"/>
                      <a:pt x="270" y="997"/>
                      <a:pt x="282" y="1019"/>
                    </a:cubicBezTo>
                    <a:cubicBezTo>
                      <a:pt x="362" y="1172"/>
                      <a:pt x="425" y="1336"/>
                      <a:pt x="518" y="1472"/>
                    </a:cubicBezTo>
                    <a:cubicBezTo>
                      <a:pt x="528" y="1503"/>
                      <a:pt x="546" y="1526"/>
                      <a:pt x="557" y="1557"/>
                    </a:cubicBezTo>
                    <a:cubicBezTo>
                      <a:pt x="558" y="1564"/>
                      <a:pt x="549" y="1565"/>
                      <a:pt x="555" y="1571"/>
                    </a:cubicBezTo>
                    <a:cubicBezTo>
                      <a:pt x="574" y="1579"/>
                      <a:pt x="579" y="1567"/>
                      <a:pt x="589" y="1559"/>
                    </a:cubicBezTo>
                    <a:close/>
                    <a:moveTo>
                      <a:pt x="105" y="875"/>
                    </a:moveTo>
                    <a:cubicBezTo>
                      <a:pt x="112" y="889"/>
                      <a:pt x="120" y="904"/>
                      <a:pt x="128" y="918"/>
                    </a:cubicBezTo>
                    <a:cubicBezTo>
                      <a:pt x="143" y="946"/>
                      <a:pt x="156" y="977"/>
                      <a:pt x="171" y="1003"/>
                    </a:cubicBezTo>
                    <a:cubicBezTo>
                      <a:pt x="237" y="1118"/>
                      <a:pt x="284" y="1244"/>
                      <a:pt x="344" y="1359"/>
                    </a:cubicBezTo>
                    <a:cubicBezTo>
                      <a:pt x="374" y="1418"/>
                      <a:pt x="387" y="1482"/>
                      <a:pt x="424" y="1534"/>
                    </a:cubicBezTo>
                    <a:cubicBezTo>
                      <a:pt x="421" y="1545"/>
                      <a:pt x="432" y="1586"/>
                      <a:pt x="458" y="1575"/>
                    </a:cubicBezTo>
                    <a:cubicBezTo>
                      <a:pt x="462" y="1554"/>
                      <a:pt x="455" y="1542"/>
                      <a:pt x="449" y="1520"/>
                    </a:cubicBezTo>
                    <a:cubicBezTo>
                      <a:pt x="420" y="1479"/>
                      <a:pt x="403" y="1430"/>
                      <a:pt x="380" y="1387"/>
                    </a:cubicBezTo>
                    <a:cubicBezTo>
                      <a:pt x="369" y="1366"/>
                      <a:pt x="359" y="1347"/>
                      <a:pt x="350" y="1325"/>
                    </a:cubicBezTo>
                    <a:cubicBezTo>
                      <a:pt x="342" y="1303"/>
                      <a:pt x="327" y="1284"/>
                      <a:pt x="316" y="1263"/>
                    </a:cubicBezTo>
                    <a:cubicBezTo>
                      <a:pt x="305" y="1241"/>
                      <a:pt x="298" y="1217"/>
                      <a:pt x="288" y="1194"/>
                    </a:cubicBezTo>
                    <a:cubicBezTo>
                      <a:pt x="270" y="1148"/>
                      <a:pt x="249" y="1104"/>
                      <a:pt x="229" y="1061"/>
                    </a:cubicBezTo>
                    <a:cubicBezTo>
                      <a:pt x="208" y="1017"/>
                      <a:pt x="180" y="978"/>
                      <a:pt x="160" y="937"/>
                    </a:cubicBezTo>
                    <a:cubicBezTo>
                      <a:pt x="141" y="897"/>
                      <a:pt x="124" y="814"/>
                      <a:pt x="82" y="817"/>
                    </a:cubicBezTo>
                    <a:cubicBezTo>
                      <a:pt x="88" y="838"/>
                      <a:pt x="95" y="855"/>
                      <a:pt x="105" y="875"/>
                    </a:cubicBezTo>
                    <a:close/>
                    <a:moveTo>
                      <a:pt x="162" y="822"/>
                    </a:moveTo>
                    <a:cubicBezTo>
                      <a:pt x="154" y="823"/>
                      <a:pt x="148" y="818"/>
                      <a:pt x="135" y="822"/>
                    </a:cubicBezTo>
                    <a:cubicBezTo>
                      <a:pt x="153" y="889"/>
                      <a:pt x="189" y="950"/>
                      <a:pt x="222" y="1010"/>
                    </a:cubicBezTo>
                    <a:cubicBezTo>
                      <a:pt x="295" y="1145"/>
                      <a:pt x="337" y="1285"/>
                      <a:pt x="419" y="1417"/>
                    </a:cubicBezTo>
                    <a:cubicBezTo>
                      <a:pt x="431" y="1449"/>
                      <a:pt x="446" y="1479"/>
                      <a:pt x="465" y="1509"/>
                    </a:cubicBezTo>
                    <a:cubicBezTo>
                      <a:pt x="482" y="1502"/>
                      <a:pt x="498" y="1515"/>
                      <a:pt x="511" y="1506"/>
                    </a:cubicBezTo>
                    <a:cubicBezTo>
                      <a:pt x="384" y="1289"/>
                      <a:pt x="282" y="1046"/>
                      <a:pt x="162" y="822"/>
                    </a:cubicBezTo>
                    <a:close/>
                    <a:moveTo>
                      <a:pt x="672" y="863"/>
                    </a:moveTo>
                    <a:cubicBezTo>
                      <a:pt x="634" y="876"/>
                      <a:pt x="615" y="902"/>
                      <a:pt x="628" y="944"/>
                    </a:cubicBezTo>
                    <a:cubicBezTo>
                      <a:pt x="634" y="961"/>
                      <a:pt x="646" y="976"/>
                      <a:pt x="654" y="996"/>
                    </a:cubicBezTo>
                    <a:cubicBezTo>
                      <a:pt x="668" y="1036"/>
                      <a:pt x="678" y="1074"/>
                      <a:pt x="695" y="1111"/>
                    </a:cubicBezTo>
                    <a:cubicBezTo>
                      <a:pt x="727" y="1181"/>
                      <a:pt x="765" y="1257"/>
                      <a:pt x="803" y="1320"/>
                    </a:cubicBezTo>
                    <a:cubicBezTo>
                      <a:pt x="824" y="1339"/>
                      <a:pt x="873" y="1342"/>
                      <a:pt x="911" y="1336"/>
                    </a:cubicBezTo>
                    <a:cubicBezTo>
                      <a:pt x="912" y="1331"/>
                      <a:pt x="907" y="1331"/>
                      <a:pt x="909" y="1325"/>
                    </a:cubicBezTo>
                    <a:cubicBezTo>
                      <a:pt x="901" y="1326"/>
                      <a:pt x="892" y="1337"/>
                      <a:pt x="883" y="1329"/>
                    </a:cubicBezTo>
                    <a:cubicBezTo>
                      <a:pt x="886" y="1315"/>
                      <a:pt x="900" y="1312"/>
                      <a:pt x="902" y="1297"/>
                    </a:cubicBezTo>
                    <a:cubicBezTo>
                      <a:pt x="888" y="1287"/>
                      <a:pt x="877" y="1315"/>
                      <a:pt x="867" y="1302"/>
                    </a:cubicBezTo>
                    <a:cubicBezTo>
                      <a:pt x="868" y="1284"/>
                      <a:pt x="898" y="1279"/>
                      <a:pt x="886" y="1263"/>
                    </a:cubicBezTo>
                    <a:cubicBezTo>
                      <a:pt x="878" y="1270"/>
                      <a:pt x="866" y="1282"/>
                      <a:pt x="856" y="1279"/>
                    </a:cubicBezTo>
                    <a:cubicBezTo>
                      <a:pt x="855" y="1257"/>
                      <a:pt x="873" y="1255"/>
                      <a:pt x="879" y="1240"/>
                    </a:cubicBezTo>
                    <a:cubicBezTo>
                      <a:pt x="873" y="1232"/>
                      <a:pt x="871" y="1220"/>
                      <a:pt x="865" y="1212"/>
                    </a:cubicBezTo>
                    <a:cubicBezTo>
                      <a:pt x="846" y="1217"/>
                      <a:pt x="823" y="1242"/>
                      <a:pt x="805" y="1233"/>
                    </a:cubicBezTo>
                    <a:cubicBezTo>
                      <a:pt x="818" y="1217"/>
                      <a:pt x="836" y="1205"/>
                      <a:pt x="856" y="1196"/>
                    </a:cubicBezTo>
                    <a:cubicBezTo>
                      <a:pt x="856" y="1189"/>
                      <a:pt x="850" y="1188"/>
                      <a:pt x="849" y="1182"/>
                    </a:cubicBezTo>
                    <a:cubicBezTo>
                      <a:pt x="839" y="1182"/>
                      <a:pt x="830" y="1194"/>
                      <a:pt x="821" y="1187"/>
                    </a:cubicBezTo>
                    <a:cubicBezTo>
                      <a:pt x="818" y="1177"/>
                      <a:pt x="833" y="1168"/>
                      <a:pt x="840" y="1162"/>
                    </a:cubicBezTo>
                    <a:cubicBezTo>
                      <a:pt x="836" y="1161"/>
                      <a:pt x="837" y="1157"/>
                      <a:pt x="835" y="1155"/>
                    </a:cubicBezTo>
                    <a:cubicBezTo>
                      <a:pt x="834" y="1153"/>
                      <a:pt x="809" y="1169"/>
                      <a:pt x="808" y="1153"/>
                    </a:cubicBezTo>
                    <a:cubicBezTo>
                      <a:pt x="808" y="1141"/>
                      <a:pt x="824" y="1145"/>
                      <a:pt x="824" y="1132"/>
                    </a:cubicBezTo>
                    <a:cubicBezTo>
                      <a:pt x="814" y="1134"/>
                      <a:pt x="803" y="1146"/>
                      <a:pt x="791" y="1139"/>
                    </a:cubicBezTo>
                    <a:cubicBezTo>
                      <a:pt x="792" y="1123"/>
                      <a:pt x="811" y="1116"/>
                      <a:pt x="810" y="1107"/>
                    </a:cubicBezTo>
                    <a:cubicBezTo>
                      <a:pt x="803" y="1104"/>
                      <a:pt x="786" y="1130"/>
                      <a:pt x="775" y="1116"/>
                    </a:cubicBezTo>
                    <a:cubicBezTo>
                      <a:pt x="782" y="1104"/>
                      <a:pt x="790" y="1095"/>
                      <a:pt x="798" y="1086"/>
                    </a:cubicBezTo>
                    <a:cubicBezTo>
                      <a:pt x="795" y="1082"/>
                      <a:pt x="793" y="1076"/>
                      <a:pt x="791" y="1070"/>
                    </a:cubicBezTo>
                    <a:cubicBezTo>
                      <a:pt x="770" y="1072"/>
                      <a:pt x="760" y="1086"/>
                      <a:pt x="746" y="1095"/>
                    </a:cubicBezTo>
                    <a:cubicBezTo>
                      <a:pt x="745" y="1092"/>
                      <a:pt x="742" y="1091"/>
                      <a:pt x="741" y="1088"/>
                    </a:cubicBezTo>
                    <a:cubicBezTo>
                      <a:pt x="747" y="1066"/>
                      <a:pt x="770" y="1062"/>
                      <a:pt x="780" y="1049"/>
                    </a:cubicBezTo>
                    <a:cubicBezTo>
                      <a:pt x="778" y="1049"/>
                      <a:pt x="777" y="1047"/>
                      <a:pt x="778" y="1045"/>
                    </a:cubicBezTo>
                    <a:cubicBezTo>
                      <a:pt x="772" y="1040"/>
                      <a:pt x="763" y="1049"/>
                      <a:pt x="755" y="1049"/>
                    </a:cubicBezTo>
                    <a:cubicBezTo>
                      <a:pt x="754" y="1045"/>
                      <a:pt x="748" y="1045"/>
                      <a:pt x="750" y="1038"/>
                    </a:cubicBezTo>
                    <a:cubicBezTo>
                      <a:pt x="754" y="1031"/>
                      <a:pt x="764" y="1031"/>
                      <a:pt x="766" y="1024"/>
                    </a:cubicBezTo>
                    <a:cubicBezTo>
                      <a:pt x="758" y="1012"/>
                      <a:pt x="745" y="1038"/>
                      <a:pt x="729" y="1026"/>
                    </a:cubicBezTo>
                    <a:cubicBezTo>
                      <a:pt x="735" y="1017"/>
                      <a:pt x="740" y="1006"/>
                      <a:pt x="755" y="1006"/>
                    </a:cubicBezTo>
                    <a:cubicBezTo>
                      <a:pt x="753" y="1000"/>
                      <a:pt x="752" y="995"/>
                      <a:pt x="746" y="994"/>
                    </a:cubicBezTo>
                    <a:cubicBezTo>
                      <a:pt x="740" y="1000"/>
                      <a:pt x="735" y="1006"/>
                      <a:pt x="723" y="1006"/>
                    </a:cubicBezTo>
                    <a:cubicBezTo>
                      <a:pt x="724" y="993"/>
                      <a:pt x="726" y="982"/>
                      <a:pt x="741" y="983"/>
                    </a:cubicBezTo>
                    <a:cubicBezTo>
                      <a:pt x="739" y="975"/>
                      <a:pt x="736" y="969"/>
                      <a:pt x="732" y="964"/>
                    </a:cubicBezTo>
                    <a:cubicBezTo>
                      <a:pt x="716" y="974"/>
                      <a:pt x="696" y="1002"/>
                      <a:pt x="681" y="992"/>
                    </a:cubicBezTo>
                    <a:cubicBezTo>
                      <a:pt x="693" y="975"/>
                      <a:pt x="706" y="960"/>
                      <a:pt x="727" y="953"/>
                    </a:cubicBezTo>
                    <a:cubicBezTo>
                      <a:pt x="713" y="920"/>
                      <a:pt x="697" y="878"/>
                      <a:pt x="672" y="863"/>
                    </a:cubicBezTo>
                    <a:close/>
                    <a:moveTo>
                      <a:pt x="938" y="1019"/>
                    </a:moveTo>
                    <a:cubicBezTo>
                      <a:pt x="951" y="1015"/>
                      <a:pt x="959" y="1006"/>
                      <a:pt x="966" y="996"/>
                    </a:cubicBezTo>
                    <a:cubicBezTo>
                      <a:pt x="961" y="989"/>
                      <a:pt x="957" y="981"/>
                      <a:pt x="950" y="976"/>
                    </a:cubicBezTo>
                    <a:cubicBezTo>
                      <a:pt x="952" y="996"/>
                      <a:pt x="940" y="1003"/>
                      <a:pt x="938" y="1019"/>
                    </a:cubicBezTo>
                    <a:close/>
                    <a:moveTo>
                      <a:pt x="1170" y="996"/>
                    </a:moveTo>
                    <a:cubicBezTo>
                      <a:pt x="1163" y="995"/>
                      <a:pt x="1155" y="993"/>
                      <a:pt x="1150" y="989"/>
                    </a:cubicBezTo>
                    <a:cubicBezTo>
                      <a:pt x="1148" y="996"/>
                      <a:pt x="1140" y="995"/>
                      <a:pt x="1141" y="1003"/>
                    </a:cubicBezTo>
                    <a:cubicBezTo>
                      <a:pt x="1152" y="1008"/>
                      <a:pt x="1164" y="1009"/>
                      <a:pt x="1173" y="1010"/>
                    </a:cubicBezTo>
                    <a:cubicBezTo>
                      <a:pt x="1175" y="995"/>
                      <a:pt x="1166" y="1008"/>
                      <a:pt x="1170" y="996"/>
                    </a:cubicBezTo>
                    <a:close/>
                    <a:moveTo>
                      <a:pt x="932" y="1026"/>
                    </a:moveTo>
                    <a:cubicBezTo>
                      <a:pt x="930" y="1040"/>
                      <a:pt x="916" y="1079"/>
                      <a:pt x="918" y="1081"/>
                    </a:cubicBezTo>
                    <a:cubicBezTo>
                      <a:pt x="937" y="1112"/>
                      <a:pt x="949" y="1054"/>
                      <a:pt x="968" y="1049"/>
                    </a:cubicBezTo>
                    <a:cubicBezTo>
                      <a:pt x="982" y="1054"/>
                      <a:pt x="986" y="1068"/>
                      <a:pt x="998" y="1074"/>
                    </a:cubicBezTo>
                    <a:cubicBezTo>
                      <a:pt x="999" y="1065"/>
                      <a:pt x="1011" y="1067"/>
                      <a:pt x="1010" y="1056"/>
                    </a:cubicBezTo>
                    <a:cubicBezTo>
                      <a:pt x="997" y="1042"/>
                      <a:pt x="989" y="1023"/>
                      <a:pt x="973" y="1012"/>
                    </a:cubicBezTo>
                    <a:cubicBezTo>
                      <a:pt x="966" y="1025"/>
                      <a:pt x="945" y="1039"/>
                      <a:pt x="932" y="1026"/>
                    </a:cubicBezTo>
                    <a:close/>
                    <a:moveTo>
                      <a:pt x="1129" y="1019"/>
                    </a:moveTo>
                    <a:cubicBezTo>
                      <a:pt x="1113" y="1062"/>
                      <a:pt x="1091" y="1099"/>
                      <a:pt x="1081" y="1148"/>
                    </a:cubicBezTo>
                    <a:cubicBezTo>
                      <a:pt x="1100" y="1160"/>
                      <a:pt x="1134" y="1163"/>
                      <a:pt x="1152" y="1148"/>
                    </a:cubicBezTo>
                    <a:cubicBezTo>
                      <a:pt x="1161" y="1115"/>
                      <a:pt x="1166" y="1078"/>
                      <a:pt x="1173" y="1038"/>
                    </a:cubicBezTo>
                    <a:cubicBezTo>
                      <a:pt x="1164" y="1026"/>
                      <a:pt x="1149" y="1020"/>
                      <a:pt x="1129" y="1019"/>
                    </a:cubicBezTo>
                    <a:close/>
                    <a:moveTo>
                      <a:pt x="1159" y="1196"/>
                    </a:moveTo>
                    <a:cubicBezTo>
                      <a:pt x="1165" y="1199"/>
                      <a:pt x="1164" y="1209"/>
                      <a:pt x="1175" y="1208"/>
                    </a:cubicBezTo>
                    <a:cubicBezTo>
                      <a:pt x="1180" y="1162"/>
                      <a:pt x="1199" y="1106"/>
                      <a:pt x="1219" y="1056"/>
                    </a:cubicBezTo>
                    <a:cubicBezTo>
                      <a:pt x="1213" y="1046"/>
                      <a:pt x="1204" y="1040"/>
                      <a:pt x="1191" y="1038"/>
                    </a:cubicBezTo>
                    <a:cubicBezTo>
                      <a:pt x="1186" y="1088"/>
                      <a:pt x="1171" y="1148"/>
                      <a:pt x="1159" y="1196"/>
                    </a:cubicBezTo>
                    <a:close/>
                    <a:moveTo>
                      <a:pt x="918" y="1107"/>
                    </a:moveTo>
                    <a:cubicBezTo>
                      <a:pt x="928" y="1191"/>
                      <a:pt x="930" y="1277"/>
                      <a:pt x="948" y="1339"/>
                    </a:cubicBezTo>
                    <a:cubicBezTo>
                      <a:pt x="952" y="1335"/>
                      <a:pt x="978" y="1335"/>
                      <a:pt x="989" y="1339"/>
                    </a:cubicBezTo>
                    <a:cubicBezTo>
                      <a:pt x="994" y="1328"/>
                      <a:pt x="984" y="1307"/>
                      <a:pt x="991" y="1290"/>
                    </a:cubicBezTo>
                    <a:cubicBezTo>
                      <a:pt x="1010" y="1295"/>
                      <a:pt x="996" y="1331"/>
                      <a:pt x="1012" y="1339"/>
                    </a:cubicBezTo>
                    <a:cubicBezTo>
                      <a:pt x="1029" y="1322"/>
                      <a:pt x="1027" y="1282"/>
                      <a:pt x="1026" y="1249"/>
                    </a:cubicBezTo>
                    <a:cubicBezTo>
                      <a:pt x="1037" y="1194"/>
                      <a:pt x="1023" y="1143"/>
                      <a:pt x="1021" y="1086"/>
                    </a:cubicBezTo>
                    <a:cubicBezTo>
                      <a:pt x="1012" y="1090"/>
                      <a:pt x="999" y="1096"/>
                      <a:pt x="987" y="1091"/>
                    </a:cubicBezTo>
                    <a:cubicBezTo>
                      <a:pt x="989" y="1139"/>
                      <a:pt x="997" y="1197"/>
                      <a:pt x="994" y="1249"/>
                    </a:cubicBezTo>
                    <a:cubicBezTo>
                      <a:pt x="969" y="1206"/>
                      <a:pt x="989" y="1127"/>
                      <a:pt x="964" y="1081"/>
                    </a:cubicBezTo>
                    <a:cubicBezTo>
                      <a:pt x="959" y="1100"/>
                      <a:pt x="937" y="1110"/>
                      <a:pt x="918" y="1107"/>
                    </a:cubicBezTo>
                    <a:close/>
                    <a:moveTo>
                      <a:pt x="1040" y="1336"/>
                    </a:moveTo>
                    <a:cubicBezTo>
                      <a:pt x="1054" y="1331"/>
                      <a:pt x="1067" y="1325"/>
                      <a:pt x="1083" y="1323"/>
                    </a:cubicBezTo>
                    <a:cubicBezTo>
                      <a:pt x="1112" y="1278"/>
                      <a:pt x="1131" y="1232"/>
                      <a:pt x="1143" y="1176"/>
                    </a:cubicBezTo>
                    <a:cubicBezTo>
                      <a:pt x="1115" y="1177"/>
                      <a:pt x="1089" y="1176"/>
                      <a:pt x="1076" y="1162"/>
                    </a:cubicBezTo>
                    <a:cubicBezTo>
                      <a:pt x="1057" y="1222"/>
                      <a:pt x="1046" y="1272"/>
                      <a:pt x="1040" y="1336"/>
                    </a:cubicBezTo>
                    <a:close/>
                    <a:moveTo>
                      <a:pt x="911" y="1277"/>
                    </a:moveTo>
                    <a:cubicBezTo>
                      <a:pt x="916" y="1288"/>
                      <a:pt x="914" y="1294"/>
                      <a:pt x="922" y="1300"/>
                    </a:cubicBezTo>
                    <a:cubicBezTo>
                      <a:pt x="919" y="1289"/>
                      <a:pt x="922" y="1277"/>
                      <a:pt x="916" y="1274"/>
                    </a:cubicBezTo>
                    <a:cubicBezTo>
                      <a:pt x="915" y="1276"/>
                      <a:pt x="914" y="1277"/>
                      <a:pt x="911" y="1277"/>
                    </a:cubicBezTo>
                    <a:close/>
                    <a:moveTo>
                      <a:pt x="803" y="1437"/>
                    </a:moveTo>
                    <a:cubicBezTo>
                      <a:pt x="889" y="1451"/>
                      <a:pt x="951" y="1459"/>
                      <a:pt x="1030" y="1430"/>
                    </a:cubicBezTo>
                    <a:cubicBezTo>
                      <a:pt x="1072" y="1435"/>
                      <a:pt x="1079" y="1419"/>
                      <a:pt x="1104" y="1407"/>
                    </a:cubicBezTo>
                    <a:cubicBezTo>
                      <a:pt x="1101" y="1373"/>
                      <a:pt x="1115" y="1355"/>
                      <a:pt x="1118" y="1325"/>
                    </a:cubicBezTo>
                    <a:cubicBezTo>
                      <a:pt x="1072" y="1366"/>
                      <a:pt x="996" y="1352"/>
                      <a:pt x="925" y="1359"/>
                    </a:cubicBezTo>
                    <a:cubicBezTo>
                      <a:pt x="887" y="1363"/>
                      <a:pt x="811" y="1356"/>
                      <a:pt x="785" y="1339"/>
                    </a:cubicBezTo>
                    <a:cubicBezTo>
                      <a:pt x="793" y="1374"/>
                      <a:pt x="796" y="1404"/>
                      <a:pt x="803" y="1437"/>
                    </a:cubicBezTo>
                    <a:close/>
                    <a:moveTo>
                      <a:pt x="1067" y="1453"/>
                    </a:moveTo>
                    <a:cubicBezTo>
                      <a:pt x="1071" y="1475"/>
                      <a:pt x="1071" y="1487"/>
                      <a:pt x="1072" y="1511"/>
                    </a:cubicBezTo>
                    <a:cubicBezTo>
                      <a:pt x="1084" y="1513"/>
                      <a:pt x="1086" y="1504"/>
                      <a:pt x="1097" y="1504"/>
                    </a:cubicBezTo>
                    <a:cubicBezTo>
                      <a:pt x="1096" y="1472"/>
                      <a:pt x="1107" y="1459"/>
                      <a:pt x="1102" y="1435"/>
                    </a:cubicBezTo>
                    <a:cubicBezTo>
                      <a:pt x="1092" y="1443"/>
                      <a:pt x="1074" y="1442"/>
                      <a:pt x="1067" y="1453"/>
                    </a:cubicBezTo>
                    <a:close/>
                    <a:moveTo>
                      <a:pt x="1042" y="1525"/>
                    </a:moveTo>
                    <a:cubicBezTo>
                      <a:pt x="1044" y="1522"/>
                      <a:pt x="1046" y="1524"/>
                      <a:pt x="1053" y="1522"/>
                    </a:cubicBezTo>
                    <a:cubicBezTo>
                      <a:pt x="1057" y="1501"/>
                      <a:pt x="1061" y="1460"/>
                      <a:pt x="1042" y="1453"/>
                    </a:cubicBezTo>
                    <a:cubicBezTo>
                      <a:pt x="1036" y="1471"/>
                      <a:pt x="1039" y="1500"/>
                      <a:pt x="1042" y="1525"/>
                    </a:cubicBezTo>
                    <a:close/>
                    <a:moveTo>
                      <a:pt x="805" y="1458"/>
                    </a:moveTo>
                    <a:cubicBezTo>
                      <a:pt x="808" y="1484"/>
                      <a:pt x="815" y="1503"/>
                      <a:pt x="817" y="1529"/>
                    </a:cubicBezTo>
                    <a:cubicBezTo>
                      <a:pt x="825" y="1529"/>
                      <a:pt x="832" y="1538"/>
                      <a:pt x="837" y="1534"/>
                    </a:cubicBezTo>
                    <a:cubicBezTo>
                      <a:pt x="842" y="1514"/>
                      <a:pt x="836" y="1494"/>
                      <a:pt x="835" y="1465"/>
                    </a:cubicBezTo>
                    <a:cubicBezTo>
                      <a:pt x="823" y="1459"/>
                      <a:pt x="818" y="1457"/>
                      <a:pt x="805" y="1458"/>
                    </a:cubicBezTo>
                    <a:close/>
                    <a:moveTo>
                      <a:pt x="973" y="1470"/>
                    </a:moveTo>
                    <a:cubicBezTo>
                      <a:pt x="972" y="1497"/>
                      <a:pt x="969" y="1517"/>
                      <a:pt x="975" y="1545"/>
                    </a:cubicBezTo>
                    <a:cubicBezTo>
                      <a:pt x="991" y="1540"/>
                      <a:pt x="1012" y="1541"/>
                      <a:pt x="1023" y="1532"/>
                    </a:cubicBezTo>
                    <a:cubicBezTo>
                      <a:pt x="1026" y="1503"/>
                      <a:pt x="1024" y="1489"/>
                      <a:pt x="1019" y="1460"/>
                    </a:cubicBezTo>
                    <a:cubicBezTo>
                      <a:pt x="1005" y="1458"/>
                      <a:pt x="988" y="1466"/>
                      <a:pt x="973" y="1470"/>
                    </a:cubicBezTo>
                    <a:close/>
                    <a:moveTo>
                      <a:pt x="854" y="1541"/>
                    </a:moveTo>
                    <a:cubicBezTo>
                      <a:pt x="876" y="1546"/>
                      <a:pt x="890" y="1545"/>
                      <a:pt x="916" y="1548"/>
                    </a:cubicBezTo>
                    <a:cubicBezTo>
                      <a:pt x="915" y="1523"/>
                      <a:pt x="921" y="1496"/>
                      <a:pt x="913" y="1472"/>
                    </a:cubicBezTo>
                    <a:cubicBezTo>
                      <a:pt x="894" y="1468"/>
                      <a:pt x="867" y="1468"/>
                      <a:pt x="854" y="1465"/>
                    </a:cubicBezTo>
                    <a:cubicBezTo>
                      <a:pt x="855" y="1482"/>
                      <a:pt x="852" y="1524"/>
                      <a:pt x="854" y="1541"/>
                    </a:cubicBezTo>
                    <a:close/>
                    <a:moveTo>
                      <a:pt x="936" y="1470"/>
                    </a:moveTo>
                    <a:cubicBezTo>
                      <a:pt x="929" y="1493"/>
                      <a:pt x="932" y="1521"/>
                      <a:pt x="934" y="1550"/>
                    </a:cubicBezTo>
                    <a:cubicBezTo>
                      <a:pt x="942" y="1549"/>
                      <a:pt x="954" y="1552"/>
                      <a:pt x="959" y="1548"/>
                    </a:cubicBezTo>
                    <a:cubicBezTo>
                      <a:pt x="955" y="1526"/>
                      <a:pt x="961" y="1496"/>
                      <a:pt x="952" y="1470"/>
                    </a:cubicBezTo>
                    <a:cubicBezTo>
                      <a:pt x="947" y="1470"/>
                      <a:pt x="942" y="1470"/>
                      <a:pt x="936" y="1470"/>
                    </a:cubicBezTo>
                    <a:close/>
                    <a:moveTo>
                      <a:pt x="1026" y="1561"/>
                    </a:moveTo>
                    <a:cubicBezTo>
                      <a:pt x="1021" y="1560"/>
                      <a:pt x="1022" y="1555"/>
                      <a:pt x="1014" y="1557"/>
                    </a:cubicBezTo>
                    <a:cubicBezTo>
                      <a:pt x="959" y="1579"/>
                      <a:pt x="886" y="1572"/>
                      <a:pt x="821" y="1552"/>
                    </a:cubicBezTo>
                    <a:cubicBezTo>
                      <a:pt x="829" y="1584"/>
                      <a:pt x="834" y="1634"/>
                      <a:pt x="842" y="1669"/>
                    </a:cubicBezTo>
                    <a:cubicBezTo>
                      <a:pt x="848" y="1675"/>
                      <a:pt x="854" y="1680"/>
                      <a:pt x="860" y="1685"/>
                    </a:cubicBezTo>
                    <a:cubicBezTo>
                      <a:pt x="877" y="1683"/>
                      <a:pt x="893" y="1698"/>
                      <a:pt x="911" y="1699"/>
                    </a:cubicBezTo>
                    <a:cubicBezTo>
                      <a:pt x="923" y="1700"/>
                      <a:pt x="935" y="1692"/>
                      <a:pt x="948" y="1692"/>
                    </a:cubicBezTo>
                    <a:cubicBezTo>
                      <a:pt x="987" y="1692"/>
                      <a:pt x="1031" y="1702"/>
                      <a:pt x="1065" y="1679"/>
                    </a:cubicBezTo>
                    <a:cubicBezTo>
                      <a:pt x="1088" y="1638"/>
                      <a:pt x="1091" y="1567"/>
                      <a:pt x="1090" y="1527"/>
                    </a:cubicBezTo>
                    <a:cubicBezTo>
                      <a:pt x="1071" y="1541"/>
                      <a:pt x="1041" y="1544"/>
                      <a:pt x="1026" y="1561"/>
                    </a:cubicBezTo>
                    <a:close/>
                    <a:moveTo>
                      <a:pt x="481" y="1534"/>
                    </a:moveTo>
                    <a:cubicBezTo>
                      <a:pt x="493" y="1554"/>
                      <a:pt x="500" y="1597"/>
                      <a:pt x="452" y="1600"/>
                    </a:cubicBezTo>
                    <a:cubicBezTo>
                      <a:pt x="442" y="1593"/>
                      <a:pt x="437" y="1594"/>
                      <a:pt x="424" y="1598"/>
                    </a:cubicBezTo>
                    <a:cubicBezTo>
                      <a:pt x="417" y="1581"/>
                      <a:pt x="419" y="1554"/>
                      <a:pt x="403" y="1552"/>
                    </a:cubicBezTo>
                    <a:cubicBezTo>
                      <a:pt x="390" y="1566"/>
                      <a:pt x="340" y="1581"/>
                      <a:pt x="360" y="1610"/>
                    </a:cubicBezTo>
                    <a:cubicBezTo>
                      <a:pt x="442" y="1626"/>
                      <a:pt x="562" y="1633"/>
                      <a:pt x="658" y="1610"/>
                    </a:cubicBezTo>
                    <a:cubicBezTo>
                      <a:pt x="657" y="1602"/>
                      <a:pt x="665" y="1604"/>
                      <a:pt x="663" y="1596"/>
                    </a:cubicBezTo>
                    <a:cubicBezTo>
                      <a:pt x="653" y="1575"/>
                      <a:pt x="629" y="1554"/>
                      <a:pt x="612" y="1555"/>
                    </a:cubicBezTo>
                    <a:cubicBezTo>
                      <a:pt x="641" y="1578"/>
                      <a:pt x="584" y="1605"/>
                      <a:pt x="557" y="1596"/>
                    </a:cubicBezTo>
                    <a:cubicBezTo>
                      <a:pt x="537" y="1589"/>
                      <a:pt x="531" y="1568"/>
                      <a:pt x="534" y="1548"/>
                    </a:cubicBezTo>
                    <a:cubicBezTo>
                      <a:pt x="529" y="1545"/>
                      <a:pt x="528" y="1537"/>
                      <a:pt x="525" y="1532"/>
                    </a:cubicBezTo>
                    <a:cubicBezTo>
                      <a:pt x="512" y="1536"/>
                      <a:pt x="502" y="1528"/>
                      <a:pt x="481" y="1534"/>
                    </a:cubicBezTo>
                    <a:close/>
                    <a:moveTo>
                      <a:pt x="686" y="1607"/>
                    </a:moveTo>
                    <a:cubicBezTo>
                      <a:pt x="679" y="1617"/>
                      <a:pt x="668" y="1626"/>
                      <a:pt x="658" y="1630"/>
                    </a:cubicBezTo>
                    <a:cubicBezTo>
                      <a:pt x="582" y="1662"/>
                      <a:pt x="481" y="1632"/>
                      <a:pt x="385" y="1642"/>
                    </a:cubicBezTo>
                    <a:cubicBezTo>
                      <a:pt x="378" y="1635"/>
                      <a:pt x="358" y="1633"/>
                      <a:pt x="344" y="1630"/>
                    </a:cubicBezTo>
                    <a:cubicBezTo>
                      <a:pt x="339" y="1642"/>
                      <a:pt x="336" y="1655"/>
                      <a:pt x="334" y="1669"/>
                    </a:cubicBezTo>
                    <a:cubicBezTo>
                      <a:pt x="361" y="1696"/>
                      <a:pt x="432" y="1706"/>
                      <a:pt x="500" y="1715"/>
                    </a:cubicBezTo>
                    <a:cubicBezTo>
                      <a:pt x="540" y="1721"/>
                      <a:pt x="564" y="1718"/>
                      <a:pt x="605" y="1711"/>
                    </a:cubicBezTo>
                    <a:cubicBezTo>
                      <a:pt x="629" y="1706"/>
                      <a:pt x="696" y="1690"/>
                      <a:pt x="704" y="1674"/>
                    </a:cubicBezTo>
                    <a:cubicBezTo>
                      <a:pt x="714" y="1652"/>
                      <a:pt x="696" y="1625"/>
                      <a:pt x="693" y="1607"/>
                    </a:cubicBezTo>
                    <a:cubicBezTo>
                      <a:pt x="690" y="1607"/>
                      <a:pt x="688" y="1607"/>
                      <a:pt x="686" y="1607"/>
                    </a:cubicBezTo>
                    <a:close/>
                    <a:moveTo>
                      <a:pt x="261" y="1662"/>
                    </a:moveTo>
                    <a:cubicBezTo>
                      <a:pt x="229" y="1676"/>
                      <a:pt x="207" y="1688"/>
                      <a:pt x="178" y="1704"/>
                    </a:cubicBezTo>
                    <a:cubicBezTo>
                      <a:pt x="137" y="1727"/>
                      <a:pt x="116" y="1739"/>
                      <a:pt x="84" y="1773"/>
                    </a:cubicBezTo>
                    <a:cubicBezTo>
                      <a:pt x="70" y="1787"/>
                      <a:pt x="45" y="1813"/>
                      <a:pt x="47" y="1830"/>
                    </a:cubicBezTo>
                    <a:cubicBezTo>
                      <a:pt x="51" y="1857"/>
                      <a:pt x="107" y="1874"/>
                      <a:pt x="130" y="1883"/>
                    </a:cubicBezTo>
                    <a:cubicBezTo>
                      <a:pt x="205" y="1912"/>
                      <a:pt x="288" y="1931"/>
                      <a:pt x="376" y="1940"/>
                    </a:cubicBezTo>
                    <a:cubicBezTo>
                      <a:pt x="450" y="1948"/>
                      <a:pt x="484" y="1935"/>
                      <a:pt x="555" y="1936"/>
                    </a:cubicBezTo>
                    <a:cubicBezTo>
                      <a:pt x="600" y="1936"/>
                      <a:pt x="638" y="1933"/>
                      <a:pt x="681" y="1927"/>
                    </a:cubicBezTo>
                    <a:cubicBezTo>
                      <a:pt x="760" y="1915"/>
                      <a:pt x="822" y="1904"/>
                      <a:pt x="883" y="1878"/>
                    </a:cubicBezTo>
                    <a:cubicBezTo>
                      <a:pt x="919" y="1864"/>
                      <a:pt x="953" y="1847"/>
                      <a:pt x="975" y="1823"/>
                    </a:cubicBezTo>
                    <a:cubicBezTo>
                      <a:pt x="941" y="1751"/>
                      <a:pt x="866" y="1720"/>
                      <a:pt x="808" y="1672"/>
                    </a:cubicBezTo>
                    <a:cubicBezTo>
                      <a:pt x="780" y="1669"/>
                      <a:pt x="762" y="1656"/>
                      <a:pt x="734" y="1653"/>
                    </a:cubicBezTo>
                    <a:cubicBezTo>
                      <a:pt x="731" y="1660"/>
                      <a:pt x="734" y="1668"/>
                      <a:pt x="736" y="1679"/>
                    </a:cubicBezTo>
                    <a:cubicBezTo>
                      <a:pt x="695" y="1707"/>
                      <a:pt x="639" y="1727"/>
                      <a:pt x="580" y="1734"/>
                    </a:cubicBezTo>
                    <a:cubicBezTo>
                      <a:pt x="537" y="1739"/>
                      <a:pt x="498" y="1730"/>
                      <a:pt x="463" y="1727"/>
                    </a:cubicBezTo>
                    <a:cubicBezTo>
                      <a:pt x="401" y="1721"/>
                      <a:pt x="349" y="1721"/>
                      <a:pt x="311" y="1688"/>
                    </a:cubicBezTo>
                    <a:cubicBezTo>
                      <a:pt x="309" y="1681"/>
                      <a:pt x="325" y="1654"/>
                      <a:pt x="311" y="1644"/>
                    </a:cubicBezTo>
                    <a:cubicBezTo>
                      <a:pt x="301" y="1650"/>
                      <a:pt x="280" y="1654"/>
                      <a:pt x="261" y="16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0" name="Freeform 170"/>
              <p:cNvSpPr/>
              <p:nvPr/>
            </p:nvSpPr>
            <p:spPr bwMode="auto">
              <a:xfrm>
                <a:off x="3695700" y="3516313"/>
                <a:ext cx="44450" cy="44450"/>
              </a:xfrm>
              <a:custGeom>
                <a:avLst/>
                <a:gdLst>
                  <a:gd name="T0" fmla="*/ 35 w 68"/>
                  <a:gd name="T1" fmla="*/ 4 h 69"/>
                  <a:gd name="T2" fmla="*/ 3 w 68"/>
                  <a:gd name="T3" fmla="*/ 31 h 69"/>
                  <a:gd name="T4" fmla="*/ 35 w 68"/>
                  <a:gd name="T5" fmla="*/ 4 h 69"/>
                </a:gdLst>
                <a:ahLst/>
                <a:cxnLst>
                  <a:cxn ang="0">
                    <a:pos x="T0" y="T1"/>
                  </a:cxn>
                  <a:cxn ang="0">
                    <a:pos x="T2" y="T3"/>
                  </a:cxn>
                  <a:cxn ang="0">
                    <a:pos x="T4" y="T5"/>
                  </a:cxn>
                </a:cxnLst>
                <a:rect l="0" t="0" r="r" b="b"/>
                <a:pathLst>
                  <a:path w="68" h="69">
                    <a:moveTo>
                      <a:pt x="35" y="4"/>
                    </a:moveTo>
                    <a:cubicBezTo>
                      <a:pt x="68" y="35"/>
                      <a:pt x="9" y="69"/>
                      <a:pt x="3" y="31"/>
                    </a:cubicBezTo>
                    <a:cubicBezTo>
                      <a:pt x="0" y="12"/>
                      <a:pt x="20" y="0"/>
                      <a:pt x="3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116" name="组合 441"/>
          <p:cNvGrpSpPr/>
          <p:nvPr/>
        </p:nvGrpSpPr>
        <p:grpSpPr bwMode="auto">
          <a:xfrm rot="19990373">
            <a:off x="3602002" y="2856965"/>
            <a:ext cx="603211" cy="449168"/>
            <a:chOff x="5521326" y="4117975"/>
            <a:chExt cx="665163" cy="495300"/>
          </a:xfrm>
          <a:solidFill>
            <a:schemeClr val="accent1"/>
          </a:solidFill>
        </p:grpSpPr>
        <p:sp>
          <p:nvSpPr>
            <p:cNvPr id="117" name="Freeform 30"/>
            <p:cNvSpPr/>
            <p:nvPr/>
          </p:nvSpPr>
          <p:spPr bwMode="auto">
            <a:xfrm>
              <a:off x="5962651" y="4178300"/>
              <a:ext cx="98425" cy="122238"/>
            </a:xfrm>
            <a:custGeom>
              <a:avLst/>
              <a:gdLst>
                <a:gd name="T0" fmla="*/ 31 w 31"/>
                <a:gd name="T1" fmla="*/ 10 h 39"/>
                <a:gd name="T2" fmla="*/ 29 w 31"/>
                <a:gd name="T3" fmla="*/ 12 h 39"/>
                <a:gd name="T4" fmla="*/ 25 w 31"/>
                <a:gd name="T5" fmla="*/ 7 h 39"/>
                <a:gd name="T6" fmla="*/ 22 w 31"/>
                <a:gd name="T7" fmla="*/ 4 h 39"/>
                <a:gd name="T8" fmla="*/ 14 w 31"/>
                <a:gd name="T9" fmla="*/ 9 h 39"/>
                <a:gd name="T10" fmla="*/ 9 w 31"/>
                <a:gd name="T11" fmla="*/ 19 h 39"/>
                <a:gd name="T12" fmla="*/ 9 w 31"/>
                <a:gd name="T13" fmla="*/ 20 h 39"/>
                <a:gd name="T14" fmla="*/ 8 w 31"/>
                <a:gd name="T15" fmla="*/ 22 h 39"/>
                <a:gd name="T16" fmla="*/ 8 w 31"/>
                <a:gd name="T17" fmla="*/ 31 h 39"/>
                <a:gd name="T18" fmla="*/ 20 w 31"/>
                <a:gd name="T19" fmla="*/ 28 h 39"/>
                <a:gd name="T20" fmla="*/ 24 w 31"/>
                <a:gd name="T21" fmla="*/ 28 h 39"/>
                <a:gd name="T22" fmla="*/ 24 w 31"/>
                <a:gd name="T23" fmla="*/ 30 h 39"/>
                <a:gd name="T24" fmla="*/ 6 w 31"/>
                <a:gd name="T25" fmla="*/ 37 h 39"/>
                <a:gd name="T26" fmla="*/ 2 w 31"/>
                <a:gd name="T27" fmla="*/ 32 h 39"/>
                <a:gd name="T28" fmla="*/ 0 w 31"/>
                <a:gd name="T29" fmla="*/ 24 h 39"/>
                <a:gd name="T30" fmla="*/ 16 w 31"/>
                <a:gd name="T31" fmla="*/ 2 h 39"/>
                <a:gd name="T32" fmla="*/ 27 w 31"/>
                <a:gd name="T33" fmla="*/ 1 h 39"/>
                <a:gd name="T34" fmla="*/ 31 w 31"/>
                <a:gd name="T35"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39">
                  <a:moveTo>
                    <a:pt x="31" y="10"/>
                  </a:moveTo>
                  <a:cubicBezTo>
                    <a:pt x="30" y="9"/>
                    <a:pt x="30" y="11"/>
                    <a:pt x="29" y="12"/>
                  </a:cubicBezTo>
                  <a:cubicBezTo>
                    <a:pt x="25" y="14"/>
                    <a:pt x="22" y="8"/>
                    <a:pt x="25" y="7"/>
                  </a:cubicBezTo>
                  <a:cubicBezTo>
                    <a:pt x="25" y="5"/>
                    <a:pt x="23" y="5"/>
                    <a:pt x="22" y="4"/>
                  </a:cubicBezTo>
                  <a:cubicBezTo>
                    <a:pt x="19" y="5"/>
                    <a:pt x="16" y="6"/>
                    <a:pt x="14" y="9"/>
                  </a:cubicBezTo>
                  <a:cubicBezTo>
                    <a:pt x="12" y="11"/>
                    <a:pt x="9" y="16"/>
                    <a:pt x="9" y="19"/>
                  </a:cubicBezTo>
                  <a:cubicBezTo>
                    <a:pt x="9" y="19"/>
                    <a:pt x="10" y="20"/>
                    <a:pt x="9" y="20"/>
                  </a:cubicBezTo>
                  <a:cubicBezTo>
                    <a:pt x="9" y="21"/>
                    <a:pt x="8" y="21"/>
                    <a:pt x="8" y="22"/>
                  </a:cubicBezTo>
                  <a:cubicBezTo>
                    <a:pt x="7" y="25"/>
                    <a:pt x="8" y="28"/>
                    <a:pt x="8" y="31"/>
                  </a:cubicBezTo>
                  <a:cubicBezTo>
                    <a:pt x="11" y="35"/>
                    <a:pt x="19" y="34"/>
                    <a:pt x="20" y="28"/>
                  </a:cubicBezTo>
                  <a:cubicBezTo>
                    <a:pt x="21" y="27"/>
                    <a:pt x="23" y="26"/>
                    <a:pt x="24" y="28"/>
                  </a:cubicBezTo>
                  <a:cubicBezTo>
                    <a:pt x="24" y="28"/>
                    <a:pt x="23" y="30"/>
                    <a:pt x="24" y="30"/>
                  </a:cubicBezTo>
                  <a:cubicBezTo>
                    <a:pt x="20" y="36"/>
                    <a:pt x="13" y="39"/>
                    <a:pt x="6" y="37"/>
                  </a:cubicBezTo>
                  <a:cubicBezTo>
                    <a:pt x="6" y="35"/>
                    <a:pt x="3" y="35"/>
                    <a:pt x="2" y="32"/>
                  </a:cubicBezTo>
                  <a:cubicBezTo>
                    <a:pt x="1" y="30"/>
                    <a:pt x="1" y="27"/>
                    <a:pt x="0" y="24"/>
                  </a:cubicBezTo>
                  <a:cubicBezTo>
                    <a:pt x="1" y="14"/>
                    <a:pt x="8" y="7"/>
                    <a:pt x="16" y="2"/>
                  </a:cubicBezTo>
                  <a:cubicBezTo>
                    <a:pt x="20" y="0"/>
                    <a:pt x="24" y="2"/>
                    <a:pt x="27" y="1"/>
                  </a:cubicBezTo>
                  <a:cubicBezTo>
                    <a:pt x="30" y="3"/>
                    <a:pt x="31" y="6"/>
                    <a:pt x="3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18" name="Freeform 31"/>
            <p:cNvSpPr>
              <a:spLocks noEditPoints="1"/>
            </p:cNvSpPr>
            <p:nvPr/>
          </p:nvSpPr>
          <p:spPr bwMode="auto">
            <a:xfrm>
              <a:off x="5729289" y="4184650"/>
              <a:ext cx="114300" cy="115888"/>
            </a:xfrm>
            <a:custGeom>
              <a:avLst/>
              <a:gdLst>
                <a:gd name="T0" fmla="*/ 36 w 36"/>
                <a:gd name="T1" fmla="*/ 3 h 37"/>
                <a:gd name="T2" fmla="*/ 35 w 36"/>
                <a:gd name="T3" fmla="*/ 6 h 37"/>
                <a:gd name="T4" fmla="*/ 32 w 36"/>
                <a:gd name="T5" fmla="*/ 5 h 37"/>
                <a:gd name="T6" fmla="*/ 31 w 36"/>
                <a:gd name="T7" fmla="*/ 22 h 37"/>
                <a:gd name="T8" fmla="*/ 30 w 36"/>
                <a:gd name="T9" fmla="*/ 21 h 37"/>
                <a:gd name="T10" fmla="*/ 31 w 36"/>
                <a:gd name="T11" fmla="*/ 31 h 37"/>
                <a:gd name="T12" fmla="*/ 33 w 36"/>
                <a:gd name="T13" fmla="*/ 32 h 37"/>
                <a:gd name="T14" fmla="*/ 34 w 36"/>
                <a:gd name="T15" fmla="*/ 35 h 37"/>
                <a:gd name="T16" fmla="*/ 29 w 36"/>
                <a:gd name="T17" fmla="*/ 35 h 37"/>
                <a:gd name="T18" fmla="*/ 19 w 36"/>
                <a:gd name="T19" fmla="*/ 32 h 37"/>
                <a:gd name="T20" fmla="*/ 23 w 36"/>
                <a:gd name="T21" fmla="*/ 32 h 37"/>
                <a:gd name="T22" fmla="*/ 25 w 36"/>
                <a:gd name="T23" fmla="*/ 24 h 37"/>
                <a:gd name="T24" fmla="*/ 15 w 36"/>
                <a:gd name="T25" fmla="*/ 24 h 37"/>
                <a:gd name="T26" fmla="*/ 9 w 36"/>
                <a:gd name="T27" fmla="*/ 30 h 37"/>
                <a:gd name="T28" fmla="*/ 12 w 36"/>
                <a:gd name="T29" fmla="*/ 33 h 37"/>
                <a:gd name="T30" fmla="*/ 2 w 36"/>
                <a:gd name="T31" fmla="*/ 35 h 37"/>
                <a:gd name="T32" fmla="*/ 1 w 36"/>
                <a:gd name="T33" fmla="*/ 32 h 37"/>
                <a:gd name="T34" fmla="*/ 5 w 36"/>
                <a:gd name="T35" fmla="*/ 31 h 37"/>
                <a:gd name="T36" fmla="*/ 5 w 36"/>
                <a:gd name="T37" fmla="*/ 30 h 37"/>
                <a:gd name="T38" fmla="*/ 10 w 36"/>
                <a:gd name="T39" fmla="*/ 24 h 37"/>
                <a:gd name="T40" fmla="*/ 20 w 36"/>
                <a:gd name="T41" fmla="*/ 11 h 37"/>
                <a:gd name="T42" fmla="*/ 21 w 36"/>
                <a:gd name="T43" fmla="*/ 7 h 37"/>
                <a:gd name="T44" fmla="*/ 23 w 36"/>
                <a:gd name="T45" fmla="*/ 7 h 37"/>
                <a:gd name="T46" fmla="*/ 23 w 36"/>
                <a:gd name="T47" fmla="*/ 6 h 37"/>
                <a:gd name="T48" fmla="*/ 25 w 36"/>
                <a:gd name="T49" fmla="*/ 2 h 37"/>
                <a:gd name="T50" fmla="*/ 35 w 36"/>
                <a:gd name="T51" fmla="*/ 0 h 37"/>
                <a:gd name="T52" fmla="*/ 36 w 36"/>
                <a:gd name="T53" fmla="*/ 3 h 37"/>
                <a:gd name="T54" fmla="*/ 18 w 36"/>
                <a:gd name="T55" fmla="*/ 20 h 37"/>
                <a:gd name="T56" fmla="*/ 25 w 36"/>
                <a:gd name="T57" fmla="*/ 20 h 37"/>
                <a:gd name="T58" fmla="*/ 26 w 36"/>
                <a:gd name="T59" fmla="*/ 7 h 37"/>
                <a:gd name="T60" fmla="*/ 18 w 36"/>
                <a:gd name="T61"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7">
                  <a:moveTo>
                    <a:pt x="36" y="3"/>
                  </a:moveTo>
                  <a:cubicBezTo>
                    <a:pt x="36" y="4"/>
                    <a:pt x="35" y="4"/>
                    <a:pt x="35" y="6"/>
                  </a:cubicBezTo>
                  <a:cubicBezTo>
                    <a:pt x="34" y="5"/>
                    <a:pt x="34" y="5"/>
                    <a:pt x="32" y="5"/>
                  </a:cubicBezTo>
                  <a:cubicBezTo>
                    <a:pt x="32" y="10"/>
                    <a:pt x="30" y="19"/>
                    <a:pt x="31" y="22"/>
                  </a:cubicBezTo>
                  <a:cubicBezTo>
                    <a:pt x="31" y="22"/>
                    <a:pt x="30" y="21"/>
                    <a:pt x="30" y="21"/>
                  </a:cubicBezTo>
                  <a:cubicBezTo>
                    <a:pt x="31" y="24"/>
                    <a:pt x="30" y="28"/>
                    <a:pt x="31" y="31"/>
                  </a:cubicBezTo>
                  <a:cubicBezTo>
                    <a:pt x="31" y="32"/>
                    <a:pt x="32" y="32"/>
                    <a:pt x="33" y="32"/>
                  </a:cubicBezTo>
                  <a:cubicBezTo>
                    <a:pt x="33" y="33"/>
                    <a:pt x="33" y="35"/>
                    <a:pt x="34" y="35"/>
                  </a:cubicBezTo>
                  <a:cubicBezTo>
                    <a:pt x="32" y="36"/>
                    <a:pt x="30" y="36"/>
                    <a:pt x="29" y="35"/>
                  </a:cubicBezTo>
                  <a:cubicBezTo>
                    <a:pt x="26" y="35"/>
                    <a:pt x="19" y="37"/>
                    <a:pt x="19" y="32"/>
                  </a:cubicBezTo>
                  <a:cubicBezTo>
                    <a:pt x="20" y="32"/>
                    <a:pt x="22" y="32"/>
                    <a:pt x="23" y="32"/>
                  </a:cubicBezTo>
                  <a:cubicBezTo>
                    <a:pt x="25" y="31"/>
                    <a:pt x="25" y="26"/>
                    <a:pt x="25" y="24"/>
                  </a:cubicBezTo>
                  <a:cubicBezTo>
                    <a:pt x="22" y="25"/>
                    <a:pt x="20" y="22"/>
                    <a:pt x="15" y="24"/>
                  </a:cubicBezTo>
                  <a:cubicBezTo>
                    <a:pt x="12" y="24"/>
                    <a:pt x="11" y="29"/>
                    <a:pt x="9" y="30"/>
                  </a:cubicBezTo>
                  <a:cubicBezTo>
                    <a:pt x="9" y="32"/>
                    <a:pt x="12" y="31"/>
                    <a:pt x="12" y="33"/>
                  </a:cubicBezTo>
                  <a:cubicBezTo>
                    <a:pt x="11" y="37"/>
                    <a:pt x="6" y="34"/>
                    <a:pt x="2" y="35"/>
                  </a:cubicBezTo>
                  <a:cubicBezTo>
                    <a:pt x="1" y="34"/>
                    <a:pt x="0" y="34"/>
                    <a:pt x="1" y="32"/>
                  </a:cubicBezTo>
                  <a:cubicBezTo>
                    <a:pt x="2" y="32"/>
                    <a:pt x="3" y="32"/>
                    <a:pt x="5" y="31"/>
                  </a:cubicBezTo>
                  <a:cubicBezTo>
                    <a:pt x="6" y="31"/>
                    <a:pt x="4" y="31"/>
                    <a:pt x="5" y="30"/>
                  </a:cubicBezTo>
                  <a:cubicBezTo>
                    <a:pt x="7" y="29"/>
                    <a:pt x="8" y="26"/>
                    <a:pt x="10" y="24"/>
                  </a:cubicBezTo>
                  <a:cubicBezTo>
                    <a:pt x="13" y="20"/>
                    <a:pt x="17" y="16"/>
                    <a:pt x="20" y="11"/>
                  </a:cubicBezTo>
                  <a:cubicBezTo>
                    <a:pt x="21" y="10"/>
                    <a:pt x="21" y="8"/>
                    <a:pt x="21" y="7"/>
                  </a:cubicBezTo>
                  <a:cubicBezTo>
                    <a:pt x="22" y="7"/>
                    <a:pt x="22" y="8"/>
                    <a:pt x="23" y="7"/>
                  </a:cubicBezTo>
                  <a:cubicBezTo>
                    <a:pt x="23" y="7"/>
                    <a:pt x="22" y="6"/>
                    <a:pt x="23" y="6"/>
                  </a:cubicBezTo>
                  <a:cubicBezTo>
                    <a:pt x="24" y="5"/>
                    <a:pt x="25" y="4"/>
                    <a:pt x="25" y="2"/>
                  </a:cubicBezTo>
                  <a:cubicBezTo>
                    <a:pt x="28" y="0"/>
                    <a:pt x="30" y="0"/>
                    <a:pt x="35" y="0"/>
                  </a:cubicBezTo>
                  <a:cubicBezTo>
                    <a:pt x="35" y="2"/>
                    <a:pt x="36" y="1"/>
                    <a:pt x="36" y="3"/>
                  </a:cubicBezTo>
                  <a:close/>
                  <a:moveTo>
                    <a:pt x="18" y="20"/>
                  </a:moveTo>
                  <a:cubicBezTo>
                    <a:pt x="21" y="20"/>
                    <a:pt x="23" y="20"/>
                    <a:pt x="25" y="20"/>
                  </a:cubicBezTo>
                  <a:cubicBezTo>
                    <a:pt x="25" y="14"/>
                    <a:pt x="27" y="11"/>
                    <a:pt x="26" y="7"/>
                  </a:cubicBezTo>
                  <a:cubicBezTo>
                    <a:pt x="23" y="12"/>
                    <a:pt x="20" y="16"/>
                    <a:pt x="18"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19" name="Freeform 32"/>
            <p:cNvSpPr>
              <a:spLocks noEditPoints="1"/>
            </p:cNvSpPr>
            <p:nvPr/>
          </p:nvSpPr>
          <p:spPr bwMode="auto">
            <a:xfrm>
              <a:off x="5846764" y="4184650"/>
              <a:ext cx="109537" cy="112713"/>
            </a:xfrm>
            <a:custGeom>
              <a:avLst/>
              <a:gdLst>
                <a:gd name="T0" fmla="*/ 0 w 35"/>
                <a:gd name="T1" fmla="*/ 33 h 36"/>
                <a:gd name="T2" fmla="*/ 4 w 35"/>
                <a:gd name="T3" fmla="*/ 32 h 36"/>
                <a:gd name="T4" fmla="*/ 15 w 35"/>
                <a:gd name="T5" fmla="*/ 6 h 36"/>
                <a:gd name="T6" fmla="*/ 11 w 35"/>
                <a:gd name="T7" fmla="*/ 6 h 36"/>
                <a:gd name="T8" fmla="*/ 10 w 35"/>
                <a:gd name="T9" fmla="*/ 2 h 36"/>
                <a:gd name="T10" fmla="*/ 32 w 35"/>
                <a:gd name="T11" fmla="*/ 3 h 36"/>
                <a:gd name="T12" fmla="*/ 35 w 35"/>
                <a:gd name="T13" fmla="*/ 8 h 36"/>
                <a:gd name="T14" fmla="*/ 26 w 35"/>
                <a:gd name="T15" fmla="*/ 16 h 36"/>
                <a:gd name="T16" fmla="*/ 27 w 35"/>
                <a:gd name="T17" fmla="*/ 16 h 36"/>
                <a:gd name="T18" fmla="*/ 31 w 35"/>
                <a:gd name="T19" fmla="*/ 24 h 36"/>
                <a:gd name="T20" fmla="*/ 2 w 35"/>
                <a:gd name="T21" fmla="*/ 35 h 36"/>
                <a:gd name="T22" fmla="*/ 0 w 35"/>
                <a:gd name="T23" fmla="*/ 33 h 36"/>
                <a:gd name="T24" fmla="*/ 22 w 35"/>
                <a:gd name="T25" fmla="*/ 4 h 36"/>
                <a:gd name="T26" fmla="*/ 18 w 35"/>
                <a:gd name="T27" fmla="*/ 13 h 36"/>
                <a:gd name="T28" fmla="*/ 22 w 35"/>
                <a:gd name="T29" fmla="*/ 14 h 36"/>
                <a:gd name="T30" fmla="*/ 26 w 35"/>
                <a:gd name="T31" fmla="*/ 4 h 36"/>
                <a:gd name="T32" fmla="*/ 22 w 35"/>
                <a:gd name="T33" fmla="*/ 4 h 36"/>
                <a:gd name="T34" fmla="*/ 17 w 35"/>
                <a:gd name="T35" fmla="*/ 17 h 36"/>
                <a:gd name="T36" fmla="*/ 9 w 35"/>
                <a:gd name="T37" fmla="*/ 32 h 36"/>
                <a:gd name="T38" fmla="*/ 23 w 35"/>
                <a:gd name="T39" fmla="*/ 19 h 36"/>
                <a:gd name="T40" fmla="*/ 17 w 35"/>
                <a:gd name="T4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6">
                  <a:moveTo>
                    <a:pt x="0" y="33"/>
                  </a:moveTo>
                  <a:cubicBezTo>
                    <a:pt x="1" y="33"/>
                    <a:pt x="2" y="32"/>
                    <a:pt x="4" y="32"/>
                  </a:cubicBezTo>
                  <a:cubicBezTo>
                    <a:pt x="8" y="23"/>
                    <a:pt x="11" y="15"/>
                    <a:pt x="15" y="6"/>
                  </a:cubicBezTo>
                  <a:cubicBezTo>
                    <a:pt x="13" y="6"/>
                    <a:pt x="13" y="6"/>
                    <a:pt x="11" y="6"/>
                  </a:cubicBezTo>
                  <a:cubicBezTo>
                    <a:pt x="10" y="5"/>
                    <a:pt x="10" y="4"/>
                    <a:pt x="10" y="2"/>
                  </a:cubicBezTo>
                  <a:cubicBezTo>
                    <a:pt x="16" y="1"/>
                    <a:pt x="25" y="0"/>
                    <a:pt x="32" y="3"/>
                  </a:cubicBezTo>
                  <a:cubicBezTo>
                    <a:pt x="32" y="5"/>
                    <a:pt x="34" y="6"/>
                    <a:pt x="35" y="8"/>
                  </a:cubicBezTo>
                  <a:cubicBezTo>
                    <a:pt x="35" y="14"/>
                    <a:pt x="30" y="14"/>
                    <a:pt x="26" y="16"/>
                  </a:cubicBezTo>
                  <a:cubicBezTo>
                    <a:pt x="27" y="16"/>
                    <a:pt x="27" y="16"/>
                    <a:pt x="27" y="16"/>
                  </a:cubicBezTo>
                  <a:cubicBezTo>
                    <a:pt x="29" y="18"/>
                    <a:pt x="30" y="21"/>
                    <a:pt x="31" y="24"/>
                  </a:cubicBezTo>
                  <a:cubicBezTo>
                    <a:pt x="30" y="36"/>
                    <a:pt x="14" y="36"/>
                    <a:pt x="2" y="35"/>
                  </a:cubicBezTo>
                  <a:cubicBezTo>
                    <a:pt x="1" y="34"/>
                    <a:pt x="0" y="34"/>
                    <a:pt x="0" y="33"/>
                  </a:cubicBezTo>
                  <a:close/>
                  <a:moveTo>
                    <a:pt x="22" y="4"/>
                  </a:moveTo>
                  <a:cubicBezTo>
                    <a:pt x="21" y="7"/>
                    <a:pt x="19" y="10"/>
                    <a:pt x="18" y="13"/>
                  </a:cubicBezTo>
                  <a:cubicBezTo>
                    <a:pt x="19" y="14"/>
                    <a:pt x="21" y="12"/>
                    <a:pt x="22" y="14"/>
                  </a:cubicBezTo>
                  <a:cubicBezTo>
                    <a:pt x="24" y="11"/>
                    <a:pt x="28" y="9"/>
                    <a:pt x="26" y="4"/>
                  </a:cubicBezTo>
                  <a:cubicBezTo>
                    <a:pt x="24" y="4"/>
                    <a:pt x="24" y="4"/>
                    <a:pt x="22" y="4"/>
                  </a:cubicBezTo>
                  <a:close/>
                  <a:moveTo>
                    <a:pt x="17" y="17"/>
                  </a:moveTo>
                  <a:cubicBezTo>
                    <a:pt x="15" y="23"/>
                    <a:pt x="12" y="28"/>
                    <a:pt x="9" y="32"/>
                  </a:cubicBezTo>
                  <a:cubicBezTo>
                    <a:pt x="20" y="33"/>
                    <a:pt x="24" y="27"/>
                    <a:pt x="23" y="19"/>
                  </a:cubicBezTo>
                  <a:cubicBezTo>
                    <a:pt x="21" y="16"/>
                    <a:pt x="20" y="18"/>
                    <a:pt x="1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20" name="Freeform 33"/>
            <p:cNvSpPr>
              <a:spLocks noEditPoints="1"/>
            </p:cNvSpPr>
            <p:nvPr/>
          </p:nvSpPr>
          <p:spPr bwMode="auto">
            <a:xfrm>
              <a:off x="5521326" y="4117975"/>
              <a:ext cx="665163" cy="495300"/>
            </a:xfrm>
            <a:custGeom>
              <a:avLst/>
              <a:gdLst>
                <a:gd name="T0" fmla="*/ 196 w 211"/>
                <a:gd name="T1" fmla="*/ 29 h 157"/>
                <a:gd name="T2" fmla="*/ 190 w 211"/>
                <a:gd name="T3" fmla="*/ 70 h 157"/>
                <a:gd name="T4" fmla="*/ 148 w 211"/>
                <a:gd name="T5" fmla="*/ 151 h 157"/>
                <a:gd name="T6" fmla="*/ 137 w 211"/>
                <a:gd name="T7" fmla="*/ 156 h 157"/>
                <a:gd name="T8" fmla="*/ 39 w 211"/>
                <a:gd name="T9" fmla="*/ 152 h 157"/>
                <a:gd name="T10" fmla="*/ 2 w 211"/>
                <a:gd name="T11" fmla="*/ 141 h 157"/>
                <a:gd name="T12" fmla="*/ 15 w 211"/>
                <a:gd name="T13" fmla="*/ 102 h 157"/>
                <a:gd name="T14" fmla="*/ 43 w 211"/>
                <a:gd name="T15" fmla="*/ 57 h 157"/>
                <a:gd name="T16" fmla="*/ 74 w 211"/>
                <a:gd name="T17" fmla="*/ 13 h 157"/>
                <a:gd name="T18" fmla="*/ 112 w 211"/>
                <a:gd name="T19" fmla="*/ 8 h 157"/>
                <a:gd name="T20" fmla="*/ 159 w 211"/>
                <a:gd name="T21" fmla="*/ 4 h 157"/>
                <a:gd name="T22" fmla="*/ 203 w 211"/>
                <a:gd name="T23" fmla="*/ 5 h 157"/>
                <a:gd name="T24" fmla="*/ 173 w 211"/>
                <a:gd name="T25" fmla="*/ 7 h 157"/>
                <a:gd name="T26" fmla="*/ 125 w 211"/>
                <a:gd name="T27" fmla="*/ 11 h 157"/>
                <a:gd name="T28" fmla="*/ 105 w 211"/>
                <a:gd name="T29" fmla="*/ 11 h 157"/>
                <a:gd name="T30" fmla="*/ 60 w 211"/>
                <a:gd name="T31" fmla="*/ 39 h 157"/>
                <a:gd name="T32" fmla="*/ 44 w 211"/>
                <a:gd name="T33" fmla="*/ 64 h 157"/>
                <a:gd name="T34" fmla="*/ 67 w 211"/>
                <a:gd name="T35" fmla="*/ 124 h 157"/>
                <a:gd name="T36" fmla="*/ 113 w 211"/>
                <a:gd name="T37" fmla="*/ 126 h 157"/>
                <a:gd name="T38" fmla="*/ 137 w 211"/>
                <a:gd name="T39" fmla="*/ 118 h 157"/>
                <a:gd name="T40" fmla="*/ 169 w 211"/>
                <a:gd name="T41" fmla="*/ 61 h 157"/>
                <a:gd name="T42" fmla="*/ 200 w 211"/>
                <a:gd name="T43" fmla="*/ 7 h 157"/>
                <a:gd name="T44" fmla="*/ 188 w 211"/>
                <a:gd name="T45" fmla="*/ 34 h 157"/>
                <a:gd name="T46" fmla="*/ 134 w 211"/>
                <a:gd name="T47" fmla="*/ 129 h 157"/>
                <a:gd name="T48" fmla="*/ 136 w 211"/>
                <a:gd name="T49" fmla="*/ 147 h 157"/>
                <a:gd name="T50" fmla="*/ 170 w 211"/>
                <a:gd name="T51" fmla="*/ 81 h 157"/>
                <a:gd name="T52" fmla="*/ 177 w 211"/>
                <a:gd name="T53" fmla="*/ 70 h 157"/>
                <a:gd name="T54" fmla="*/ 180 w 211"/>
                <a:gd name="T55" fmla="*/ 62 h 157"/>
                <a:gd name="T56" fmla="*/ 193 w 211"/>
                <a:gd name="T57" fmla="*/ 40 h 157"/>
                <a:gd name="T58" fmla="*/ 185 w 211"/>
                <a:gd name="T59" fmla="*/ 49 h 157"/>
                <a:gd name="T60" fmla="*/ 190 w 211"/>
                <a:gd name="T61" fmla="*/ 33 h 157"/>
                <a:gd name="T62" fmla="*/ 191 w 211"/>
                <a:gd name="T63" fmla="*/ 29 h 157"/>
                <a:gd name="T64" fmla="*/ 15 w 211"/>
                <a:gd name="T65" fmla="*/ 147 h 157"/>
                <a:gd name="T66" fmla="*/ 116 w 211"/>
                <a:gd name="T67" fmla="*/ 153 h 157"/>
                <a:gd name="T68" fmla="*/ 144 w 211"/>
                <a:gd name="T69" fmla="*/ 150 h 157"/>
                <a:gd name="T70" fmla="*/ 162 w 211"/>
                <a:gd name="T71" fmla="*/ 118 h 157"/>
                <a:gd name="T72" fmla="*/ 202 w 211"/>
                <a:gd name="T73" fmla="*/ 41 h 157"/>
                <a:gd name="T74" fmla="*/ 199 w 211"/>
                <a:gd name="T75" fmla="*/ 36 h 157"/>
                <a:gd name="T76" fmla="*/ 189 w 211"/>
                <a:gd name="T77" fmla="*/ 56 h 157"/>
                <a:gd name="T78" fmla="*/ 177 w 211"/>
                <a:gd name="T79" fmla="*/ 78 h 157"/>
                <a:gd name="T80" fmla="*/ 171 w 211"/>
                <a:gd name="T81" fmla="*/ 87 h 157"/>
                <a:gd name="T82" fmla="*/ 136 w 211"/>
                <a:gd name="T83" fmla="*/ 151 h 157"/>
                <a:gd name="T84" fmla="*/ 82 w 211"/>
                <a:gd name="T85" fmla="*/ 151 h 157"/>
                <a:gd name="T86" fmla="*/ 47 w 211"/>
                <a:gd name="T87" fmla="*/ 147 h 157"/>
                <a:gd name="T88" fmla="*/ 16 w 211"/>
                <a:gd name="T89" fmla="*/ 123 h 157"/>
                <a:gd name="T90" fmla="*/ 8 w 211"/>
                <a:gd name="T91" fmla="*/ 145 h 157"/>
                <a:gd name="T92" fmla="*/ 9 w 211"/>
                <a:gd name="T93" fmla="*/ 123 h 157"/>
                <a:gd name="T94" fmla="*/ 20 w 211"/>
                <a:gd name="T95" fmla="*/ 128 h 157"/>
                <a:gd name="T96" fmla="*/ 51 w 211"/>
                <a:gd name="T97" fmla="*/ 131 h 157"/>
                <a:gd name="T98" fmla="*/ 31 w 211"/>
                <a:gd name="T99" fmla="*/ 134 h 157"/>
                <a:gd name="T100" fmla="*/ 20 w 211"/>
                <a:gd name="T101" fmla="*/ 139 h 157"/>
                <a:gd name="T102" fmla="*/ 103 w 211"/>
                <a:gd name="T103" fmla="*/ 147 h 157"/>
                <a:gd name="T104" fmla="*/ 111 w 211"/>
                <a:gd name="T105" fmla="*/ 143 h 157"/>
                <a:gd name="T106" fmla="*/ 120 w 211"/>
                <a:gd name="T107" fmla="*/ 138 h 157"/>
                <a:gd name="T108" fmla="*/ 132 w 211"/>
                <a:gd name="T109" fmla="*/ 132 h 157"/>
                <a:gd name="T110" fmla="*/ 78 w 211"/>
                <a:gd name="T111" fmla="*/ 127 h 157"/>
                <a:gd name="T112" fmla="*/ 20 w 211"/>
                <a:gd name="T113" fmla="*/ 12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1" h="157">
                  <a:moveTo>
                    <a:pt x="203" y="5"/>
                  </a:moveTo>
                  <a:cubicBezTo>
                    <a:pt x="201" y="11"/>
                    <a:pt x="197" y="15"/>
                    <a:pt x="195" y="20"/>
                  </a:cubicBezTo>
                  <a:cubicBezTo>
                    <a:pt x="198" y="22"/>
                    <a:pt x="196" y="26"/>
                    <a:pt x="196" y="29"/>
                  </a:cubicBezTo>
                  <a:cubicBezTo>
                    <a:pt x="199" y="27"/>
                    <a:pt x="207" y="26"/>
                    <a:pt x="210" y="30"/>
                  </a:cubicBezTo>
                  <a:cubicBezTo>
                    <a:pt x="211" y="34"/>
                    <a:pt x="209" y="37"/>
                    <a:pt x="208" y="40"/>
                  </a:cubicBezTo>
                  <a:cubicBezTo>
                    <a:pt x="201" y="48"/>
                    <a:pt x="197" y="61"/>
                    <a:pt x="190" y="70"/>
                  </a:cubicBezTo>
                  <a:cubicBezTo>
                    <a:pt x="185" y="84"/>
                    <a:pt x="177" y="92"/>
                    <a:pt x="172" y="106"/>
                  </a:cubicBezTo>
                  <a:cubicBezTo>
                    <a:pt x="167" y="112"/>
                    <a:pt x="165" y="119"/>
                    <a:pt x="160" y="125"/>
                  </a:cubicBezTo>
                  <a:cubicBezTo>
                    <a:pt x="157" y="135"/>
                    <a:pt x="152" y="141"/>
                    <a:pt x="148" y="151"/>
                  </a:cubicBezTo>
                  <a:cubicBezTo>
                    <a:pt x="147" y="151"/>
                    <a:pt x="146" y="153"/>
                    <a:pt x="145" y="154"/>
                  </a:cubicBezTo>
                  <a:cubicBezTo>
                    <a:pt x="144" y="154"/>
                    <a:pt x="146" y="155"/>
                    <a:pt x="145" y="156"/>
                  </a:cubicBezTo>
                  <a:cubicBezTo>
                    <a:pt x="143" y="157"/>
                    <a:pt x="140" y="156"/>
                    <a:pt x="137" y="156"/>
                  </a:cubicBezTo>
                  <a:cubicBezTo>
                    <a:pt x="135" y="157"/>
                    <a:pt x="134" y="157"/>
                    <a:pt x="131" y="157"/>
                  </a:cubicBezTo>
                  <a:cubicBezTo>
                    <a:pt x="125" y="155"/>
                    <a:pt x="116" y="156"/>
                    <a:pt x="108" y="155"/>
                  </a:cubicBezTo>
                  <a:cubicBezTo>
                    <a:pt x="88" y="154"/>
                    <a:pt x="62" y="153"/>
                    <a:pt x="39" y="152"/>
                  </a:cubicBezTo>
                  <a:cubicBezTo>
                    <a:pt x="38" y="152"/>
                    <a:pt x="36" y="151"/>
                    <a:pt x="34" y="151"/>
                  </a:cubicBezTo>
                  <a:cubicBezTo>
                    <a:pt x="23" y="150"/>
                    <a:pt x="8" y="154"/>
                    <a:pt x="4" y="143"/>
                  </a:cubicBezTo>
                  <a:cubicBezTo>
                    <a:pt x="4" y="142"/>
                    <a:pt x="3" y="142"/>
                    <a:pt x="2" y="141"/>
                  </a:cubicBezTo>
                  <a:cubicBezTo>
                    <a:pt x="0" y="137"/>
                    <a:pt x="0" y="133"/>
                    <a:pt x="1" y="127"/>
                  </a:cubicBezTo>
                  <a:cubicBezTo>
                    <a:pt x="3" y="125"/>
                    <a:pt x="3" y="125"/>
                    <a:pt x="3" y="123"/>
                  </a:cubicBezTo>
                  <a:cubicBezTo>
                    <a:pt x="8" y="117"/>
                    <a:pt x="10" y="109"/>
                    <a:pt x="15" y="102"/>
                  </a:cubicBezTo>
                  <a:cubicBezTo>
                    <a:pt x="15" y="100"/>
                    <a:pt x="15" y="101"/>
                    <a:pt x="15" y="100"/>
                  </a:cubicBezTo>
                  <a:cubicBezTo>
                    <a:pt x="18" y="99"/>
                    <a:pt x="17" y="96"/>
                    <a:pt x="20" y="96"/>
                  </a:cubicBezTo>
                  <a:cubicBezTo>
                    <a:pt x="27" y="82"/>
                    <a:pt x="37" y="71"/>
                    <a:pt x="43" y="57"/>
                  </a:cubicBezTo>
                  <a:cubicBezTo>
                    <a:pt x="49" y="51"/>
                    <a:pt x="52" y="43"/>
                    <a:pt x="58" y="37"/>
                  </a:cubicBezTo>
                  <a:cubicBezTo>
                    <a:pt x="57" y="34"/>
                    <a:pt x="61" y="32"/>
                    <a:pt x="61" y="29"/>
                  </a:cubicBezTo>
                  <a:cubicBezTo>
                    <a:pt x="65" y="24"/>
                    <a:pt x="71" y="19"/>
                    <a:pt x="74" y="13"/>
                  </a:cubicBezTo>
                  <a:cubicBezTo>
                    <a:pt x="77" y="13"/>
                    <a:pt x="79" y="12"/>
                    <a:pt x="81" y="11"/>
                  </a:cubicBezTo>
                  <a:cubicBezTo>
                    <a:pt x="86" y="11"/>
                    <a:pt x="91" y="9"/>
                    <a:pt x="96" y="9"/>
                  </a:cubicBezTo>
                  <a:cubicBezTo>
                    <a:pt x="101" y="9"/>
                    <a:pt x="106" y="9"/>
                    <a:pt x="112" y="8"/>
                  </a:cubicBezTo>
                  <a:cubicBezTo>
                    <a:pt x="117" y="8"/>
                    <a:pt x="123" y="8"/>
                    <a:pt x="128" y="8"/>
                  </a:cubicBezTo>
                  <a:cubicBezTo>
                    <a:pt x="134" y="7"/>
                    <a:pt x="138" y="6"/>
                    <a:pt x="145" y="6"/>
                  </a:cubicBezTo>
                  <a:cubicBezTo>
                    <a:pt x="149" y="5"/>
                    <a:pt x="155" y="4"/>
                    <a:pt x="159" y="4"/>
                  </a:cubicBezTo>
                  <a:cubicBezTo>
                    <a:pt x="168" y="4"/>
                    <a:pt x="176" y="4"/>
                    <a:pt x="183" y="1"/>
                  </a:cubicBezTo>
                  <a:cubicBezTo>
                    <a:pt x="184" y="1"/>
                    <a:pt x="184" y="1"/>
                    <a:pt x="184" y="2"/>
                  </a:cubicBezTo>
                  <a:cubicBezTo>
                    <a:pt x="191" y="3"/>
                    <a:pt x="199" y="0"/>
                    <a:pt x="203" y="5"/>
                  </a:cubicBezTo>
                  <a:close/>
                  <a:moveTo>
                    <a:pt x="192" y="6"/>
                  </a:moveTo>
                  <a:cubicBezTo>
                    <a:pt x="189" y="6"/>
                    <a:pt x="186" y="5"/>
                    <a:pt x="183" y="5"/>
                  </a:cubicBezTo>
                  <a:cubicBezTo>
                    <a:pt x="180" y="6"/>
                    <a:pt x="177" y="7"/>
                    <a:pt x="173" y="7"/>
                  </a:cubicBezTo>
                  <a:cubicBezTo>
                    <a:pt x="171" y="7"/>
                    <a:pt x="169" y="7"/>
                    <a:pt x="167" y="7"/>
                  </a:cubicBezTo>
                  <a:cubicBezTo>
                    <a:pt x="158" y="7"/>
                    <a:pt x="149" y="8"/>
                    <a:pt x="141" y="9"/>
                  </a:cubicBezTo>
                  <a:cubicBezTo>
                    <a:pt x="135" y="9"/>
                    <a:pt x="130" y="11"/>
                    <a:pt x="125" y="11"/>
                  </a:cubicBezTo>
                  <a:cubicBezTo>
                    <a:pt x="124" y="11"/>
                    <a:pt x="123" y="10"/>
                    <a:pt x="122" y="10"/>
                  </a:cubicBezTo>
                  <a:cubicBezTo>
                    <a:pt x="119" y="11"/>
                    <a:pt x="115" y="12"/>
                    <a:pt x="112" y="12"/>
                  </a:cubicBezTo>
                  <a:cubicBezTo>
                    <a:pt x="110" y="12"/>
                    <a:pt x="107" y="12"/>
                    <a:pt x="105" y="11"/>
                  </a:cubicBezTo>
                  <a:cubicBezTo>
                    <a:pt x="95" y="11"/>
                    <a:pt x="87" y="13"/>
                    <a:pt x="78" y="14"/>
                  </a:cubicBezTo>
                  <a:cubicBezTo>
                    <a:pt x="75" y="19"/>
                    <a:pt x="70" y="23"/>
                    <a:pt x="68" y="27"/>
                  </a:cubicBezTo>
                  <a:cubicBezTo>
                    <a:pt x="65" y="31"/>
                    <a:pt x="63" y="35"/>
                    <a:pt x="60" y="39"/>
                  </a:cubicBezTo>
                  <a:cubicBezTo>
                    <a:pt x="56" y="45"/>
                    <a:pt x="51" y="52"/>
                    <a:pt x="48" y="57"/>
                  </a:cubicBezTo>
                  <a:cubicBezTo>
                    <a:pt x="46" y="59"/>
                    <a:pt x="46" y="61"/>
                    <a:pt x="44" y="62"/>
                  </a:cubicBezTo>
                  <a:cubicBezTo>
                    <a:pt x="43" y="63"/>
                    <a:pt x="45" y="64"/>
                    <a:pt x="44" y="64"/>
                  </a:cubicBezTo>
                  <a:cubicBezTo>
                    <a:pt x="32" y="82"/>
                    <a:pt x="20" y="101"/>
                    <a:pt x="11" y="121"/>
                  </a:cubicBezTo>
                  <a:cubicBezTo>
                    <a:pt x="23" y="121"/>
                    <a:pt x="33" y="122"/>
                    <a:pt x="43" y="122"/>
                  </a:cubicBezTo>
                  <a:cubicBezTo>
                    <a:pt x="51" y="124"/>
                    <a:pt x="59" y="123"/>
                    <a:pt x="67" y="124"/>
                  </a:cubicBezTo>
                  <a:cubicBezTo>
                    <a:pt x="73" y="124"/>
                    <a:pt x="84" y="126"/>
                    <a:pt x="90" y="126"/>
                  </a:cubicBezTo>
                  <a:cubicBezTo>
                    <a:pt x="91" y="126"/>
                    <a:pt x="92" y="125"/>
                    <a:pt x="94" y="125"/>
                  </a:cubicBezTo>
                  <a:cubicBezTo>
                    <a:pt x="100" y="126"/>
                    <a:pt x="107" y="126"/>
                    <a:pt x="113" y="126"/>
                  </a:cubicBezTo>
                  <a:cubicBezTo>
                    <a:pt x="117" y="127"/>
                    <a:pt x="122" y="128"/>
                    <a:pt x="126" y="127"/>
                  </a:cubicBezTo>
                  <a:cubicBezTo>
                    <a:pt x="128" y="127"/>
                    <a:pt x="130" y="126"/>
                    <a:pt x="132" y="127"/>
                  </a:cubicBezTo>
                  <a:cubicBezTo>
                    <a:pt x="135" y="125"/>
                    <a:pt x="135" y="122"/>
                    <a:pt x="137" y="118"/>
                  </a:cubicBezTo>
                  <a:cubicBezTo>
                    <a:pt x="140" y="112"/>
                    <a:pt x="144" y="106"/>
                    <a:pt x="148" y="100"/>
                  </a:cubicBezTo>
                  <a:cubicBezTo>
                    <a:pt x="149" y="98"/>
                    <a:pt x="150" y="95"/>
                    <a:pt x="150" y="93"/>
                  </a:cubicBezTo>
                  <a:cubicBezTo>
                    <a:pt x="157" y="83"/>
                    <a:pt x="162" y="72"/>
                    <a:pt x="169" y="61"/>
                  </a:cubicBezTo>
                  <a:cubicBezTo>
                    <a:pt x="175" y="51"/>
                    <a:pt x="180" y="39"/>
                    <a:pt x="187" y="29"/>
                  </a:cubicBezTo>
                  <a:cubicBezTo>
                    <a:pt x="187" y="28"/>
                    <a:pt x="188" y="28"/>
                    <a:pt x="188" y="26"/>
                  </a:cubicBezTo>
                  <a:cubicBezTo>
                    <a:pt x="193" y="21"/>
                    <a:pt x="196" y="13"/>
                    <a:pt x="200" y="7"/>
                  </a:cubicBezTo>
                  <a:cubicBezTo>
                    <a:pt x="198" y="5"/>
                    <a:pt x="195" y="6"/>
                    <a:pt x="192" y="6"/>
                  </a:cubicBezTo>
                  <a:close/>
                  <a:moveTo>
                    <a:pt x="191" y="29"/>
                  </a:moveTo>
                  <a:cubicBezTo>
                    <a:pt x="189" y="30"/>
                    <a:pt x="188" y="32"/>
                    <a:pt x="188" y="34"/>
                  </a:cubicBezTo>
                  <a:cubicBezTo>
                    <a:pt x="180" y="45"/>
                    <a:pt x="175" y="58"/>
                    <a:pt x="168" y="69"/>
                  </a:cubicBezTo>
                  <a:cubicBezTo>
                    <a:pt x="157" y="86"/>
                    <a:pt x="146" y="108"/>
                    <a:pt x="137" y="126"/>
                  </a:cubicBezTo>
                  <a:cubicBezTo>
                    <a:pt x="136" y="127"/>
                    <a:pt x="135" y="128"/>
                    <a:pt x="134" y="129"/>
                  </a:cubicBezTo>
                  <a:cubicBezTo>
                    <a:pt x="134" y="133"/>
                    <a:pt x="134" y="136"/>
                    <a:pt x="134" y="139"/>
                  </a:cubicBezTo>
                  <a:cubicBezTo>
                    <a:pt x="137" y="135"/>
                    <a:pt x="139" y="127"/>
                    <a:pt x="143" y="125"/>
                  </a:cubicBezTo>
                  <a:cubicBezTo>
                    <a:pt x="141" y="132"/>
                    <a:pt x="133" y="139"/>
                    <a:pt x="136" y="147"/>
                  </a:cubicBezTo>
                  <a:cubicBezTo>
                    <a:pt x="140" y="138"/>
                    <a:pt x="146" y="129"/>
                    <a:pt x="152" y="120"/>
                  </a:cubicBezTo>
                  <a:cubicBezTo>
                    <a:pt x="158" y="110"/>
                    <a:pt x="160" y="98"/>
                    <a:pt x="166" y="90"/>
                  </a:cubicBezTo>
                  <a:cubicBezTo>
                    <a:pt x="166" y="87"/>
                    <a:pt x="169" y="85"/>
                    <a:pt x="170" y="81"/>
                  </a:cubicBezTo>
                  <a:cubicBezTo>
                    <a:pt x="171" y="79"/>
                    <a:pt x="173" y="77"/>
                    <a:pt x="175" y="74"/>
                  </a:cubicBezTo>
                  <a:cubicBezTo>
                    <a:pt x="175" y="73"/>
                    <a:pt x="175" y="72"/>
                    <a:pt x="176" y="70"/>
                  </a:cubicBezTo>
                  <a:cubicBezTo>
                    <a:pt x="176" y="70"/>
                    <a:pt x="177" y="70"/>
                    <a:pt x="177" y="70"/>
                  </a:cubicBezTo>
                  <a:cubicBezTo>
                    <a:pt x="177" y="69"/>
                    <a:pt x="177" y="68"/>
                    <a:pt x="177" y="68"/>
                  </a:cubicBezTo>
                  <a:cubicBezTo>
                    <a:pt x="178" y="67"/>
                    <a:pt x="179" y="66"/>
                    <a:pt x="179" y="65"/>
                  </a:cubicBezTo>
                  <a:cubicBezTo>
                    <a:pt x="180" y="64"/>
                    <a:pt x="180" y="63"/>
                    <a:pt x="180" y="62"/>
                  </a:cubicBezTo>
                  <a:cubicBezTo>
                    <a:pt x="181" y="61"/>
                    <a:pt x="183" y="60"/>
                    <a:pt x="184" y="58"/>
                  </a:cubicBezTo>
                  <a:cubicBezTo>
                    <a:pt x="186" y="55"/>
                    <a:pt x="186" y="52"/>
                    <a:pt x="188" y="49"/>
                  </a:cubicBezTo>
                  <a:cubicBezTo>
                    <a:pt x="190" y="46"/>
                    <a:pt x="193" y="44"/>
                    <a:pt x="193" y="40"/>
                  </a:cubicBezTo>
                  <a:cubicBezTo>
                    <a:pt x="195" y="38"/>
                    <a:pt x="197" y="36"/>
                    <a:pt x="197" y="33"/>
                  </a:cubicBezTo>
                  <a:cubicBezTo>
                    <a:pt x="194" y="35"/>
                    <a:pt x="192" y="38"/>
                    <a:pt x="191" y="41"/>
                  </a:cubicBezTo>
                  <a:cubicBezTo>
                    <a:pt x="189" y="44"/>
                    <a:pt x="188" y="48"/>
                    <a:pt x="185" y="49"/>
                  </a:cubicBezTo>
                  <a:cubicBezTo>
                    <a:pt x="186" y="46"/>
                    <a:pt x="188" y="45"/>
                    <a:pt x="188" y="41"/>
                  </a:cubicBezTo>
                  <a:cubicBezTo>
                    <a:pt x="190" y="38"/>
                    <a:pt x="193" y="35"/>
                    <a:pt x="194" y="31"/>
                  </a:cubicBezTo>
                  <a:cubicBezTo>
                    <a:pt x="193" y="31"/>
                    <a:pt x="191" y="34"/>
                    <a:pt x="190" y="33"/>
                  </a:cubicBezTo>
                  <a:cubicBezTo>
                    <a:pt x="190" y="29"/>
                    <a:pt x="194" y="28"/>
                    <a:pt x="194" y="24"/>
                  </a:cubicBezTo>
                  <a:cubicBezTo>
                    <a:pt x="194" y="24"/>
                    <a:pt x="194" y="23"/>
                    <a:pt x="193" y="23"/>
                  </a:cubicBezTo>
                  <a:cubicBezTo>
                    <a:pt x="193" y="25"/>
                    <a:pt x="191" y="26"/>
                    <a:pt x="191" y="29"/>
                  </a:cubicBezTo>
                  <a:close/>
                  <a:moveTo>
                    <a:pt x="11" y="129"/>
                  </a:moveTo>
                  <a:cubicBezTo>
                    <a:pt x="11" y="131"/>
                    <a:pt x="10" y="131"/>
                    <a:pt x="10" y="132"/>
                  </a:cubicBezTo>
                  <a:cubicBezTo>
                    <a:pt x="9" y="138"/>
                    <a:pt x="18" y="141"/>
                    <a:pt x="15" y="147"/>
                  </a:cubicBezTo>
                  <a:cubicBezTo>
                    <a:pt x="17" y="149"/>
                    <a:pt x="20" y="148"/>
                    <a:pt x="23" y="148"/>
                  </a:cubicBezTo>
                  <a:cubicBezTo>
                    <a:pt x="30" y="147"/>
                    <a:pt x="36" y="150"/>
                    <a:pt x="42" y="149"/>
                  </a:cubicBezTo>
                  <a:cubicBezTo>
                    <a:pt x="67" y="150"/>
                    <a:pt x="91" y="153"/>
                    <a:pt x="116" y="153"/>
                  </a:cubicBezTo>
                  <a:cubicBezTo>
                    <a:pt x="119" y="152"/>
                    <a:pt x="122" y="153"/>
                    <a:pt x="125" y="154"/>
                  </a:cubicBezTo>
                  <a:cubicBezTo>
                    <a:pt x="131" y="154"/>
                    <a:pt x="137" y="152"/>
                    <a:pt x="141" y="154"/>
                  </a:cubicBezTo>
                  <a:cubicBezTo>
                    <a:pt x="143" y="153"/>
                    <a:pt x="144" y="152"/>
                    <a:pt x="144" y="150"/>
                  </a:cubicBezTo>
                  <a:cubicBezTo>
                    <a:pt x="145" y="149"/>
                    <a:pt x="146" y="148"/>
                    <a:pt x="146" y="147"/>
                  </a:cubicBezTo>
                  <a:cubicBezTo>
                    <a:pt x="149" y="142"/>
                    <a:pt x="152" y="138"/>
                    <a:pt x="154" y="131"/>
                  </a:cubicBezTo>
                  <a:cubicBezTo>
                    <a:pt x="157" y="127"/>
                    <a:pt x="160" y="123"/>
                    <a:pt x="162" y="118"/>
                  </a:cubicBezTo>
                  <a:cubicBezTo>
                    <a:pt x="167" y="108"/>
                    <a:pt x="173" y="98"/>
                    <a:pt x="178" y="87"/>
                  </a:cubicBezTo>
                  <a:cubicBezTo>
                    <a:pt x="186" y="74"/>
                    <a:pt x="192" y="59"/>
                    <a:pt x="201" y="46"/>
                  </a:cubicBezTo>
                  <a:cubicBezTo>
                    <a:pt x="201" y="43"/>
                    <a:pt x="202" y="43"/>
                    <a:pt x="202" y="41"/>
                  </a:cubicBezTo>
                  <a:cubicBezTo>
                    <a:pt x="205" y="39"/>
                    <a:pt x="205" y="34"/>
                    <a:pt x="208" y="32"/>
                  </a:cubicBezTo>
                  <a:cubicBezTo>
                    <a:pt x="205" y="32"/>
                    <a:pt x="200" y="31"/>
                    <a:pt x="199" y="33"/>
                  </a:cubicBezTo>
                  <a:cubicBezTo>
                    <a:pt x="198" y="34"/>
                    <a:pt x="200" y="35"/>
                    <a:pt x="199" y="36"/>
                  </a:cubicBezTo>
                  <a:cubicBezTo>
                    <a:pt x="198" y="41"/>
                    <a:pt x="194" y="45"/>
                    <a:pt x="192" y="50"/>
                  </a:cubicBezTo>
                  <a:cubicBezTo>
                    <a:pt x="191" y="51"/>
                    <a:pt x="190" y="52"/>
                    <a:pt x="189" y="53"/>
                  </a:cubicBezTo>
                  <a:cubicBezTo>
                    <a:pt x="189" y="54"/>
                    <a:pt x="189" y="55"/>
                    <a:pt x="189" y="56"/>
                  </a:cubicBezTo>
                  <a:cubicBezTo>
                    <a:pt x="188" y="56"/>
                    <a:pt x="187" y="56"/>
                    <a:pt x="187" y="56"/>
                  </a:cubicBezTo>
                  <a:cubicBezTo>
                    <a:pt x="185" y="59"/>
                    <a:pt x="185" y="62"/>
                    <a:pt x="183" y="65"/>
                  </a:cubicBezTo>
                  <a:cubicBezTo>
                    <a:pt x="181" y="69"/>
                    <a:pt x="179" y="73"/>
                    <a:pt x="177" y="78"/>
                  </a:cubicBezTo>
                  <a:cubicBezTo>
                    <a:pt x="175" y="78"/>
                    <a:pt x="176" y="80"/>
                    <a:pt x="175" y="81"/>
                  </a:cubicBezTo>
                  <a:cubicBezTo>
                    <a:pt x="174" y="82"/>
                    <a:pt x="173" y="83"/>
                    <a:pt x="172" y="84"/>
                  </a:cubicBezTo>
                  <a:cubicBezTo>
                    <a:pt x="172" y="85"/>
                    <a:pt x="172" y="86"/>
                    <a:pt x="171" y="87"/>
                  </a:cubicBezTo>
                  <a:cubicBezTo>
                    <a:pt x="169" y="92"/>
                    <a:pt x="166" y="96"/>
                    <a:pt x="164" y="101"/>
                  </a:cubicBezTo>
                  <a:cubicBezTo>
                    <a:pt x="162" y="105"/>
                    <a:pt x="161" y="110"/>
                    <a:pt x="158" y="114"/>
                  </a:cubicBezTo>
                  <a:cubicBezTo>
                    <a:pt x="151" y="126"/>
                    <a:pt x="144" y="140"/>
                    <a:pt x="136" y="151"/>
                  </a:cubicBezTo>
                  <a:cubicBezTo>
                    <a:pt x="133" y="150"/>
                    <a:pt x="131" y="151"/>
                    <a:pt x="128" y="150"/>
                  </a:cubicBezTo>
                  <a:cubicBezTo>
                    <a:pt x="117" y="151"/>
                    <a:pt x="102" y="151"/>
                    <a:pt x="87" y="150"/>
                  </a:cubicBezTo>
                  <a:cubicBezTo>
                    <a:pt x="86" y="150"/>
                    <a:pt x="84" y="151"/>
                    <a:pt x="82" y="151"/>
                  </a:cubicBezTo>
                  <a:cubicBezTo>
                    <a:pt x="80" y="151"/>
                    <a:pt x="79" y="150"/>
                    <a:pt x="78" y="150"/>
                  </a:cubicBezTo>
                  <a:cubicBezTo>
                    <a:pt x="74" y="149"/>
                    <a:pt x="69" y="150"/>
                    <a:pt x="64" y="149"/>
                  </a:cubicBezTo>
                  <a:cubicBezTo>
                    <a:pt x="58" y="148"/>
                    <a:pt x="52" y="147"/>
                    <a:pt x="47" y="147"/>
                  </a:cubicBezTo>
                  <a:cubicBezTo>
                    <a:pt x="43" y="146"/>
                    <a:pt x="40" y="147"/>
                    <a:pt x="37" y="146"/>
                  </a:cubicBezTo>
                  <a:cubicBezTo>
                    <a:pt x="31" y="145"/>
                    <a:pt x="20" y="146"/>
                    <a:pt x="17" y="144"/>
                  </a:cubicBezTo>
                  <a:cubicBezTo>
                    <a:pt x="12" y="140"/>
                    <a:pt x="13" y="128"/>
                    <a:pt x="16" y="123"/>
                  </a:cubicBezTo>
                  <a:cubicBezTo>
                    <a:pt x="12" y="123"/>
                    <a:pt x="12" y="127"/>
                    <a:pt x="11" y="129"/>
                  </a:cubicBezTo>
                  <a:close/>
                  <a:moveTo>
                    <a:pt x="8" y="143"/>
                  </a:moveTo>
                  <a:cubicBezTo>
                    <a:pt x="8" y="144"/>
                    <a:pt x="9" y="144"/>
                    <a:pt x="8" y="145"/>
                  </a:cubicBezTo>
                  <a:cubicBezTo>
                    <a:pt x="10" y="145"/>
                    <a:pt x="11" y="147"/>
                    <a:pt x="12" y="146"/>
                  </a:cubicBezTo>
                  <a:cubicBezTo>
                    <a:pt x="9" y="140"/>
                    <a:pt x="6" y="137"/>
                    <a:pt x="7" y="130"/>
                  </a:cubicBezTo>
                  <a:cubicBezTo>
                    <a:pt x="8" y="129"/>
                    <a:pt x="9" y="124"/>
                    <a:pt x="9" y="123"/>
                  </a:cubicBezTo>
                  <a:cubicBezTo>
                    <a:pt x="7" y="124"/>
                    <a:pt x="6" y="127"/>
                    <a:pt x="5" y="127"/>
                  </a:cubicBezTo>
                  <a:cubicBezTo>
                    <a:pt x="4" y="133"/>
                    <a:pt x="4" y="139"/>
                    <a:pt x="8" y="143"/>
                  </a:cubicBezTo>
                  <a:close/>
                  <a:moveTo>
                    <a:pt x="20" y="128"/>
                  </a:moveTo>
                  <a:cubicBezTo>
                    <a:pt x="22" y="127"/>
                    <a:pt x="21" y="129"/>
                    <a:pt x="22" y="130"/>
                  </a:cubicBezTo>
                  <a:cubicBezTo>
                    <a:pt x="33" y="131"/>
                    <a:pt x="47" y="128"/>
                    <a:pt x="61" y="131"/>
                  </a:cubicBezTo>
                  <a:cubicBezTo>
                    <a:pt x="58" y="132"/>
                    <a:pt x="55" y="131"/>
                    <a:pt x="51" y="131"/>
                  </a:cubicBezTo>
                  <a:cubicBezTo>
                    <a:pt x="48" y="131"/>
                    <a:pt x="44" y="131"/>
                    <a:pt x="41" y="132"/>
                  </a:cubicBezTo>
                  <a:cubicBezTo>
                    <a:pt x="35" y="132"/>
                    <a:pt x="27" y="131"/>
                    <a:pt x="22" y="133"/>
                  </a:cubicBezTo>
                  <a:cubicBezTo>
                    <a:pt x="24" y="134"/>
                    <a:pt x="29" y="132"/>
                    <a:pt x="31" y="134"/>
                  </a:cubicBezTo>
                  <a:cubicBezTo>
                    <a:pt x="29" y="136"/>
                    <a:pt x="22" y="134"/>
                    <a:pt x="20" y="137"/>
                  </a:cubicBezTo>
                  <a:cubicBezTo>
                    <a:pt x="28" y="138"/>
                    <a:pt x="39" y="134"/>
                    <a:pt x="45" y="138"/>
                  </a:cubicBezTo>
                  <a:cubicBezTo>
                    <a:pt x="37" y="137"/>
                    <a:pt x="29" y="139"/>
                    <a:pt x="20" y="139"/>
                  </a:cubicBezTo>
                  <a:cubicBezTo>
                    <a:pt x="21" y="140"/>
                    <a:pt x="22" y="141"/>
                    <a:pt x="22" y="143"/>
                  </a:cubicBezTo>
                  <a:cubicBezTo>
                    <a:pt x="50" y="144"/>
                    <a:pt x="71" y="148"/>
                    <a:pt x="94" y="148"/>
                  </a:cubicBezTo>
                  <a:cubicBezTo>
                    <a:pt x="97" y="147"/>
                    <a:pt x="100" y="147"/>
                    <a:pt x="103" y="147"/>
                  </a:cubicBezTo>
                  <a:cubicBezTo>
                    <a:pt x="113" y="148"/>
                    <a:pt x="122" y="149"/>
                    <a:pt x="132" y="148"/>
                  </a:cubicBezTo>
                  <a:cubicBezTo>
                    <a:pt x="132" y="147"/>
                    <a:pt x="133" y="145"/>
                    <a:pt x="132" y="144"/>
                  </a:cubicBezTo>
                  <a:cubicBezTo>
                    <a:pt x="125" y="143"/>
                    <a:pt x="119" y="143"/>
                    <a:pt x="111" y="143"/>
                  </a:cubicBezTo>
                  <a:cubicBezTo>
                    <a:pt x="116" y="140"/>
                    <a:pt x="127" y="143"/>
                    <a:pt x="131" y="142"/>
                  </a:cubicBezTo>
                  <a:cubicBezTo>
                    <a:pt x="131" y="141"/>
                    <a:pt x="130" y="141"/>
                    <a:pt x="130" y="139"/>
                  </a:cubicBezTo>
                  <a:cubicBezTo>
                    <a:pt x="128" y="138"/>
                    <a:pt x="123" y="139"/>
                    <a:pt x="120" y="138"/>
                  </a:cubicBezTo>
                  <a:cubicBezTo>
                    <a:pt x="123" y="135"/>
                    <a:pt x="131" y="140"/>
                    <a:pt x="131" y="135"/>
                  </a:cubicBezTo>
                  <a:cubicBezTo>
                    <a:pt x="119" y="136"/>
                    <a:pt x="109" y="135"/>
                    <a:pt x="100" y="134"/>
                  </a:cubicBezTo>
                  <a:cubicBezTo>
                    <a:pt x="110" y="133"/>
                    <a:pt x="122" y="135"/>
                    <a:pt x="132" y="132"/>
                  </a:cubicBezTo>
                  <a:cubicBezTo>
                    <a:pt x="128" y="130"/>
                    <a:pt x="124" y="131"/>
                    <a:pt x="121" y="131"/>
                  </a:cubicBezTo>
                  <a:cubicBezTo>
                    <a:pt x="118" y="130"/>
                    <a:pt x="115" y="130"/>
                    <a:pt x="113" y="129"/>
                  </a:cubicBezTo>
                  <a:cubicBezTo>
                    <a:pt x="102" y="128"/>
                    <a:pt x="89" y="129"/>
                    <a:pt x="78" y="127"/>
                  </a:cubicBezTo>
                  <a:cubicBezTo>
                    <a:pt x="70" y="127"/>
                    <a:pt x="58" y="127"/>
                    <a:pt x="51" y="126"/>
                  </a:cubicBezTo>
                  <a:cubicBezTo>
                    <a:pt x="44" y="127"/>
                    <a:pt x="30" y="124"/>
                    <a:pt x="21" y="125"/>
                  </a:cubicBezTo>
                  <a:cubicBezTo>
                    <a:pt x="22" y="125"/>
                    <a:pt x="20" y="128"/>
                    <a:pt x="20" y="1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
        <p:nvSpPr>
          <p:cNvPr id="21" name="Freeform 115"/>
          <p:cNvSpPr>
            <a:spLocks noEditPoints="1"/>
          </p:cNvSpPr>
          <p:nvPr/>
        </p:nvSpPr>
        <p:spPr bwMode="auto">
          <a:xfrm rot="19012278">
            <a:off x="2949379" y="1190279"/>
            <a:ext cx="391583" cy="1181100"/>
          </a:xfrm>
          <a:custGeom>
            <a:avLst/>
            <a:gdLst>
              <a:gd name="T0" fmla="*/ 80 w 93"/>
              <a:gd name="T1" fmla="*/ 173 h 280"/>
              <a:gd name="T2" fmla="*/ 83 w 93"/>
              <a:gd name="T3" fmla="*/ 216 h 280"/>
              <a:gd name="T4" fmla="*/ 90 w 93"/>
              <a:gd name="T5" fmla="*/ 248 h 280"/>
              <a:gd name="T6" fmla="*/ 83 w 93"/>
              <a:gd name="T7" fmla="*/ 280 h 280"/>
              <a:gd name="T8" fmla="*/ 67 w 93"/>
              <a:gd name="T9" fmla="*/ 231 h 280"/>
              <a:gd name="T10" fmla="*/ 43 w 93"/>
              <a:gd name="T11" fmla="*/ 185 h 280"/>
              <a:gd name="T12" fmla="*/ 58 w 93"/>
              <a:gd name="T13" fmla="*/ 183 h 280"/>
              <a:gd name="T14" fmla="*/ 75 w 93"/>
              <a:gd name="T15" fmla="*/ 177 h 280"/>
              <a:gd name="T16" fmla="*/ 44 w 93"/>
              <a:gd name="T17" fmla="*/ 178 h 280"/>
              <a:gd name="T18" fmla="*/ 24 w 93"/>
              <a:gd name="T19" fmla="*/ 115 h 280"/>
              <a:gd name="T20" fmla="*/ 19 w 93"/>
              <a:gd name="T21" fmla="*/ 95 h 280"/>
              <a:gd name="T22" fmla="*/ 7 w 93"/>
              <a:gd name="T23" fmla="*/ 44 h 280"/>
              <a:gd name="T24" fmla="*/ 4 w 93"/>
              <a:gd name="T25" fmla="*/ 16 h 280"/>
              <a:gd name="T26" fmla="*/ 21 w 93"/>
              <a:gd name="T27" fmla="*/ 3 h 280"/>
              <a:gd name="T28" fmla="*/ 36 w 93"/>
              <a:gd name="T29" fmla="*/ 34 h 280"/>
              <a:gd name="T30" fmla="*/ 55 w 93"/>
              <a:gd name="T31" fmla="*/ 84 h 280"/>
              <a:gd name="T32" fmla="*/ 71 w 93"/>
              <a:gd name="T33" fmla="*/ 139 h 280"/>
              <a:gd name="T34" fmla="*/ 4 w 93"/>
              <a:gd name="T35" fmla="*/ 7 h 280"/>
              <a:gd name="T36" fmla="*/ 17 w 93"/>
              <a:gd name="T37" fmla="*/ 11 h 280"/>
              <a:gd name="T38" fmla="*/ 17 w 93"/>
              <a:gd name="T39" fmla="*/ 11 h 280"/>
              <a:gd name="T40" fmla="*/ 23 w 93"/>
              <a:gd name="T41" fmla="*/ 9 h 280"/>
              <a:gd name="T42" fmla="*/ 6 w 93"/>
              <a:gd name="T43" fmla="*/ 16 h 280"/>
              <a:gd name="T44" fmla="*/ 6 w 93"/>
              <a:gd name="T45" fmla="*/ 35 h 280"/>
              <a:gd name="T46" fmla="*/ 29 w 93"/>
              <a:gd name="T47" fmla="*/ 96 h 280"/>
              <a:gd name="T48" fmla="*/ 33 w 93"/>
              <a:gd name="T49" fmla="*/ 84 h 280"/>
              <a:gd name="T50" fmla="*/ 21 w 93"/>
              <a:gd name="T51" fmla="*/ 47 h 280"/>
              <a:gd name="T52" fmla="*/ 17 w 93"/>
              <a:gd name="T53" fmla="*/ 14 h 280"/>
              <a:gd name="T54" fmla="*/ 55 w 93"/>
              <a:gd name="T55" fmla="*/ 92 h 280"/>
              <a:gd name="T56" fmla="*/ 24 w 93"/>
              <a:gd name="T57" fmla="*/ 14 h 280"/>
              <a:gd name="T58" fmla="*/ 21 w 93"/>
              <a:gd name="T59" fmla="*/ 42 h 280"/>
              <a:gd name="T60" fmla="*/ 36 w 93"/>
              <a:gd name="T61" fmla="*/ 96 h 280"/>
              <a:gd name="T62" fmla="*/ 19 w 93"/>
              <a:gd name="T63" fmla="*/ 87 h 280"/>
              <a:gd name="T64" fmla="*/ 30 w 93"/>
              <a:gd name="T65" fmla="*/ 133 h 280"/>
              <a:gd name="T66" fmla="*/ 74 w 93"/>
              <a:gd name="T67" fmla="*/ 169 h 280"/>
              <a:gd name="T68" fmla="*/ 58 w 93"/>
              <a:gd name="T69" fmla="*/ 99 h 280"/>
              <a:gd name="T70" fmla="*/ 83 w 93"/>
              <a:gd name="T71" fmla="*/ 224 h 280"/>
              <a:gd name="T72" fmla="*/ 74 w 93"/>
              <a:gd name="T73" fmla="*/ 179 h 280"/>
              <a:gd name="T74" fmla="*/ 65 w 93"/>
              <a:gd name="T75" fmla="*/ 190 h 280"/>
              <a:gd name="T76" fmla="*/ 70 w 93"/>
              <a:gd name="T77" fmla="*/ 215 h 280"/>
              <a:gd name="T78" fmla="*/ 53 w 93"/>
              <a:gd name="T79" fmla="*/ 186 h 280"/>
              <a:gd name="T80" fmla="*/ 69 w 93"/>
              <a:gd name="T81" fmla="*/ 225 h 280"/>
              <a:gd name="T82" fmla="*/ 54 w 93"/>
              <a:gd name="T83" fmla="*/ 196 h 280"/>
              <a:gd name="T84" fmla="*/ 65 w 93"/>
              <a:gd name="T85" fmla="*/ 223 h 280"/>
              <a:gd name="T86" fmla="*/ 81 w 93"/>
              <a:gd name="T87" fmla="*/ 229 h 280"/>
              <a:gd name="T88" fmla="*/ 71 w 93"/>
              <a:gd name="T89" fmla="*/ 234 h 280"/>
              <a:gd name="T90" fmla="*/ 81 w 93"/>
              <a:gd name="T91" fmla="*/ 229 h 280"/>
              <a:gd name="T92" fmla="*/ 90 w 93"/>
              <a:gd name="T93" fmla="*/ 251 h 280"/>
              <a:gd name="T94" fmla="*/ 82 w 93"/>
              <a:gd name="T95" fmla="*/ 234 h 280"/>
              <a:gd name="T96" fmla="*/ 82 w 93"/>
              <a:gd name="T97" fmla="*/ 255 h 280"/>
              <a:gd name="T98" fmla="*/ 76 w 93"/>
              <a:gd name="T99" fmla="*/ 251 h 280"/>
              <a:gd name="T100" fmla="*/ 72 w 93"/>
              <a:gd name="T101" fmla="*/ 249 h 280"/>
              <a:gd name="T102" fmla="*/ 79 w 93"/>
              <a:gd name="T103" fmla="*/ 26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280">
                <a:moveTo>
                  <a:pt x="75" y="168"/>
                </a:moveTo>
                <a:cubicBezTo>
                  <a:pt x="76" y="168"/>
                  <a:pt x="77" y="167"/>
                  <a:pt x="78" y="168"/>
                </a:cubicBezTo>
                <a:cubicBezTo>
                  <a:pt x="78" y="168"/>
                  <a:pt x="80" y="171"/>
                  <a:pt x="80" y="173"/>
                </a:cubicBezTo>
                <a:cubicBezTo>
                  <a:pt x="80" y="175"/>
                  <a:pt x="77" y="176"/>
                  <a:pt x="76" y="177"/>
                </a:cubicBezTo>
                <a:cubicBezTo>
                  <a:pt x="77" y="182"/>
                  <a:pt x="78" y="190"/>
                  <a:pt x="80" y="196"/>
                </a:cubicBezTo>
                <a:cubicBezTo>
                  <a:pt x="81" y="203"/>
                  <a:pt x="82" y="208"/>
                  <a:pt x="83" y="216"/>
                </a:cubicBezTo>
                <a:cubicBezTo>
                  <a:pt x="84" y="219"/>
                  <a:pt x="85" y="221"/>
                  <a:pt x="85" y="223"/>
                </a:cubicBezTo>
                <a:cubicBezTo>
                  <a:pt x="89" y="225"/>
                  <a:pt x="87" y="231"/>
                  <a:pt x="84" y="233"/>
                </a:cubicBezTo>
                <a:cubicBezTo>
                  <a:pt x="86" y="238"/>
                  <a:pt x="88" y="243"/>
                  <a:pt x="90" y="248"/>
                </a:cubicBezTo>
                <a:cubicBezTo>
                  <a:pt x="91" y="249"/>
                  <a:pt x="93" y="250"/>
                  <a:pt x="93" y="252"/>
                </a:cubicBezTo>
                <a:cubicBezTo>
                  <a:pt x="85" y="258"/>
                  <a:pt x="86" y="270"/>
                  <a:pt x="85" y="280"/>
                </a:cubicBezTo>
                <a:cubicBezTo>
                  <a:pt x="84" y="280"/>
                  <a:pt x="83" y="280"/>
                  <a:pt x="83" y="280"/>
                </a:cubicBezTo>
                <a:cubicBezTo>
                  <a:pt x="79" y="271"/>
                  <a:pt x="74" y="264"/>
                  <a:pt x="70" y="257"/>
                </a:cubicBezTo>
                <a:cubicBezTo>
                  <a:pt x="71" y="250"/>
                  <a:pt x="69" y="244"/>
                  <a:pt x="69" y="237"/>
                </a:cubicBezTo>
                <a:cubicBezTo>
                  <a:pt x="67" y="236"/>
                  <a:pt x="62" y="233"/>
                  <a:pt x="67" y="231"/>
                </a:cubicBezTo>
                <a:cubicBezTo>
                  <a:pt x="62" y="219"/>
                  <a:pt x="55" y="207"/>
                  <a:pt x="51" y="195"/>
                </a:cubicBezTo>
                <a:cubicBezTo>
                  <a:pt x="49" y="192"/>
                  <a:pt x="48" y="189"/>
                  <a:pt x="47" y="186"/>
                </a:cubicBezTo>
                <a:cubicBezTo>
                  <a:pt x="45" y="186"/>
                  <a:pt x="44" y="185"/>
                  <a:pt x="43" y="185"/>
                </a:cubicBezTo>
                <a:cubicBezTo>
                  <a:pt x="41" y="184"/>
                  <a:pt x="40" y="178"/>
                  <a:pt x="44" y="178"/>
                </a:cubicBezTo>
                <a:cubicBezTo>
                  <a:pt x="44" y="179"/>
                  <a:pt x="43" y="180"/>
                  <a:pt x="43" y="182"/>
                </a:cubicBezTo>
                <a:cubicBezTo>
                  <a:pt x="46" y="186"/>
                  <a:pt x="54" y="184"/>
                  <a:pt x="58" y="183"/>
                </a:cubicBezTo>
                <a:cubicBezTo>
                  <a:pt x="60" y="183"/>
                  <a:pt x="63" y="183"/>
                  <a:pt x="64" y="182"/>
                </a:cubicBezTo>
                <a:cubicBezTo>
                  <a:pt x="64" y="182"/>
                  <a:pt x="64" y="182"/>
                  <a:pt x="65" y="182"/>
                </a:cubicBezTo>
                <a:cubicBezTo>
                  <a:pt x="67" y="181"/>
                  <a:pt x="73" y="179"/>
                  <a:pt x="75" y="177"/>
                </a:cubicBezTo>
                <a:cubicBezTo>
                  <a:pt x="76" y="175"/>
                  <a:pt x="78" y="172"/>
                  <a:pt x="76" y="171"/>
                </a:cubicBezTo>
                <a:cubicBezTo>
                  <a:pt x="68" y="173"/>
                  <a:pt x="65" y="178"/>
                  <a:pt x="55" y="179"/>
                </a:cubicBezTo>
                <a:cubicBezTo>
                  <a:pt x="51" y="179"/>
                  <a:pt x="45" y="180"/>
                  <a:pt x="44" y="178"/>
                </a:cubicBezTo>
                <a:cubicBezTo>
                  <a:pt x="43" y="178"/>
                  <a:pt x="43" y="176"/>
                  <a:pt x="42" y="174"/>
                </a:cubicBezTo>
                <a:cubicBezTo>
                  <a:pt x="37" y="160"/>
                  <a:pt x="31" y="143"/>
                  <a:pt x="27" y="128"/>
                </a:cubicBezTo>
                <a:cubicBezTo>
                  <a:pt x="26" y="124"/>
                  <a:pt x="24" y="119"/>
                  <a:pt x="24" y="115"/>
                </a:cubicBezTo>
                <a:cubicBezTo>
                  <a:pt x="23" y="111"/>
                  <a:pt x="22" y="108"/>
                  <a:pt x="21" y="105"/>
                </a:cubicBezTo>
                <a:cubicBezTo>
                  <a:pt x="21" y="105"/>
                  <a:pt x="21" y="104"/>
                  <a:pt x="21" y="103"/>
                </a:cubicBezTo>
                <a:cubicBezTo>
                  <a:pt x="21" y="100"/>
                  <a:pt x="20" y="97"/>
                  <a:pt x="19" y="95"/>
                </a:cubicBezTo>
                <a:cubicBezTo>
                  <a:pt x="17" y="85"/>
                  <a:pt x="14" y="78"/>
                  <a:pt x="12" y="69"/>
                </a:cubicBezTo>
                <a:cubicBezTo>
                  <a:pt x="11" y="65"/>
                  <a:pt x="10" y="60"/>
                  <a:pt x="11" y="55"/>
                </a:cubicBezTo>
                <a:cubicBezTo>
                  <a:pt x="10" y="52"/>
                  <a:pt x="8" y="48"/>
                  <a:pt x="7" y="44"/>
                </a:cubicBezTo>
                <a:cubicBezTo>
                  <a:pt x="6" y="40"/>
                  <a:pt x="5" y="36"/>
                  <a:pt x="4" y="32"/>
                </a:cubicBezTo>
                <a:cubicBezTo>
                  <a:pt x="2" y="29"/>
                  <a:pt x="0" y="25"/>
                  <a:pt x="1" y="22"/>
                </a:cubicBezTo>
                <a:cubicBezTo>
                  <a:pt x="1" y="19"/>
                  <a:pt x="3" y="18"/>
                  <a:pt x="4" y="16"/>
                </a:cubicBezTo>
                <a:cubicBezTo>
                  <a:pt x="1" y="13"/>
                  <a:pt x="1" y="10"/>
                  <a:pt x="2" y="7"/>
                </a:cubicBezTo>
                <a:cubicBezTo>
                  <a:pt x="5" y="4"/>
                  <a:pt x="11" y="0"/>
                  <a:pt x="17" y="1"/>
                </a:cubicBezTo>
                <a:cubicBezTo>
                  <a:pt x="18" y="1"/>
                  <a:pt x="20" y="3"/>
                  <a:pt x="21" y="3"/>
                </a:cubicBezTo>
                <a:cubicBezTo>
                  <a:pt x="23" y="5"/>
                  <a:pt x="25" y="8"/>
                  <a:pt x="24" y="12"/>
                </a:cubicBezTo>
                <a:cubicBezTo>
                  <a:pt x="29" y="17"/>
                  <a:pt x="30" y="24"/>
                  <a:pt x="34" y="31"/>
                </a:cubicBezTo>
                <a:cubicBezTo>
                  <a:pt x="34" y="32"/>
                  <a:pt x="35" y="33"/>
                  <a:pt x="36" y="34"/>
                </a:cubicBezTo>
                <a:cubicBezTo>
                  <a:pt x="37" y="37"/>
                  <a:pt x="37" y="41"/>
                  <a:pt x="40" y="43"/>
                </a:cubicBezTo>
                <a:cubicBezTo>
                  <a:pt x="41" y="49"/>
                  <a:pt x="45" y="56"/>
                  <a:pt x="47" y="62"/>
                </a:cubicBezTo>
                <a:cubicBezTo>
                  <a:pt x="50" y="68"/>
                  <a:pt x="52" y="76"/>
                  <a:pt x="55" y="84"/>
                </a:cubicBezTo>
                <a:cubicBezTo>
                  <a:pt x="57" y="89"/>
                  <a:pt x="58" y="95"/>
                  <a:pt x="60" y="99"/>
                </a:cubicBezTo>
                <a:cubicBezTo>
                  <a:pt x="62" y="104"/>
                  <a:pt x="63" y="110"/>
                  <a:pt x="65" y="117"/>
                </a:cubicBezTo>
                <a:cubicBezTo>
                  <a:pt x="67" y="124"/>
                  <a:pt x="69" y="132"/>
                  <a:pt x="71" y="139"/>
                </a:cubicBezTo>
                <a:cubicBezTo>
                  <a:pt x="72" y="146"/>
                  <a:pt x="72" y="152"/>
                  <a:pt x="73" y="158"/>
                </a:cubicBezTo>
                <a:cubicBezTo>
                  <a:pt x="74" y="161"/>
                  <a:pt x="75" y="164"/>
                  <a:pt x="75" y="168"/>
                </a:cubicBezTo>
                <a:close/>
                <a:moveTo>
                  <a:pt x="4" y="7"/>
                </a:moveTo>
                <a:cubicBezTo>
                  <a:pt x="8" y="6"/>
                  <a:pt x="14" y="5"/>
                  <a:pt x="17" y="3"/>
                </a:cubicBezTo>
                <a:cubicBezTo>
                  <a:pt x="13" y="3"/>
                  <a:pt x="6" y="4"/>
                  <a:pt x="4" y="7"/>
                </a:cubicBezTo>
                <a:close/>
                <a:moveTo>
                  <a:pt x="17" y="11"/>
                </a:moveTo>
                <a:cubicBezTo>
                  <a:pt x="20" y="9"/>
                  <a:pt x="23" y="5"/>
                  <a:pt x="19" y="4"/>
                </a:cubicBezTo>
                <a:cubicBezTo>
                  <a:pt x="16" y="7"/>
                  <a:pt x="9" y="9"/>
                  <a:pt x="3" y="9"/>
                </a:cubicBezTo>
                <a:cubicBezTo>
                  <a:pt x="1" y="17"/>
                  <a:pt x="13" y="14"/>
                  <a:pt x="17" y="11"/>
                </a:cubicBezTo>
                <a:close/>
                <a:moveTo>
                  <a:pt x="17" y="13"/>
                </a:moveTo>
                <a:cubicBezTo>
                  <a:pt x="19" y="14"/>
                  <a:pt x="21" y="13"/>
                  <a:pt x="22" y="12"/>
                </a:cubicBezTo>
                <a:cubicBezTo>
                  <a:pt x="21" y="11"/>
                  <a:pt x="22" y="10"/>
                  <a:pt x="23" y="9"/>
                </a:cubicBezTo>
                <a:cubicBezTo>
                  <a:pt x="22" y="9"/>
                  <a:pt x="23" y="8"/>
                  <a:pt x="22" y="8"/>
                </a:cubicBezTo>
                <a:cubicBezTo>
                  <a:pt x="21" y="10"/>
                  <a:pt x="19" y="12"/>
                  <a:pt x="17" y="13"/>
                </a:cubicBezTo>
                <a:close/>
                <a:moveTo>
                  <a:pt x="6" y="16"/>
                </a:moveTo>
                <a:cubicBezTo>
                  <a:pt x="6" y="18"/>
                  <a:pt x="4" y="18"/>
                  <a:pt x="4" y="19"/>
                </a:cubicBezTo>
                <a:cubicBezTo>
                  <a:pt x="3" y="21"/>
                  <a:pt x="2" y="24"/>
                  <a:pt x="3" y="26"/>
                </a:cubicBezTo>
                <a:cubicBezTo>
                  <a:pt x="4" y="29"/>
                  <a:pt x="5" y="32"/>
                  <a:pt x="6" y="35"/>
                </a:cubicBezTo>
                <a:cubicBezTo>
                  <a:pt x="7" y="38"/>
                  <a:pt x="8" y="42"/>
                  <a:pt x="8" y="44"/>
                </a:cubicBezTo>
                <a:cubicBezTo>
                  <a:pt x="12" y="56"/>
                  <a:pt x="18" y="70"/>
                  <a:pt x="22" y="83"/>
                </a:cubicBezTo>
                <a:cubicBezTo>
                  <a:pt x="24" y="88"/>
                  <a:pt x="26" y="93"/>
                  <a:pt x="29" y="96"/>
                </a:cubicBezTo>
                <a:cubicBezTo>
                  <a:pt x="29" y="95"/>
                  <a:pt x="30" y="96"/>
                  <a:pt x="30" y="96"/>
                </a:cubicBezTo>
                <a:cubicBezTo>
                  <a:pt x="32" y="95"/>
                  <a:pt x="33" y="95"/>
                  <a:pt x="34" y="94"/>
                </a:cubicBezTo>
                <a:cubicBezTo>
                  <a:pt x="35" y="92"/>
                  <a:pt x="34" y="87"/>
                  <a:pt x="33" y="84"/>
                </a:cubicBezTo>
                <a:cubicBezTo>
                  <a:pt x="32" y="80"/>
                  <a:pt x="30" y="74"/>
                  <a:pt x="28" y="70"/>
                </a:cubicBezTo>
                <a:cubicBezTo>
                  <a:pt x="27" y="67"/>
                  <a:pt x="26" y="62"/>
                  <a:pt x="25" y="60"/>
                </a:cubicBezTo>
                <a:cubicBezTo>
                  <a:pt x="23" y="55"/>
                  <a:pt x="22" y="51"/>
                  <a:pt x="21" y="47"/>
                </a:cubicBezTo>
                <a:cubicBezTo>
                  <a:pt x="20" y="43"/>
                  <a:pt x="18" y="39"/>
                  <a:pt x="17" y="35"/>
                </a:cubicBezTo>
                <a:cubicBezTo>
                  <a:pt x="16" y="32"/>
                  <a:pt x="15" y="30"/>
                  <a:pt x="15" y="27"/>
                </a:cubicBezTo>
                <a:cubicBezTo>
                  <a:pt x="14" y="23"/>
                  <a:pt x="15" y="17"/>
                  <a:pt x="17" y="14"/>
                </a:cubicBezTo>
                <a:cubicBezTo>
                  <a:pt x="17" y="14"/>
                  <a:pt x="17" y="13"/>
                  <a:pt x="17" y="13"/>
                </a:cubicBezTo>
                <a:cubicBezTo>
                  <a:pt x="14" y="15"/>
                  <a:pt x="9" y="17"/>
                  <a:pt x="6" y="16"/>
                </a:cubicBezTo>
                <a:close/>
                <a:moveTo>
                  <a:pt x="55" y="92"/>
                </a:moveTo>
                <a:cubicBezTo>
                  <a:pt x="53" y="86"/>
                  <a:pt x="51" y="79"/>
                  <a:pt x="49" y="73"/>
                </a:cubicBezTo>
                <a:cubicBezTo>
                  <a:pt x="45" y="63"/>
                  <a:pt x="41" y="53"/>
                  <a:pt x="37" y="43"/>
                </a:cubicBezTo>
                <a:cubicBezTo>
                  <a:pt x="32" y="33"/>
                  <a:pt x="29" y="23"/>
                  <a:pt x="24" y="14"/>
                </a:cubicBezTo>
                <a:cubicBezTo>
                  <a:pt x="22" y="15"/>
                  <a:pt x="19" y="15"/>
                  <a:pt x="17" y="17"/>
                </a:cubicBezTo>
                <a:cubicBezTo>
                  <a:pt x="16" y="18"/>
                  <a:pt x="16" y="22"/>
                  <a:pt x="16" y="24"/>
                </a:cubicBezTo>
                <a:cubicBezTo>
                  <a:pt x="17" y="30"/>
                  <a:pt x="19" y="36"/>
                  <a:pt x="21" y="42"/>
                </a:cubicBezTo>
                <a:cubicBezTo>
                  <a:pt x="26" y="54"/>
                  <a:pt x="29" y="66"/>
                  <a:pt x="33" y="77"/>
                </a:cubicBezTo>
                <a:cubicBezTo>
                  <a:pt x="34" y="80"/>
                  <a:pt x="35" y="83"/>
                  <a:pt x="36" y="86"/>
                </a:cubicBezTo>
                <a:cubicBezTo>
                  <a:pt x="37" y="89"/>
                  <a:pt x="38" y="93"/>
                  <a:pt x="36" y="96"/>
                </a:cubicBezTo>
                <a:cubicBezTo>
                  <a:pt x="33" y="97"/>
                  <a:pt x="30" y="98"/>
                  <a:pt x="27" y="99"/>
                </a:cubicBezTo>
                <a:cubicBezTo>
                  <a:pt x="22" y="90"/>
                  <a:pt x="18" y="74"/>
                  <a:pt x="13" y="63"/>
                </a:cubicBezTo>
                <a:cubicBezTo>
                  <a:pt x="14" y="72"/>
                  <a:pt x="17" y="80"/>
                  <a:pt x="19" y="87"/>
                </a:cubicBezTo>
                <a:cubicBezTo>
                  <a:pt x="20" y="90"/>
                  <a:pt x="20" y="93"/>
                  <a:pt x="21" y="96"/>
                </a:cubicBezTo>
                <a:cubicBezTo>
                  <a:pt x="22" y="99"/>
                  <a:pt x="23" y="101"/>
                  <a:pt x="23" y="104"/>
                </a:cubicBezTo>
                <a:cubicBezTo>
                  <a:pt x="25" y="114"/>
                  <a:pt x="28" y="123"/>
                  <a:pt x="30" y="133"/>
                </a:cubicBezTo>
                <a:cubicBezTo>
                  <a:pt x="35" y="148"/>
                  <a:pt x="40" y="162"/>
                  <a:pt x="45" y="177"/>
                </a:cubicBezTo>
                <a:cubicBezTo>
                  <a:pt x="49" y="177"/>
                  <a:pt x="58" y="177"/>
                  <a:pt x="63" y="175"/>
                </a:cubicBezTo>
                <a:cubicBezTo>
                  <a:pt x="66" y="173"/>
                  <a:pt x="70" y="171"/>
                  <a:pt x="74" y="169"/>
                </a:cubicBezTo>
                <a:cubicBezTo>
                  <a:pt x="70" y="148"/>
                  <a:pt x="67" y="124"/>
                  <a:pt x="59" y="101"/>
                </a:cubicBezTo>
                <a:cubicBezTo>
                  <a:pt x="52" y="100"/>
                  <a:pt x="43" y="103"/>
                  <a:pt x="35" y="106"/>
                </a:cubicBezTo>
                <a:cubicBezTo>
                  <a:pt x="39" y="100"/>
                  <a:pt x="50" y="99"/>
                  <a:pt x="58" y="99"/>
                </a:cubicBezTo>
                <a:cubicBezTo>
                  <a:pt x="57" y="96"/>
                  <a:pt x="56" y="94"/>
                  <a:pt x="55" y="92"/>
                </a:cubicBezTo>
                <a:close/>
                <a:moveTo>
                  <a:pt x="76" y="229"/>
                </a:moveTo>
                <a:cubicBezTo>
                  <a:pt x="79" y="228"/>
                  <a:pt x="83" y="227"/>
                  <a:pt x="83" y="224"/>
                </a:cubicBezTo>
                <a:cubicBezTo>
                  <a:pt x="84" y="222"/>
                  <a:pt x="82" y="217"/>
                  <a:pt x="81" y="213"/>
                </a:cubicBezTo>
                <a:cubicBezTo>
                  <a:pt x="80" y="204"/>
                  <a:pt x="77" y="194"/>
                  <a:pt x="75" y="184"/>
                </a:cubicBezTo>
                <a:cubicBezTo>
                  <a:pt x="75" y="181"/>
                  <a:pt x="75" y="180"/>
                  <a:pt x="74" y="179"/>
                </a:cubicBezTo>
                <a:cubicBezTo>
                  <a:pt x="71" y="181"/>
                  <a:pt x="67" y="183"/>
                  <a:pt x="65" y="184"/>
                </a:cubicBezTo>
                <a:cubicBezTo>
                  <a:pt x="65" y="189"/>
                  <a:pt x="68" y="193"/>
                  <a:pt x="68" y="196"/>
                </a:cubicBezTo>
                <a:cubicBezTo>
                  <a:pt x="66" y="195"/>
                  <a:pt x="66" y="193"/>
                  <a:pt x="65" y="190"/>
                </a:cubicBezTo>
                <a:cubicBezTo>
                  <a:pt x="64" y="188"/>
                  <a:pt x="64" y="184"/>
                  <a:pt x="62" y="184"/>
                </a:cubicBezTo>
                <a:cubicBezTo>
                  <a:pt x="63" y="197"/>
                  <a:pt x="72" y="212"/>
                  <a:pt x="74" y="226"/>
                </a:cubicBezTo>
                <a:cubicBezTo>
                  <a:pt x="71" y="223"/>
                  <a:pt x="71" y="218"/>
                  <a:pt x="70" y="215"/>
                </a:cubicBezTo>
                <a:cubicBezTo>
                  <a:pt x="68" y="209"/>
                  <a:pt x="66" y="204"/>
                  <a:pt x="64" y="199"/>
                </a:cubicBezTo>
                <a:cubicBezTo>
                  <a:pt x="62" y="194"/>
                  <a:pt x="61" y="189"/>
                  <a:pt x="59" y="185"/>
                </a:cubicBezTo>
                <a:cubicBezTo>
                  <a:pt x="58" y="185"/>
                  <a:pt x="55" y="186"/>
                  <a:pt x="53" y="186"/>
                </a:cubicBezTo>
                <a:cubicBezTo>
                  <a:pt x="54" y="188"/>
                  <a:pt x="54" y="190"/>
                  <a:pt x="55" y="192"/>
                </a:cubicBezTo>
                <a:cubicBezTo>
                  <a:pt x="58" y="203"/>
                  <a:pt x="64" y="212"/>
                  <a:pt x="68" y="222"/>
                </a:cubicBezTo>
                <a:cubicBezTo>
                  <a:pt x="68" y="223"/>
                  <a:pt x="68" y="224"/>
                  <a:pt x="69" y="225"/>
                </a:cubicBezTo>
                <a:cubicBezTo>
                  <a:pt x="69" y="226"/>
                  <a:pt x="70" y="227"/>
                  <a:pt x="70" y="227"/>
                </a:cubicBezTo>
                <a:cubicBezTo>
                  <a:pt x="67" y="227"/>
                  <a:pt x="66" y="223"/>
                  <a:pt x="65" y="221"/>
                </a:cubicBezTo>
                <a:cubicBezTo>
                  <a:pt x="62" y="212"/>
                  <a:pt x="57" y="205"/>
                  <a:pt x="54" y="196"/>
                </a:cubicBezTo>
                <a:cubicBezTo>
                  <a:pt x="54" y="194"/>
                  <a:pt x="53" y="191"/>
                  <a:pt x="52" y="189"/>
                </a:cubicBezTo>
                <a:cubicBezTo>
                  <a:pt x="52" y="188"/>
                  <a:pt x="51" y="186"/>
                  <a:pt x="49" y="186"/>
                </a:cubicBezTo>
                <a:cubicBezTo>
                  <a:pt x="53" y="200"/>
                  <a:pt x="59" y="210"/>
                  <a:pt x="65" y="223"/>
                </a:cubicBezTo>
                <a:cubicBezTo>
                  <a:pt x="67" y="225"/>
                  <a:pt x="67" y="228"/>
                  <a:pt x="69" y="230"/>
                </a:cubicBezTo>
                <a:cubicBezTo>
                  <a:pt x="71" y="230"/>
                  <a:pt x="74" y="229"/>
                  <a:pt x="76" y="229"/>
                </a:cubicBezTo>
                <a:close/>
                <a:moveTo>
                  <a:pt x="81" y="229"/>
                </a:moveTo>
                <a:cubicBezTo>
                  <a:pt x="79" y="230"/>
                  <a:pt x="71" y="232"/>
                  <a:pt x="69" y="231"/>
                </a:cubicBezTo>
                <a:cubicBezTo>
                  <a:pt x="68" y="232"/>
                  <a:pt x="67" y="232"/>
                  <a:pt x="67" y="233"/>
                </a:cubicBezTo>
                <a:cubicBezTo>
                  <a:pt x="68" y="234"/>
                  <a:pt x="70" y="234"/>
                  <a:pt x="71" y="234"/>
                </a:cubicBezTo>
                <a:cubicBezTo>
                  <a:pt x="77" y="234"/>
                  <a:pt x="85" y="232"/>
                  <a:pt x="86" y="227"/>
                </a:cubicBezTo>
                <a:cubicBezTo>
                  <a:pt x="85" y="227"/>
                  <a:pt x="85" y="226"/>
                  <a:pt x="84" y="226"/>
                </a:cubicBezTo>
                <a:cubicBezTo>
                  <a:pt x="83" y="227"/>
                  <a:pt x="82" y="228"/>
                  <a:pt x="81" y="229"/>
                </a:cubicBezTo>
                <a:close/>
                <a:moveTo>
                  <a:pt x="84" y="268"/>
                </a:moveTo>
                <a:cubicBezTo>
                  <a:pt x="85" y="265"/>
                  <a:pt x="85" y="261"/>
                  <a:pt x="86" y="259"/>
                </a:cubicBezTo>
                <a:cubicBezTo>
                  <a:pt x="87" y="257"/>
                  <a:pt x="90" y="253"/>
                  <a:pt x="90" y="251"/>
                </a:cubicBezTo>
                <a:cubicBezTo>
                  <a:pt x="90" y="249"/>
                  <a:pt x="88" y="246"/>
                  <a:pt x="87" y="244"/>
                </a:cubicBezTo>
                <a:cubicBezTo>
                  <a:pt x="85" y="240"/>
                  <a:pt x="84" y="237"/>
                  <a:pt x="82" y="234"/>
                </a:cubicBezTo>
                <a:cubicBezTo>
                  <a:pt x="82" y="233"/>
                  <a:pt x="82" y="233"/>
                  <a:pt x="82" y="234"/>
                </a:cubicBezTo>
                <a:cubicBezTo>
                  <a:pt x="80" y="235"/>
                  <a:pt x="78" y="234"/>
                  <a:pt x="75" y="235"/>
                </a:cubicBezTo>
                <a:cubicBezTo>
                  <a:pt x="75" y="241"/>
                  <a:pt x="77" y="246"/>
                  <a:pt x="78" y="252"/>
                </a:cubicBezTo>
                <a:cubicBezTo>
                  <a:pt x="79" y="253"/>
                  <a:pt x="81" y="254"/>
                  <a:pt x="82" y="255"/>
                </a:cubicBezTo>
                <a:cubicBezTo>
                  <a:pt x="81" y="257"/>
                  <a:pt x="81" y="259"/>
                  <a:pt x="79" y="260"/>
                </a:cubicBezTo>
                <a:cubicBezTo>
                  <a:pt x="78" y="259"/>
                  <a:pt x="76" y="260"/>
                  <a:pt x="75" y="258"/>
                </a:cubicBezTo>
                <a:cubicBezTo>
                  <a:pt x="74" y="256"/>
                  <a:pt x="76" y="254"/>
                  <a:pt x="76" y="251"/>
                </a:cubicBezTo>
                <a:cubicBezTo>
                  <a:pt x="76" y="247"/>
                  <a:pt x="73" y="240"/>
                  <a:pt x="73" y="236"/>
                </a:cubicBezTo>
                <a:cubicBezTo>
                  <a:pt x="73" y="236"/>
                  <a:pt x="72" y="236"/>
                  <a:pt x="71" y="236"/>
                </a:cubicBezTo>
                <a:cubicBezTo>
                  <a:pt x="72" y="241"/>
                  <a:pt x="71" y="245"/>
                  <a:pt x="72" y="249"/>
                </a:cubicBezTo>
                <a:cubicBezTo>
                  <a:pt x="72" y="250"/>
                  <a:pt x="72" y="251"/>
                  <a:pt x="73" y="252"/>
                </a:cubicBezTo>
                <a:cubicBezTo>
                  <a:pt x="73" y="254"/>
                  <a:pt x="73" y="255"/>
                  <a:pt x="73" y="257"/>
                </a:cubicBezTo>
                <a:cubicBezTo>
                  <a:pt x="74" y="261"/>
                  <a:pt x="76" y="264"/>
                  <a:pt x="79" y="268"/>
                </a:cubicBezTo>
                <a:cubicBezTo>
                  <a:pt x="80" y="270"/>
                  <a:pt x="81" y="273"/>
                  <a:pt x="83" y="276"/>
                </a:cubicBezTo>
                <a:cubicBezTo>
                  <a:pt x="84" y="273"/>
                  <a:pt x="84" y="271"/>
                  <a:pt x="84" y="26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2" name="Freeform 136"/>
          <p:cNvSpPr>
            <a:spLocks noEditPoints="1"/>
          </p:cNvSpPr>
          <p:nvPr/>
        </p:nvSpPr>
        <p:spPr bwMode="auto">
          <a:xfrm rot="19869416">
            <a:off x="5682541" y="4832626"/>
            <a:ext cx="371656" cy="784244"/>
          </a:xfrm>
          <a:custGeom>
            <a:avLst/>
            <a:gdLst>
              <a:gd name="T0" fmla="*/ 1 w 114"/>
              <a:gd name="T1" fmla="*/ 208 h 241"/>
              <a:gd name="T2" fmla="*/ 11 w 114"/>
              <a:gd name="T3" fmla="*/ 144 h 241"/>
              <a:gd name="T4" fmla="*/ 28 w 114"/>
              <a:gd name="T5" fmla="*/ 84 h 241"/>
              <a:gd name="T6" fmla="*/ 54 w 114"/>
              <a:gd name="T7" fmla="*/ 33 h 241"/>
              <a:gd name="T8" fmla="*/ 58 w 114"/>
              <a:gd name="T9" fmla="*/ 0 h 241"/>
              <a:gd name="T10" fmla="*/ 64 w 114"/>
              <a:gd name="T11" fmla="*/ 28 h 241"/>
              <a:gd name="T12" fmla="*/ 86 w 114"/>
              <a:gd name="T13" fmla="*/ 64 h 241"/>
              <a:gd name="T14" fmla="*/ 104 w 114"/>
              <a:gd name="T15" fmla="*/ 76 h 241"/>
              <a:gd name="T16" fmla="*/ 105 w 114"/>
              <a:gd name="T17" fmla="*/ 137 h 241"/>
              <a:gd name="T18" fmla="*/ 113 w 114"/>
              <a:gd name="T19" fmla="*/ 205 h 241"/>
              <a:gd name="T20" fmla="*/ 105 w 114"/>
              <a:gd name="T21" fmla="*/ 206 h 241"/>
              <a:gd name="T22" fmla="*/ 74 w 114"/>
              <a:gd name="T23" fmla="*/ 94 h 241"/>
              <a:gd name="T24" fmla="*/ 37 w 114"/>
              <a:gd name="T25" fmla="*/ 128 h 241"/>
              <a:gd name="T26" fmla="*/ 34 w 114"/>
              <a:gd name="T27" fmla="*/ 171 h 241"/>
              <a:gd name="T28" fmla="*/ 42 w 114"/>
              <a:gd name="T29" fmla="*/ 184 h 241"/>
              <a:gd name="T30" fmla="*/ 30 w 114"/>
              <a:gd name="T31" fmla="*/ 177 h 241"/>
              <a:gd name="T32" fmla="*/ 8 w 114"/>
              <a:gd name="T33" fmla="*/ 239 h 241"/>
              <a:gd name="T34" fmla="*/ 111 w 114"/>
              <a:gd name="T35" fmla="*/ 227 h 241"/>
              <a:gd name="T36" fmla="*/ 110 w 114"/>
              <a:gd name="T37" fmla="*/ 202 h 241"/>
              <a:gd name="T38" fmla="*/ 108 w 114"/>
              <a:gd name="T39" fmla="*/ 166 h 241"/>
              <a:gd name="T40" fmla="*/ 75 w 114"/>
              <a:gd name="T41" fmla="*/ 53 h 241"/>
              <a:gd name="T42" fmla="*/ 38 w 114"/>
              <a:gd name="T43" fmla="*/ 68 h 241"/>
              <a:gd name="T44" fmla="*/ 71 w 114"/>
              <a:gd name="T45" fmla="*/ 92 h 241"/>
              <a:gd name="T46" fmla="*/ 109 w 114"/>
              <a:gd name="T47" fmla="*/ 186 h 241"/>
              <a:gd name="T48" fmla="*/ 87 w 114"/>
              <a:gd name="T49" fmla="*/ 67 h 241"/>
              <a:gd name="T50" fmla="*/ 64 w 114"/>
              <a:gd name="T51" fmla="*/ 8 h 241"/>
              <a:gd name="T52" fmla="*/ 62 w 114"/>
              <a:gd name="T53" fmla="*/ 5 h 241"/>
              <a:gd name="T54" fmla="*/ 57 w 114"/>
              <a:gd name="T55" fmla="*/ 36 h 241"/>
              <a:gd name="T56" fmla="*/ 62 w 114"/>
              <a:gd name="T57" fmla="*/ 8 h 241"/>
              <a:gd name="T58" fmla="*/ 62 w 114"/>
              <a:gd name="T59" fmla="*/ 8 h 241"/>
              <a:gd name="T60" fmla="*/ 57 w 114"/>
              <a:gd name="T61" fmla="*/ 33 h 241"/>
              <a:gd name="T62" fmla="*/ 56 w 114"/>
              <a:gd name="T63" fmla="*/ 26 h 241"/>
              <a:gd name="T64" fmla="*/ 42 w 114"/>
              <a:gd name="T65" fmla="*/ 91 h 241"/>
              <a:gd name="T66" fmla="*/ 37 w 114"/>
              <a:gd name="T67" fmla="*/ 78 h 241"/>
              <a:gd name="T68" fmla="*/ 52 w 114"/>
              <a:gd name="T69" fmla="*/ 22 h 241"/>
              <a:gd name="T70" fmla="*/ 44 w 114"/>
              <a:gd name="T71" fmla="*/ 170 h 241"/>
              <a:gd name="T72" fmla="*/ 36 w 114"/>
              <a:gd name="T73" fmla="*/ 172 h 241"/>
              <a:gd name="T74" fmla="*/ 36 w 114"/>
              <a:gd name="T75" fmla="*/ 174 h 241"/>
              <a:gd name="T76" fmla="*/ 36 w 114"/>
              <a:gd name="T77" fmla="*/ 174 h 241"/>
              <a:gd name="T78" fmla="*/ 38 w 114"/>
              <a:gd name="T79" fmla="*/ 164 h 241"/>
              <a:gd name="T80" fmla="*/ 41 w 114"/>
              <a:gd name="T81" fmla="*/ 176 h 241"/>
              <a:gd name="T82" fmla="*/ 29 w 114"/>
              <a:gd name="T83" fmla="*/ 136 h 241"/>
              <a:gd name="T84" fmla="*/ 35 w 114"/>
              <a:gd name="T85" fmla="*/ 122 h 241"/>
              <a:gd name="T86" fmla="*/ 37 w 114"/>
              <a:gd name="T87" fmla="*/ 95 h 241"/>
              <a:gd name="T88" fmla="*/ 36 w 114"/>
              <a:gd name="T89" fmla="*/ 184 h 241"/>
              <a:gd name="T90" fmla="*/ 36 w 114"/>
              <a:gd name="T91" fmla="*/ 92 h 241"/>
              <a:gd name="T92" fmla="*/ 30 w 114"/>
              <a:gd name="T93" fmla="*/ 175 h 241"/>
              <a:gd name="T94" fmla="*/ 27 w 114"/>
              <a:gd name="T95" fmla="*/ 138 h 241"/>
              <a:gd name="T96" fmla="*/ 17 w 114"/>
              <a:gd name="T97" fmla="*/ 146 h 241"/>
              <a:gd name="T98" fmla="*/ 12 w 114"/>
              <a:gd name="T99" fmla="*/ 148 h 241"/>
              <a:gd name="T100" fmla="*/ 27 w 114"/>
              <a:gd name="T101" fmla="*/ 181 h 241"/>
              <a:gd name="T102" fmla="*/ 24 w 114"/>
              <a:gd name="T103" fmla="*/ 101 h 241"/>
              <a:gd name="T104" fmla="*/ 13 w 114"/>
              <a:gd name="T105" fmla="*/ 146 h 241"/>
              <a:gd name="T106" fmla="*/ 15 w 114"/>
              <a:gd name="T107" fmla="*/ 213 h 241"/>
              <a:gd name="T108" fmla="*/ 20 w 114"/>
              <a:gd name="T109" fmla="*/ 216 h 241"/>
              <a:gd name="T110" fmla="*/ 9 w 114"/>
              <a:gd name="T111" fmla="*/ 213 h 241"/>
              <a:gd name="T112" fmla="*/ 11 w 114"/>
              <a:gd name="T113" fmla="*/ 229 h 241"/>
              <a:gd name="T114" fmla="*/ 11 w 114"/>
              <a:gd name="T115" fmla="*/ 196 h 241"/>
              <a:gd name="T116" fmla="*/ 7 w 114"/>
              <a:gd name="T117" fmla="*/ 236 h 241"/>
              <a:gd name="T118" fmla="*/ 6 w 114"/>
              <a:gd name="T119" fmla="*/ 194 h 241"/>
              <a:gd name="T120" fmla="*/ 6 w 114"/>
              <a:gd name="T121" fmla="*/ 19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 h="241">
                <a:moveTo>
                  <a:pt x="5" y="240"/>
                </a:moveTo>
                <a:cubicBezTo>
                  <a:pt x="4" y="232"/>
                  <a:pt x="4" y="226"/>
                  <a:pt x="2" y="219"/>
                </a:cubicBezTo>
                <a:cubicBezTo>
                  <a:pt x="1" y="218"/>
                  <a:pt x="0" y="215"/>
                  <a:pt x="0" y="212"/>
                </a:cubicBezTo>
                <a:cubicBezTo>
                  <a:pt x="0" y="211"/>
                  <a:pt x="1" y="210"/>
                  <a:pt x="1" y="208"/>
                </a:cubicBezTo>
                <a:cubicBezTo>
                  <a:pt x="3" y="204"/>
                  <a:pt x="4" y="197"/>
                  <a:pt x="4" y="192"/>
                </a:cubicBezTo>
                <a:cubicBezTo>
                  <a:pt x="3" y="191"/>
                  <a:pt x="3" y="191"/>
                  <a:pt x="2" y="189"/>
                </a:cubicBezTo>
                <a:cubicBezTo>
                  <a:pt x="5" y="176"/>
                  <a:pt x="9" y="161"/>
                  <a:pt x="10" y="146"/>
                </a:cubicBezTo>
                <a:cubicBezTo>
                  <a:pt x="10" y="146"/>
                  <a:pt x="10" y="144"/>
                  <a:pt x="11" y="144"/>
                </a:cubicBezTo>
                <a:cubicBezTo>
                  <a:pt x="11" y="135"/>
                  <a:pt x="16" y="122"/>
                  <a:pt x="15" y="112"/>
                </a:cubicBezTo>
                <a:cubicBezTo>
                  <a:pt x="16" y="112"/>
                  <a:pt x="15" y="111"/>
                  <a:pt x="16" y="110"/>
                </a:cubicBezTo>
                <a:cubicBezTo>
                  <a:pt x="16" y="102"/>
                  <a:pt x="20" y="94"/>
                  <a:pt x="19" y="86"/>
                </a:cubicBezTo>
                <a:cubicBezTo>
                  <a:pt x="21" y="85"/>
                  <a:pt x="25" y="86"/>
                  <a:pt x="28" y="84"/>
                </a:cubicBezTo>
                <a:cubicBezTo>
                  <a:pt x="29" y="84"/>
                  <a:pt x="31" y="85"/>
                  <a:pt x="33" y="86"/>
                </a:cubicBezTo>
                <a:cubicBezTo>
                  <a:pt x="36" y="80"/>
                  <a:pt x="35" y="75"/>
                  <a:pt x="36" y="69"/>
                </a:cubicBezTo>
                <a:cubicBezTo>
                  <a:pt x="37" y="56"/>
                  <a:pt x="45" y="49"/>
                  <a:pt x="56" y="45"/>
                </a:cubicBezTo>
                <a:cubicBezTo>
                  <a:pt x="55" y="40"/>
                  <a:pt x="56" y="37"/>
                  <a:pt x="54" y="33"/>
                </a:cubicBezTo>
                <a:cubicBezTo>
                  <a:pt x="55" y="31"/>
                  <a:pt x="57" y="31"/>
                  <a:pt x="58" y="29"/>
                </a:cubicBezTo>
                <a:cubicBezTo>
                  <a:pt x="55" y="28"/>
                  <a:pt x="52" y="27"/>
                  <a:pt x="50" y="25"/>
                </a:cubicBezTo>
                <a:cubicBezTo>
                  <a:pt x="50" y="19"/>
                  <a:pt x="51" y="10"/>
                  <a:pt x="50" y="3"/>
                </a:cubicBezTo>
                <a:cubicBezTo>
                  <a:pt x="52" y="2"/>
                  <a:pt x="55" y="0"/>
                  <a:pt x="58" y="0"/>
                </a:cubicBezTo>
                <a:cubicBezTo>
                  <a:pt x="61" y="0"/>
                  <a:pt x="67" y="2"/>
                  <a:pt x="68" y="4"/>
                </a:cubicBezTo>
                <a:cubicBezTo>
                  <a:pt x="68" y="6"/>
                  <a:pt x="68" y="8"/>
                  <a:pt x="68" y="10"/>
                </a:cubicBezTo>
                <a:cubicBezTo>
                  <a:pt x="68" y="15"/>
                  <a:pt x="69" y="19"/>
                  <a:pt x="69" y="25"/>
                </a:cubicBezTo>
                <a:cubicBezTo>
                  <a:pt x="67" y="27"/>
                  <a:pt x="66" y="27"/>
                  <a:pt x="64" y="28"/>
                </a:cubicBezTo>
                <a:cubicBezTo>
                  <a:pt x="63" y="29"/>
                  <a:pt x="64" y="30"/>
                  <a:pt x="64" y="30"/>
                </a:cubicBezTo>
                <a:cubicBezTo>
                  <a:pt x="65" y="31"/>
                  <a:pt x="66" y="32"/>
                  <a:pt x="67" y="32"/>
                </a:cubicBezTo>
                <a:cubicBezTo>
                  <a:pt x="66" y="38"/>
                  <a:pt x="66" y="42"/>
                  <a:pt x="67" y="46"/>
                </a:cubicBezTo>
                <a:cubicBezTo>
                  <a:pt x="77" y="49"/>
                  <a:pt x="82" y="56"/>
                  <a:pt x="86" y="64"/>
                </a:cubicBezTo>
                <a:cubicBezTo>
                  <a:pt x="93" y="62"/>
                  <a:pt x="97" y="57"/>
                  <a:pt x="99" y="51"/>
                </a:cubicBezTo>
                <a:cubicBezTo>
                  <a:pt x="100" y="50"/>
                  <a:pt x="101" y="50"/>
                  <a:pt x="102" y="50"/>
                </a:cubicBezTo>
                <a:cubicBezTo>
                  <a:pt x="104" y="50"/>
                  <a:pt x="106" y="49"/>
                  <a:pt x="108" y="51"/>
                </a:cubicBezTo>
                <a:cubicBezTo>
                  <a:pt x="113" y="56"/>
                  <a:pt x="107" y="70"/>
                  <a:pt x="104" y="76"/>
                </a:cubicBezTo>
                <a:cubicBezTo>
                  <a:pt x="104" y="78"/>
                  <a:pt x="102" y="79"/>
                  <a:pt x="101" y="80"/>
                </a:cubicBezTo>
                <a:cubicBezTo>
                  <a:pt x="100" y="82"/>
                  <a:pt x="98" y="84"/>
                  <a:pt x="97" y="85"/>
                </a:cubicBezTo>
                <a:cubicBezTo>
                  <a:pt x="96" y="86"/>
                  <a:pt x="95" y="86"/>
                  <a:pt x="94" y="86"/>
                </a:cubicBezTo>
                <a:cubicBezTo>
                  <a:pt x="97" y="103"/>
                  <a:pt x="100" y="122"/>
                  <a:pt x="105" y="137"/>
                </a:cubicBezTo>
                <a:cubicBezTo>
                  <a:pt x="107" y="146"/>
                  <a:pt x="109" y="156"/>
                  <a:pt x="110" y="166"/>
                </a:cubicBezTo>
                <a:cubicBezTo>
                  <a:pt x="111" y="173"/>
                  <a:pt x="110" y="179"/>
                  <a:pt x="112" y="185"/>
                </a:cubicBezTo>
                <a:cubicBezTo>
                  <a:pt x="112" y="189"/>
                  <a:pt x="111" y="195"/>
                  <a:pt x="113" y="198"/>
                </a:cubicBezTo>
                <a:cubicBezTo>
                  <a:pt x="112" y="200"/>
                  <a:pt x="113" y="202"/>
                  <a:pt x="113" y="205"/>
                </a:cubicBezTo>
                <a:cubicBezTo>
                  <a:pt x="113" y="212"/>
                  <a:pt x="113" y="221"/>
                  <a:pt x="113" y="228"/>
                </a:cubicBezTo>
                <a:cubicBezTo>
                  <a:pt x="112" y="230"/>
                  <a:pt x="114" y="237"/>
                  <a:pt x="111" y="239"/>
                </a:cubicBezTo>
                <a:cubicBezTo>
                  <a:pt x="108" y="238"/>
                  <a:pt x="109" y="236"/>
                  <a:pt x="109" y="233"/>
                </a:cubicBezTo>
                <a:cubicBezTo>
                  <a:pt x="109" y="225"/>
                  <a:pt x="107" y="214"/>
                  <a:pt x="105" y="206"/>
                </a:cubicBezTo>
                <a:cubicBezTo>
                  <a:pt x="104" y="204"/>
                  <a:pt x="105" y="202"/>
                  <a:pt x="104" y="199"/>
                </a:cubicBezTo>
                <a:cubicBezTo>
                  <a:pt x="102" y="198"/>
                  <a:pt x="101" y="199"/>
                  <a:pt x="100" y="198"/>
                </a:cubicBezTo>
                <a:cubicBezTo>
                  <a:pt x="100" y="185"/>
                  <a:pt x="99" y="171"/>
                  <a:pt x="96" y="157"/>
                </a:cubicBezTo>
                <a:cubicBezTo>
                  <a:pt x="92" y="134"/>
                  <a:pt x="85" y="111"/>
                  <a:pt x="74" y="94"/>
                </a:cubicBezTo>
                <a:cubicBezTo>
                  <a:pt x="71" y="94"/>
                  <a:pt x="69" y="95"/>
                  <a:pt x="65" y="94"/>
                </a:cubicBezTo>
                <a:cubicBezTo>
                  <a:pt x="64" y="95"/>
                  <a:pt x="64" y="96"/>
                  <a:pt x="64" y="96"/>
                </a:cubicBezTo>
                <a:cubicBezTo>
                  <a:pt x="56" y="95"/>
                  <a:pt x="51" y="101"/>
                  <a:pt x="46" y="106"/>
                </a:cubicBezTo>
                <a:cubicBezTo>
                  <a:pt x="41" y="112"/>
                  <a:pt x="39" y="119"/>
                  <a:pt x="37" y="128"/>
                </a:cubicBezTo>
                <a:cubicBezTo>
                  <a:pt x="36" y="135"/>
                  <a:pt x="34" y="140"/>
                  <a:pt x="33" y="146"/>
                </a:cubicBezTo>
                <a:cubicBezTo>
                  <a:pt x="35" y="148"/>
                  <a:pt x="34" y="150"/>
                  <a:pt x="33" y="153"/>
                </a:cubicBezTo>
                <a:cubicBezTo>
                  <a:pt x="32" y="159"/>
                  <a:pt x="33" y="165"/>
                  <a:pt x="31" y="171"/>
                </a:cubicBezTo>
                <a:cubicBezTo>
                  <a:pt x="32" y="170"/>
                  <a:pt x="33" y="170"/>
                  <a:pt x="34" y="171"/>
                </a:cubicBezTo>
                <a:cubicBezTo>
                  <a:pt x="35" y="168"/>
                  <a:pt x="35" y="165"/>
                  <a:pt x="36" y="162"/>
                </a:cubicBezTo>
                <a:cubicBezTo>
                  <a:pt x="38" y="161"/>
                  <a:pt x="43" y="162"/>
                  <a:pt x="44" y="164"/>
                </a:cubicBezTo>
                <a:cubicBezTo>
                  <a:pt x="44" y="166"/>
                  <a:pt x="45" y="166"/>
                  <a:pt x="44" y="167"/>
                </a:cubicBezTo>
                <a:cubicBezTo>
                  <a:pt x="49" y="172"/>
                  <a:pt x="48" y="182"/>
                  <a:pt x="42" y="184"/>
                </a:cubicBezTo>
                <a:cubicBezTo>
                  <a:pt x="42" y="185"/>
                  <a:pt x="41" y="186"/>
                  <a:pt x="41" y="187"/>
                </a:cubicBezTo>
                <a:cubicBezTo>
                  <a:pt x="37" y="188"/>
                  <a:pt x="33" y="188"/>
                  <a:pt x="32" y="186"/>
                </a:cubicBezTo>
                <a:cubicBezTo>
                  <a:pt x="32" y="183"/>
                  <a:pt x="34" y="181"/>
                  <a:pt x="33" y="178"/>
                </a:cubicBezTo>
                <a:cubicBezTo>
                  <a:pt x="32" y="177"/>
                  <a:pt x="31" y="178"/>
                  <a:pt x="30" y="177"/>
                </a:cubicBezTo>
                <a:cubicBezTo>
                  <a:pt x="29" y="181"/>
                  <a:pt x="29" y="188"/>
                  <a:pt x="28" y="193"/>
                </a:cubicBezTo>
                <a:cubicBezTo>
                  <a:pt x="27" y="193"/>
                  <a:pt x="27" y="194"/>
                  <a:pt x="26" y="195"/>
                </a:cubicBezTo>
                <a:cubicBezTo>
                  <a:pt x="25" y="202"/>
                  <a:pt x="23" y="210"/>
                  <a:pt x="23" y="217"/>
                </a:cubicBezTo>
                <a:cubicBezTo>
                  <a:pt x="16" y="223"/>
                  <a:pt x="12" y="233"/>
                  <a:pt x="8" y="239"/>
                </a:cubicBezTo>
                <a:cubicBezTo>
                  <a:pt x="7" y="240"/>
                  <a:pt x="7" y="241"/>
                  <a:pt x="5" y="240"/>
                </a:cubicBezTo>
                <a:close/>
                <a:moveTo>
                  <a:pt x="111" y="205"/>
                </a:moveTo>
                <a:cubicBezTo>
                  <a:pt x="110" y="204"/>
                  <a:pt x="108" y="205"/>
                  <a:pt x="107" y="204"/>
                </a:cubicBezTo>
                <a:cubicBezTo>
                  <a:pt x="108" y="212"/>
                  <a:pt x="109" y="219"/>
                  <a:pt x="111" y="227"/>
                </a:cubicBezTo>
                <a:cubicBezTo>
                  <a:pt x="112" y="220"/>
                  <a:pt x="111" y="212"/>
                  <a:pt x="111" y="205"/>
                </a:cubicBezTo>
                <a:close/>
                <a:moveTo>
                  <a:pt x="106" y="199"/>
                </a:moveTo>
                <a:cubicBezTo>
                  <a:pt x="106" y="200"/>
                  <a:pt x="107" y="201"/>
                  <a:pt x="107" y="202"/>
                </a:cubicBezTo>
                <a:cubicBezTo>
                  <a:pt x="108" y="202"/>
                  <a:pt x="109" y="202"/>
                  <a:pt x="110" y="202"/>
                </a:cubicBezTo>
                <a:cubicBezTo>
                  <a:pt x="111" y="201"/>
                  <a:pt x="111" y="201"/>
                  <a:pt x="111" y="200"/>
                </a:cubicBezTo>
                <a:cubicBezTo>
                  <a:pt x="109" y="199"/>
                  <a:pt x="108" y="200"/>
                  <a:pt x="106" y="199"/>
                </a:cubicBezTo>
                <a:close/>
                <a:moveTo>
                  <a:pt x="109" y="186"/>
                </a:moveTo>
                <a:cubicBezTo>
                  <a:pt x="109" y="179"/>
                  <a:pt x="108" y="172"/>
                  <a:pt x="108" y="166"/>
                </a:cubicBezTo>
                <a:cubicBezTo>
                  <a:pt x="107" y="153"/>
                  <a:pt x="104" y="144"/>
                  <a:pt x="101" y="132"/>
                </a:cubicBezTo>
                <a:cubicBezTo>
                  <a:pt x="99" y="124"/>
                  <a:pt x="97" y="115"/>
                  <a:pt x="96" y="106"/>
                </a:cubicBezTo>
                <a:cubicBezTo>
                  <a:pt x="93" y="93"/>
                  <a:pt x="90" y="75"/>
                  <a:pt x="83" y="63"/>
                </a:cubicBezTo>
                <a:cubicBezTo>
                  <a:pt x="81" y="60"/>
                  <a:pt x="78" y="55"/>
                  <a:pt x="75" y="53"/>
                </a:cubicBezTo>
                <a:cubicBezTo>
                  <a:pt x="71" y="49"/>
                  <a:pt x="63" y="48"/>
                  <a:pt x="57" y="47"/>
                </a:cubicBezTo>
                <a:cubicBezTo>
                  <a:pt x="56" y="49"/>
                  <a:pt x="56" y="48"/>
                  <a:pt x="54" y="48"/>
                </a:cubicBezTo>
                <a:cubicBezTo>
                  <a:pt x="49" y="51"/>
                  <a:pt x="44" y="54"/>
                  <a:pt x="41" y="59"/>
                </a:cubicBezTo>
                <a:cubicBezTo>
                  <a:pt x="40" y="62"/>
                  <a:pt x="38" y="64"/>
                  <a:pt x="38" y="68"/>
                </a:cubicBezTo>
                <a:cubicBezTo>
                  <a:pt x="38" y="69"/>
                  <a:pt x="39" y="70"/>
                  <a:pt x="39" y="71"/>
                </a:cubicBezTo>
                <a:cubicBezTo>
                  <a:pt x="39" y="73"/>
                  <a:pt x="38" y="74"/>
                  <a:pt x="39" y="76"/>
                </a:cubicBezTo>
                <a:cubicBezTo>
                  <a:pt x="41" y="82"/>
                  <a:pt x="48" y="89"/>
                  <a:pt x="56" y="91"/>
                </a:cubicBezTo>
                <a:cubicBezTo>
                  <a:pt x="61" y="92"/>
                  <a:pt x="66" y="92"/>
                  <a:pt x="71" y="92"/>
                </a:cubicBezTo>
                <a:cubicBezTo>
                  <a:pt x="72" y="91"/>
                  <a:pt x="72" y="90"/>
                  <a:pt x="73" y="90"/>
                </a:cubicBezTo>
                <a:cubicBezTo>
                  <a:pt x="92" y="117"/>
                  <a:pt x="100" y="160"/>
                  <a:pt x="102" y="196"/>
                </a:cubicBezTo>
                <a:cubicBezTo>
                  <a:pt x="105" y="196"/>
                  <a:pt x="107" y="197"/>
                  <a:pt x="110" y="197"/>
                </a:cubicBezTo>
                <a:cubicBezTo>
                  <a:pt x="110" y="193"/>
                  <a:pt x="110" y="190"/>
                  <a:pt x="109" y="186"/>
                </a:cubicBezTo>
                <a:close/>
                <a:moveTo>
                  <a:pt x="107" y="58"/>
                </a:moveTo>
                <a:cubicBezTo>
                  <a:pt x="107" y="54"/>
                  <a:pt x="106" y="52"/>
                  <a:pt x="102" y="52"/>
                </a:cubicBezTo>
                <a:cubicBezTo>
                  <a:pt x="102" y="53"/>
                  <a:pt x="102" y="53"/>
                  <a:pt x="101" y="53"/>
                </a:cubicBezTo>
                <a:cubicBezTo>
                  <a:pt x="98" y="59"/>
                  <a:pt x="93" y="63"/>
                  <a:pt x="87" y="67"/>
                </a:cubicBezTo>
                <a:cubicBezTo>
                  <a:pt x="90" y="73"/>
                  <a:pt x="91" y="78"/>
                  <a:pt x="93" y="84"/>
                </a:cubicBezTo>
                <a:cubicBezTo>
                  <a:pt x="100" y="80"/>
                  <a:pt x="108" y="68"/>
                  <a:pt x="107" y="58"/>
                </a:cubicBezTo>
                <a:close/>
                <a:moveTo>
                  <a:pt x="66" y="8"/>
                </a:moveTo>
                <a:cubicBezTo>
                  <a:pt x="65" y="8"/>
                  <a:pt x="65" y="8"/>
                  <a:pt x="64" y="8"/>
                </a:cubicBezTo>
                <a:cubicBezTo>
                  <a:pt x="64" y="13"/>
                  <a:pt x="65" y="19"/>
                  <a:pt x="65" y="24"/>
                </a:cubicBezTo>
                <a:cubicBezTo>
                  <a:pt x="68" y="20"/>
                  <a:pt x="66" y="13"/>
                  <a:pt x="66" y="8"/>
                </a:cubicBezTo>
                <a:close/>
                <a:moveTo>
                  <a:pt x="53" y="4"/>
                </a:moveTo>
                <a:cubicBezTo>
                  <a:pt x="55" y="6"/>
                  <a:pt x="59" y="5"/>
                  <a:pt x="62" y="5"/>
                </a:cubicBezTo>
                <a:cubicBezTo>
                  <a:pt x="63" y="5"/>
                  <a:pt x="65" y="7"/>
                  <a:pt x="65" y="5"/>
                </a:cubicBezTo>
                <a:cubicBezTo>
                  <a:pt x="63" y="3"/>
                  <a:pt x="56" y="1"/>
                  <a:pt x="53" y="4"/>
                </a:cubicBezTo>
                <a:close/>
                <a:moveTo>
                  <a:pt x="64" y="36"/>
                </a:moveTo>
                <a:cubicBezTo>
                  <a:pt x="61" y="36"/>
                  <a:pt x="61" y="36"/>
                  <a:pt x="57" y="36"/>
                </a:cubicBezTo>
                <a:cubicBezTo>
                  <a:pt x="58" y="40"/>
                  <a:pt x="57" y="41"/>
                  <a:pt x="58" y="45"/>
                </a:cubicBezTo>
                <a:cubicBezTo>
                  <a:pt x="59" y="45"/>
                  <a:pt x="62" y="46"/>
                  <a:pt x="64" y="46"/>
                </a:cubicBezTo>
                <a:cubicBezTo>
                  <a:pt x="65" y="43"/>
                  <a:pt x="64" y="40"/>
                  <a:pt x="64" y="36"/>
                </a:cubicBezTo>
                <a:close/>
                <a:moveTo>
                  <a:pt x="62" y="8"/>
                </a:moveTo>
                <a:cubicBezTo>
                  <a:pt x="61" y="8"/>
                  <a:pt x="61" y="8"/>
                  <a:pt x="60" y="8"/>
                </a:cubicBezTo>
                <a:cubicBezTo>
                  <a:pt x="59" y="14"/>
                  <a:pt x="62" y="22"/>
                  <a:pt x="60" y="27"/>
                </a:cubicBezTo>
                <a:cubicBezTo>
                  <a:pt x="61" y="26"/>
                  <a:pt x="62" y="26"/>
                  <a:pt x="63" y="26"/>
                </a:cubicBezTo>
                <a:cubicBezTo>
                  <a:pt x="63" y="18"/>
                  <a:pt x="62" y="15"/>
                  <a:pt x="62" y="8"/>
                </a:cubicBezTo>
                <a:close/>
                <a:moveTo>
                  <a:pt x="62" y="34"/>
                </a:moveTo>
                <a:cubicBezTo>
                  <a:pt x="63" y="33"/>
                  <a:pt x="62" y="31"/>
                  <a:pt x="61" y="29"/>
                </a:cubicBezTo>
                <a:cubicBezTo>
                  <a:pt x="61" y="29"/>
                  <a:pt x="60" y="29"/>
                  <a:pt x="60" y="29"/>
                </a:cubicBezTo>
                <a:cubicBezTo>
                  <a:pt x="59" y="31"/>
                  <a:pt x="58" y="32"/>
                  <a:pt x="57" y="33"/>
                </a:cubicBezTo>
                <a:cubicBezTo>
                  <a:pt x="58" y="34"/>
                  <a:pt x="60" y="34"/>
                  <a:pt x="62" y="34"/>
                </a:cubicBezTo>
                <a:close/>
                <a:moveTo>
                  <a:pt x="58" y="8"/>
                </a:moveTo>
                <a:cubicBezTo>
                  <a:pt x="57" y="8"/>
                  <a:pt x="57" y="7"/>
                  <a:pt x="56" y="7"/>
                </a:cubicBezTo>
                <a:cubicBezTo>
                  <a:pt x="56" y="14"/>
                  <a:pt x="56" y="20"/>
                  <a:pt x="56" y="26"/>
                </a:cubicBezTo>
                <a:cubicBezTo>
                  <a:pt x="57" y="26"/>
                  <a:pt x="58" y="26"/>
                  <a:pt x="59" y="26"/>
                </a:cubicBezTo>
                <a:cubicBezTo>
                  <a:pt x="60" y="21"/>
                  <a:pt x="58" y="14"/>
                  <a:pt x="58" y="8"/>
                </a:cubicBezTo>
                <a:close/>
                <a:moveTo>
                  <a:pt x="38" y="86"/>
                </a:moveTo>
                <a:cubicBezTo>
                  <a:pt x="40" y="88"/>
                  <a:pt x="40" y="89"/>
                  <a:pt x="42" y="91"/>
                </a:cubicBezTo>
                <a:cubicBezTo>
                  <a:pt x="43" y="94"/>
                  <a:pt x="41" y="95"/>
                  <a:pt x="41" y="99"/>
                </a:cubicBezTo>
                <a:cubicBezTo>
                  <a:pt x="39" y="105"/>
                  <a:pt x="39" y="109"/>
                  <a:pt x="38" y="115"/>
                </a:cubicBezTo>
                <a:cubicBezTo>
                  <a:pt x="42" y="105"/>
                  <a:pt x="49" y="99"/>
                  <a:pt x="58" y="94"/>
                </a:cubicBezTo>
                <a:cubicBezTo>
                  <a:pt x="48" y="92"/>
                  <a:pt x="41" y="86"/>
                  <a:pt x="37" y="78"/>
                </a:cubicBezTo>
                <a:cubicBezTo>
                  <a:pt x="37" y="81"/>
                  <a:pt x="36" y="84"/>
                  <a:pt x="36" y="86"/>
                </a:cubicBezTo>
                <a:cubicBezTo>
                  <a:pt x="37" y="86"/>
                  <a:pt x="38" y="86"/>
                  <a:pt x="38" y="86"/>
                </a:cubicBezTo>
                <a:close/>
                <a:moveTo>
                  <a:pt x="52" y="6"/>
                </a:moveTo>
                <a:cubicBezTo>
                  <a:pt x="52" y="11"/>
                  <a:pt x="52" y="17"/>
                  <a:pt x="52" y="22"/>
                </a:cubicBezTo>
                <a:cubicBezTo>
                  <a:pt x="53" y="23"/>
                  <a:pt x="54" y="25"/>
                  <a:pt x="54" y="24"/>
                </a:cubicBezTo>
                <a:cubicBezTo>
                  <a:pt x="54" y="20"/>
                  <a:pt x="54" y="13"/>
                  <a:pt x="54" y="7"/>
                </a:cubicBezTo>
                <a:cubicBezTo>
                  <a:pt x="53" y="7"/>
                  <a:pt x="53" y="6"/>
                  <a:pt x="52" y="6"/>
                </a:cubicBezTo>
                <a:close/>
                <a:moveTo>
                  <a:pt x="44" y="170"/>
                </a:moveTo>
                <a:cubicBezTo>
                  <a:pt x="44" y="174"/>
                  <a:pt x="43" y="177"/>
                  <a:pt x="43" y="181"/>
                </a:cubicBezTo>
                <a:cubicBezTo>
                  <a:pt x="44" y="178"/>
                  <a:pt x="46" y="172"/>
                  <a:pt x="44" y="170"/>
                </a:cubicBezTo>
                <a:close/>
                <a:moveTo>
                  <a:pt x="37" y="169"/>
                </a:moveTo>
                <a:cubicBezTo>
                  <a:pt x="37" y="169"/>
                  <a:pt x="36" y="171"/>
                  <a:pt x="36" y="172"/>
                </a:cubicBezTo>
                <a:cubicBezTo>
                  <a:pt x="38" y="171"/>
                  <a:pt x="40" y="170"/>
                  <a:pt x="42" y="170"/>
                </a:cubicBezTo>
                <a:cubicBezTo>
                  <a:pt x="42" y="169"/>
                  <a:pt x="43" y="168"/>
                  <a:pt x="42" y="167"/>
                </a:cubicBezTo>
                <a:cubicBezTo>
                  <a:pt x="40" y="168"/>
                  <a:pt x="39" y="168"/>
                  <a:pt x="37" y="169"/>
                </a:cubicBezTo>
                <a:close/>
                <a:moveTo>
                  <a:pt x="36" y="174"/>
                </a:moveTo>
                <a:cubicBezTo>
                  <a:pt x="36" y="175"/>
                  <a:pt x="35" y="176"/>
                  <a:pt x="35" y="177"/>
                </a:cubicBezTo>
                <a:cubicBezTo>
                  <a:pt x="37" y="176"/>
                  <a:pt x="39" y="175"/>
                  <a:pt x="41" y="174"/>
                </a:cubicBezTo>
                <a:cubicBezTo>
                  <a:pt x="41" y="173"/>
                  <a:pt x="42" y="173"/>
                  <a:pt x="41" y="172"/>
                </a:cubicBezTo>
                <a:cubicBezTo>
                  <a:pt x="39" y="172"/>
                  <a:pt x="38" y="173"/>
                  <a:pt x="36" y="174"/>
                </a:cubicBezTo>
                <a:close/>
                <a:moveTo>
                  <a:pt x="38" y="164"/>
                </a:moveTo>
                <a:cubicBezTo>
                  <a:pt x="37" y="165"/>
                  <a:pt x="37" y="165"/>
                  <a:pt x="37" y="167"/>
                </a:cubicBezTo>
                <a:cubicBezTo>
                  <a:pt x="39" y="166"/>
                  <a:pt x="40" y="166"/>
                  <a:pt x="41" y="165"/>
                </a:cubicBezTo>
                <a:cubicBezTo>
                  <a:pt x="40" y="164"/>
                  <a:pt x="39" y="165"/>
                  <a:pt x="38" y="164"/>
                </a:cubicBezTo>
                <a:close/>
                <a:moveTo>
                  <a:pt x="35" y="179"/>
                </a:moveTo>
                <a:cubicBezTo>
                  <a:pt x="36" y="180"/>
                  <a:pt x="34" y="182"/>
                  <a:pt x="36" y="182"/>
                </a:cubicBezTo>
                <a:cubicBezTo>
                  <a:pt x="37" y="182"/>
                  <a:pt x="38" y="179"/>
                  <a:pt x="40" y="180"/>
                </a:cubicBezTo>
                <a:cubicBezTo>
                  <a:pt x="40" y="178"/>
                  <a:pt x="41" y="178"/>
                  <a:pt x="41" y="176"/>
                </a:cubicBezTo>
                <a:cubicBezTo>
                  <a:pt x="39" y="177"/>
                  <a:pt x="37" y="178"/>
                  <a:pt x="35" y="179"/>
                </a:cubicBezTo>
                <a:close/>
                <a:moveTo>
                  <a:pt x="37" y="95"/>
                </a:moveTo>
                <a:cubicBezTo>
                  <a:pt x="33" y="106"/>
                  <a:pt x="32" y="118"/>
                  <a:pt x="30" y="129"/>
                </a:cubicBezTo>
                <a:cubicBezTo>
                  <a:pt x="29" y="131"/>
                  <a:pt x="30" y="134"/>
                  <a:pt x="29" y="136"/>
                </a:cubicBezTo>
                <a:cubicBezTo>
                  <a:pt x="28" y="140"/>
                  <a:pt x="26" y="144"/>
                  <a:pt x="28" y="148"/>
                </a:cubicBezTo>
                <a:cubicBezTo>
                  <a:pt x="32" y="147"/>
                  <a:pt x="30" y="143"/>
                  <a:pt x="31" y="140"/>
                </a:cubicBezTo>
                <a:cubicBezTo>
                  <a:pt x="31" y="138"/>
                  <a:pt x="32" y="136"/>
                  <a:pt x="32" y="133"/>
                </a:cubicBezTo>
                <a:cubicBezTo>
                  <a:pt x="33" y="129"/>
                  <a:pt x="34" y="125"/>
                  <a:pt x="35" y="122"/>
                </a:cubicBezTo>
                <a:cubicBezTo>
                  <a:pt x="36" y="116"/>
                  <a:pt x="36" y="109"/>
                  <a:pt x="38" y="103"/>
                </a:cubicBezTo>
                <a:cubicBezTo>
                  <a:pt x="38" y="100"/>
                  <a:pt x="40" y="97"/>
                  <a:pt x="40" y="94"/>
                </a:cubicBezTo>
                <a:cubicBezTo>
                  <a:pt x="40" y="94"/>
                  <a:pt x="40" y="94"/>
                  <a:pt x="40" y="93"/>
                </a:cubicBezTo>
                <a:cubicBezTo>
                  <a:pt x="39" y="94"/>
                  <a:pt x="38" y="94"/>
                  <a:pt x="37" y="95"/>
                </a:cubicBezTo>
                <a:close/>
                <a:moveTo>
                  <a:pt x="36" y="184"/>
                </a:moveTo>
                <a:cubicBezTo>
                  <a:pt x="36" y="185"/>
                  <a:pt x="36" y="185"/>
                  <a:pt x="36" y="186"/>
                </a:cubicBezTo>
                <a:cubicBezTo>
                  <a:pt x="38" y="186"/>
                  <a:pt x="40" y="184"/>
                  <a:pt x="39" y="182"/>
                </a:cubicBezTo>
                <a:cubicBezTo>
                  <a:pt x="38" y="183"/>
                  <a:pt x="37" y="184"/>
                  <a:pt x="36" y="184"/>
                </a:cubicBezTo>
                <a:close/>
                <a:moveTo>
                  <a:pt x="23" y="89"/>
                </a:moveTo>
                <a:cubicBezTo>
                  <a:pt x="24" y="89"/>
                  <a:pt x="25" y="91"/>
                  <a:pt x="26" y="91"/>
                </a:cubicBezTo>
                <a:cubicBezTo>
                  <a:pt x="27" y="92"/>
                  <a:pt x="30" y="92"/>
                  <a:pt x="32" y="92"/>
                </a:cubicBezTo>
                <a:cubicBezTo>
                  <a:pt x="34" y="93"/>
                  <a:pt x="33" y="93"/>
                  <a:pt x="36" y="92"/>
                </a:cubicBezTo>
                <a:cubicBezTo>
                  <a:pt x="37" y="92"/>
                  <a:pt x="39" y="92"/>
                  <a:pt x="39" y="91"/>
                </a:cubicBezTo>
                <a:cubicBezTo>
                  <a:pt x="36" y="87"/>
                  <a:pt x="27" y="85"/>
                  <a:pt x="23" y="89"/>
                </a:cubicBezTo>
                <a:close/>
                <a:moveTo>
                  <a:pt x="31" y="172"/>
                </a:moveTo>
                <a:cubicBezTo>
                  <a:pt x="31" y="173"/>
                  <a:pt x="30" y="174"/>
                  <a:pt x="30" y="175"/>
                </a:cubicBezTo>
                <a:cubicBezTo>
                  <a:pt x="31" y="175"/>
                  <a:pt x="32" y="175"/>
                  <a:pt x="34" y="175"/>
                </a:cubicBezTo>
                <a:cubicBezTo>
                  <a:pt x="34" y="174"/>
                  <a:pt x="34" y="173"/>
                  <a:pt x="34" y="173"/>
                </a:cubicBezTo>
                <a:cubicBezTo>
                  <a:pt x="33" y="172"/>
                  <a:pt x="32" y="172"/>
                  <a:pt x="31" y="172"/>
                </a:cubicBezTo>
                <a:close/>
                <a:moveTo>
                  <a:pt x="27" y="138"/>
                </a:moveTo>
                <a:cubicBezTo>
                  <a:pt x="29" y="130"/>
                  <a:pt x="29" y="122"/>
                  <a:pt x="30" y="115"/>
                </a:cubicBezTo>
                <a:cubicBezTo>
                  <a:pt x="32" y="109"/>
                  <a:pt x="33" y="103"/>
                  <a:pt x="33" y="96"/>
                </a:cubicBezTo>
                <a:cubicBezTo>
                  <a:pt x="31" y="96"/>
                  <a:pt x="29" y="94"/>
                  <a:pt x="27" y="94"/>
                </a:cubicBezTo>
                <a:cubicBezTo>
                  <a:pt x="23" y="112"/>
                  <a:pt x="20" y="128"/>
                  <a:pt x="17" y="146"/>
                </a:cubicBezTo>
                <a:cubicBezTo>
                  <a:pt x="19" y="148"/>
                  <a:pt x="22" y="147"/>
                  <a:pt x="24" y="148"/>
                </a:cubicBezTo>
                <a:cubicBezTo>
                  <a:pt x="25" y="145"/>
                  <a:pt x="26" y="142"/>
                  <a:pt x="27" y="138"/>
                </a:cubicBezTo>
                <a:close/>
                <a:moveTo>
                  <a:pt x="28" y="151"/>
                </a:moveTo>
                <a:cubicBezTo>
                  <a:pt x="23" y="151"/>
                  <a:pt x="15" y="149"/>
                  <a:pt x="12" y="148"/>
                </a:cubicBezTo>
                <a:cubicBezTo>
                  <a:pt x="10" y="162"/>
                  <a:pt x="7" y="176"/>
                  <a:pt x="5" y="189"/>
                </a:cubicBezTo>
                <a:cubicBezTo>
                  <a:pt x="6" y="192"/>
                  <a:pt x="13" y="195"/>
                  <a:pt x="19" y="195"/>
                </a:cubicBezTo>
                <a:cubicBezTo>
                  <a:pt x="21" y="194"/>
                  <a:pt x="25" y="193"/>
                  <a:pt x="25" y="192"/>
                </a:cubicBezTo>
                <a:cubicBezTo>
                  <a:pt x="27" y="190"/>
                  <a:pt x="27" y="185"/>
                  <a:pt x="27" y="181"/>
                </a:cubicBezTo>
                <a:cubicBezTo>
                  <a:pt x="28" y="175"/>
                  <a:pt x="30" y="167"/>
                  <a:pt x="30" y="163"/>
                </a:cubicBezTo>
                <a:cubicBezTo>
                  <a:pt x="31" y="158"/>
                  <a:pt x="32" y="151"/>
                  <a:pt x="32" y="150"/>
                </a:cubicBezTo>
                <a:cubicBezTo>
                  <a:pt x="30" y="150"/>
                  <a:pt x="29" y="150"/>
                  <a:pt x="28" y="151"/>
                </a:cubicBezTo>
                <a:close/>
                <a:moveTo>
                  <a:pt x="24" y="101"/>
                </a:moveTo>
                <a:cubicBezTo>
                  <a:pt x="24" y="101"/>
                  <a:pt x="24" y="101"/>
                  <a:pt x="24" y="101"/>
                </a:cubicBezTo>
                <a:cubicBezTo>
                  <a:pt x="24" y="96"/>
                  <a:pt x="23" y="93"/>
                  <a:pt x="21" y="90"/>
                </a:cubicBezTo>
                <a:cubicBezTo>
                  <a:pt x="19" y="99"/>
                  <a:pt x="18" y="109"/>
                  <a:pt x="17" y="118"/>
                </a:cubicBezTo>
                <a:cubicBezTo>
                  <a:pt x="15" y="128"/>
                  <a:pt x="13" y="137"/>
                  <a:pt x="13" y="146"/>
                </a:cubicBezTo>
                <a:cubicBezTo>
                  <a:pt x="14" y="146"/>
                  <a:pt x="14" y="146"/>
                  <a:pt x="15" y="146"/>
                </a:cubicBezTo>
                <a:cubicBezTo>
                  <a:pt x="18" y="133"/>
                  <a:pt x="20" y="114"/>
                  <a:pt x="24" y="101"/>
                </a:cubicBezTo>
                <a:close/>
                <a:moveTo>
                  <a:pt x="18" y="197"/>
                </a:moveTo>
                <a:cubicBezTo>
                  <a:pt x="17" y="202"/>
                  <a:pt x="16" y="207"/>
                  <a:pt x="15" y="213"/>
                </a:cubicBezTo>
                <a:cubicBezTo>
                  <a:pt x="17" y="212"/>
                  <a:pt x="19" y="212"/>
                  <a:pt x="21" y="213"/>
                </a:cubicBezTo>
                <a:cubicBezTo>
                  <a:pt x="21" y="207"/>
                  <a:pt x="23" y="202"/>
                  <a:pt x="23" y="196"/>
                </a:cubicBezTo>
                <a:cubicBezTo>
                  <a:pt x="21" y="197"/>
                  <a:pt x="20" y="197"/>
                  <a:pt x="18" y="197"/>
                </a:cubicBezTo>
                <a:close/>
                <a:moveTo>
                  <a:pt x="20" y="216"/>
                </a:moveTo>
                <a:cubicBezTo>
                  <a:pt x="19" y="216"/>
                  <a:pt x="19" y="215"/>
                  <a:pt x="19" y="215"/>
                </a:cubicBezTo>
                <a:cubicBezTo>
                  <a:pt x="16" y="214"/>
                  <a:pt x="15" y="218"/>
                  <a:pt x="13" y="218"/>
                </a:cubicBezTo>
                <a:cubicBezTo>
                  <a:pt x="11" y="218"/>
                  <a:pt x="11" y="215"/>
                  <a:pt x="11" y="214"/>
                </a:cubicBezTo>
                <a:cubicBezTo>
                  <a:pt x="11" y="214"/>
                  <a:pt x="10" y="214"/>
                  <a:pt x="9" y="213"/>
                </a:cubicBezTo>
                <a:cubicBezTo>
                  <a:pt x="8" y="215"/>
                  <a:pt x="8" y="215"/>
                  <a:pt x="7" y="217"/>
                </a:cubicBezTo>
                <a:cubicBezTo>
                  <a:pt x="3" y="216"/>
                  <a:pt x="6" y="212"/>
                  <a:pt x="3" y="210"/>
                </a:cubicBezTo>
                <a:cubicBezTo>
                  <a:pt x="2" y="216"/>
                  <a:pt x="4" y="222"/>
                  <a:pt x="5" y="228"/>
                </a:cubicBezTo>
                <a:cubicBezTo>
                  <a:pt x="7" y="229"/>
                  <a:pt x="9" y="228"/>
                  <a:pt x="11" y="229"/>
                </a:cubicBezTo>
                <a:cubicBezTo>
                  <a:pt x="14" y="225"/>
                  <a:pt x="17" y="221"/>
                  <a:pt x="20" y="216"/>
                </a:cubicBezTo>
                <a:close/>
                <a:moveTo>
                  <a:pt x="13" y="212"/>
                </a:moveTo>
                <a:cubicBezTo>
                  <a:pt x="14" y="207"/>
                  <a:pt x="16" y="202"/>
                  <a:pt x="16" y="197"/>
                </a:cubicBezTo>
                <a:cubicBezTo>
                  <a:pt x="14" y="197"/>
                  <a:pt x="13" y="196"/>
                  <a:pt x="11" y="196"/>
                </a:cubicBezTo>
                <a:cubicBezTo>
                  <a:pt x="10" y="201"/>
                  <a:pt x="7" y="207"/>
                  <a:pt x="8" y="212"/>
                </a:cubicBezTo>
                <a:cubicBezTo>
                  <a:pt x="9" y="212"/>
                  <a:pt x="9" y="211"/>
                  <a:pt x="10" y="211"/>
                </a:cubicBezTo>
                <a:cubicBezTo>
                  <a:pt x="12" y="211"/>
                  <a:pt x="11" y="211"/>
                  <a:pt x="13" y="212"/>
                </a:cubicBezTo>
                <a:close/>
                <a:moveTo>
                  <a:pt x="7" y="236"/>
                </a:moveTo>
                <a:cubicBezTo>
                  <a:pt x="8" y="235"/>
                  <a:pt x="10" y="233"/>
                  <a:pt x="10" y="231"/>
                </a:cubicBezTo>
                <a:cubicBezTo>
                  <a:pt x="9" y="230"/>
                  <a:pt x="8" y="231"/>
                  <a:pt x="6" y="231"/>
                </a:cubicBezTo>
                <a:cubicBezTo>
                  <a:pt x="6" y="234"/>
                  <a:pt x="7" y="235"/>
                  <a:pt x="7" y="236"/>
                </a:cubicBezTo>
                <a:close/>
                <a:moveTo>
                  <a:pt x="6" y="194"/>
                </a:moveTo>
                <a:cubicBezTo>
                  <a:pt x="5" y="198"/>
                  <a:pt x="5" y="203"/>
                  <a:pt x="3" y="207"/>
                </a:cubicBezTo>
                <a:cubicBezTo>
                  <a:pt x="4" y="208"/>
                  <a:pt x="5" y="211"/>
                  <a:pt x="6" y="211"/>
                </a:cubicBezTo>
                <a:cubicBezTo>
                  <a:pt x="7" y="205"/>
                  <a:pt x="8" y="201"/>
                  <a:pt x="9" y="195"/>
                </a:cubicBezTo>
                <a:cubicBezTo>
                  <a:pt x="8" y="195"/>
                  <a:pt x="7" y="193"/>
                  <a:pt x="6" y="1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nvGrpSpPr>
          <p:cNvPr id="25" name="组合 24"/>
          <p:cNvGrpSpPr/>
          <p:nvPr/>
        </p:nvGrpSpPr>
        <p:grpSpPr>
          <a:xfrm rot="17596842">
            <a:off x="757873" y="1396778"/>
            <a:ext cx="710509" cy="537764"/>
            <a:chOff x="2736851" y="685801"/>
            <a:chExt cx="1001183" cy="757767"/>
          </a:xfrm>
          <a:solidFill>
            <a:schemeClr val="accent1"/>
          </a:solidFill>
        </p:grpSpPr>
        <p:sp>
          <p:nvSpPr>
            <p:cNvPr id="26" name="Freeform 207"/>
            <p:cNvSpPr/>
            <p:nvPr/>
          </p:nvSpPr>
          <p:spPr bwMode="auto">
            <a:xfrm>
              <a:off x="3380318" y="757767"/>
              <a:ext cx="16933" cy="42333"/>
            </a:xfrm>
            <a:custGeom>
              <a:avLst/>
              <a:gdLst>
                <a:gd name="T0" fmla="*/ 0 w 4"/>
                <a:gd name="T1" fmla="*/ 1 h 10"/>
                <a:gd name="T2" fmla="*/ 2 w 4"/>
                <a:gd name="T3" fmla="*/ 1 h 10"/>
                <a:gd name="T4" fmla="*/ 4 w 4"/>
                <a:gd name="T5" fmla="*/ 10 h 10"/>
                <a:gd name="T6" fmla="*/ 0 w 4"/>
                <a:gd name="T7" fmla="*/ 2 h 10"/>
                <a:gd name="T8" fmla="*/ 0 w 4"/>
                <a:gd name="T9" fmla="*/ 1 h 10"/>
              </a:gdLst>
              <a:ahLst/>
              <a:cxnLst>
                <a:cxn ang="0">
                  <a:pos x="T0" y="T1"/>
                </a:cxn>
                <a:cxn ang="0">
                  <a:pos x="T2" y="T3"/>
                </a:cxn>
                <a:cxn ang="0">
                  <a:pos x="T4" y="T5"/>
                </a:cxn>
                <a:cxn ang="0">
                  <a:pos x="T6" y="T7"/>
                </a:cxn>
                <a:cxn ang="0">
                  <a:pos x="T8" y="T9"/>
                </a:cxn>
              </a:cxnLst>
              <a:rect l="0" t="0" r="r" b="b"/>
              <a:pathLst>
                <a:path w="4" h="10">
                  <a:moveTo>
                    <a:pt x="0" y="1"/>
                  </a:moveTo>
                  <a:cubicBezTo>
                    <a:pt x="2" y="0"/>
                    <a:pt x="1" y="1"/>
                    <a:pt x="2" y="1"/>
                  </a:cubicBezTo>
                  <a:cubicBezTo>
                    <a:pt x="2" y="4"/>
                    <a:pt x="4" y="8"/>
                    <a:pt x="4" y="10"/>
                  </a:cubicBezTo>
                  <a:cubicBezTo>
                    <a:pt x="1" y="9"/>
                    <a:pt x="2" y="4"/>
                    <a:pt x="0" y="2"/>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7" name="Freeform 208"/>
            <p:cNvSpPr/>
            <p:nvPr/>
          </p:nvSpPr>
          <p:spPr bwMode="auto">
            <a:xfrm>
              <a:off x="3405718" y="762000"/>
              <a:ext cx="16933" cy="33867"/>
            </a:xfrm>
            <a:custGeom>
              <a:avLst/>
              <a:gdLst>
                <a:gd name="T0" fmla="*/ 3 w 4"/>
                <a:gd name="T1" fmla="*/ 0 h 8"/>
                <a:gd name="T2" fmla="*/ 2 w 4"/>
                <a:gd name="T3" fmla="*/ 8 h 8"/>
                <a:gd name="T4" fmla="*/ 0 w 4"/>
                <a:gd name="T5" fmla="*/ 0 h 8"/>
                <a:gd name="T6" fmla="*/ 3 w 4"/>
                <a:gd name="T7" fmla="*/ 0 h 8"/>
              </a:gdLst>
              <a:ahLst/>
              <a:cxnLst>
                <a:cxn ang="0">
                  <a:pos x="T0" y="T1"/>
                </a:cxn>
                <a:cxn ang="0">
                  <a:pos x="T2" y="T3"/>
                </a:cxn>
                <a:cxn ang="0">
                  <a:pos x="T4" y="T5"/>
                </a:cxn>
                <a:cxn ang="0">
                  <a:pos x="T6" y="T7"/>
                </a:cxn>
              </a:cxnLst>
              <a:rect l="0" t="0" r="r" b="b"/>
              <a:pathLst>
                <a:path w="4" h="8">
                  <a:moveTo>
                    <a:pt x="3" y="0"/>
                  </a:moveTo>
                  <a:cubicBezTo>
                    <a:pt x="2" y="3"/>
                    <a:pt x="4" y="6"/>
                    <a:pt x="2" y="8"/>
                  </a:cubicBezTo>
                  <a:cubicBezTo>
                    <a:pt x="0" y="6"/>
                    <a:pt x="1" y="2"/>
                    <a:pt x="0" y="0"/>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8" name="Freeform 209"/>
            <p:cNvSpPr/>
            <p:nvPr/>
          </p:nvSpPr>
          <p:spPr bwMode="auto">
            <a:xfrm>
              <a:off x="3467101" y="766233"/>
              <a:ext cx="12700" cy="33867"/>
            </a:xfrm>
            <a:custGeom>
              <a:avLst/>
              <a:gdLst>
                <a:gd name="T0" fmla="*/ 1 w 3"/>
                <a:gd name="T1" fmla="*/ 0 h 8"/>
                <a:gd name="T2" fmla="*/ 2 w 3"/>
                <a:gd name="T3" fmla="*/ 0 h 8"/>
                <a:gd name="T4" fmla="*/ 2 w 3"/>
                <a:gd name="T5" fmla="*/ 8 h 8"/>
                <a:gd name="T6" fmla="*/ 1 w 3"/>
                <a:gd name="T7" fmla="*/ 0 h 8"/>
              </a:gdLst>
              <a:ahLst/>
              <a:cxnLst>
                <a:cxn ang="0">
                  <a:pos x="T0" y="T1"/>
                </a:cxn>
                <a:cxn ang="0">
                  <a:pos x="T2" y="T3"/>
                </a:cxn>
                <a:cxn ang="0">
                  <a:pos x="T4" y="T5"/>
                </a:cxn>
                <a:cxn ang="0">
                  <a:pos x="T6" y="T7"/>
                </a:cxn>
              </a:cxnLst>
              <a:rect l="0" t="0" r="r" b="b"/>
              <a:pathLst>
                <a:path w="3" h="8">
                  <a:moveTo>
                    <a:pt x="1" y="0"/>
                  </a:moveTo>
                  <a:cubicBezTo>
                    <a:pt x="2" y="0"/>
                    <a:pt x="2" y="0"/>
                    <a:pt x="2" y="0"/>
                  </a:cubicBezTo>
                  <a:cubicBezTo>
                    <a:pt x="3" y="3"/>
                    <a:pt x="2" y="5"/>
                    <a:pt x="2" y="8"/>
                  </a:cubicBezTo>
                  <a:cubicBezTo>
                    <a:pt x="0" y="8"/>
                    <a:pt x="2"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9" name="Freeform 210"/>
            <p:cNvSpPr/>
            <p:nvPr/>
          </p:nvSpPr>
          <p:spPr bwMode="auto">
            <a:xfrm>
              <a:off x="3359151" y="770468"/>
              <a:ext cx="21167" cy="29633"/>
            </a:xfrm>
            <a:custGeom>
              <a:avLst/>
              <a:gdLst>
                <a:gd name="T0" fmla="*/ 1 w 5"/>
                <a:gd name="T1" fmla="*/ 0 h 7"/>
                <a:gd name="T2" fmla="*/ 2 w 5"/>
                <a:gd name="T3" fmla="*/ 0 h 7"/>
                <a:gd name="T4" fmla="*/ 4 w 5"/>
                <a:gd name="T5" fmla="*/ 7 h 7"/>
                <a:gd name="T6" fmla="*/ 4 w 5"/>
                <a:gd name="T7" fmla="*/ 7 h 7"/>
                <a:gd name="T8" fmla="*/ 1 w 5"/>
                <a:gd name="T9" fmla="*/ 0 h 7"/>
              </a:gdLst>
              <a:ahLst/>
              <a:cxnLst>
                <a:cxn ang="0">
                  <a:pos x="T0" y="T1"/>
                </a:cxn>
                <a:cxn ang="0">
                  <a:pos x="T2" y="T3"/>
                </a:cxn>
                <a:cxn ang="0">
                  <a:pos x="T4" y="T5"/>
                </a:cxn>
                <a:cxn ang="0">
                  <a:pos x="T6" y="T7"/>
                </a:cxn>
                <a:cxn ang="0">
                  <a:pos x="T8" y="T9"/>
                </a:cxn>
              </a:cxnLst>
              <a:rect l="0" t="0" r="r" b="b"/>
              <a:pathLst>
                <a:path w="5" h="7">
                  <a:moveTo>
                    <a:pt x="1" y="0"/>
                  </a:moveTo>
                  <a:cubicBezTo>
                    <a:pt x="1" y="0"/>
                    <a:pt x="1" y="0"/>
                    <a:pt x="2" y="0"/>
                  </a:cubicBezTo>
                  <a:cubicBezTo>
                    <a:pt x="2" y="2"/>
                    <a:pt x="5" y="5"/>
                    <a:pt x="4" y="7"/>
                  </a:cubicBezTo>
                  <a:cubicBezTo>
                    <a:pt x="4" y="7"/>
                    <a:pt x="4" y="7"/>
                    <a:pt x="4" y="7"/>
                  </a:cubicBezTo>
                  <a:cubicBezTo>
                    <a:pt x="2" y="5"/>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0" name="Freeform 211"/>
            <p:cNvSpPr/>
            <p:nvPr/>
          </p:nvSpPr>
          <p:spPr bwMode="auto">
            <a:xfrm>
              <a:off x="3488267" y="770468"/>
              <a:ext cx="12700" cy="29633"/>
            </a:xfrm>
            <a:custGeom>
              <a:avLst/>
              <a:gdLst>
                <a:gd name="T0" fmla="*/ 2 w 3"/>
                <a:gd name="T1" fmla="*/ 0 h 7"/>
                <a:gd name="T2" fmla="*/ 3 w 3"/>
                <a:gd name="T3" fmla="*/ 0 h 7"/>
                <a:gd name="T4" fmla="*/ 0 w 3"/>
                <a:gd name="T5" fmla="*/ 7 h 7"/>
                <a:gd name="T6" fmla="*/ 2 w 3"/>
                <a:gd name="T7" fmla="*/ 0 h 7"/>
              </a:gdLst>
              <a:ahLst/>
              <a:cxnLst>
                <a:cxn ang="0">
                  <a:pos x="T0" y="T1"/>
                </a:cxn>
                <a:cxn ang="0">
                  <a:pos x="T2" y="T3"/>
                </a:cxn>
                <a:cxn ang="0">
                  <a:pos x="T4" y="T5"/>
                </a:cxn>
                <a:cxn ang="0">
                  <a:pos x="T6" y="T7"/>
                </a:cxn>
              </a:cxnLst>
              <a:rect l="0" t="0" r="r" b="b"/>
              <a:pathLst>
                <a:path w="3" h="7">
                  <a:moveTo>
                    <a:pt x="2" y="0"/>
                  </a:moveTo>
                  <a:cubicBezTo>
                    <a:pt x="2" y="0"/>
                    <a:pt x="2" y="0"/>
                    <a:pt x="3" y="0"/>
                  </a:cubicBezTo>
                  <a:cubicBezTo>
                    <a:pt x="3" y="3"/>
                    <a:pt x="3" y="7"/>
                    <a:pt x="0" y="7"/>
                  </a:cubicBezTo>
                  <a:cubicBezTo>
                    <a:pt x="0" y="5"/>
                    <a:pt x="2"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1" name="Freeform 212"/>
            <p:cNvSpPr/>
            <p:nvPr/>
          </p:nvSpPr>
          <p:spPr bwMode="auto">
            <a:xfrm>
              <a:off x="3342217" y="778934"/>
              <a:ext cx="25400" cy="21167"/>
            </a:xfrm>
            <a:custGeom>
              <a:avLst/>
              <a:gdLst>
                <a:gd name="T0" fmla="*/ 1 w 6"/>
                <a:gd name="T1" fmla="*/ 0 h 5"/>
                <a:gd name="T2" fmla="*/ 1 w 6"/>
                <a:gd name="T3" fmla="*/ 0 h 5"/>
                <a:gd name="T4" fmla="*/ 3 w 6"/>
                <a:gd name="T5" fmla="*/ 5 h 5"/>
                <a:gd name="T6" fmla="*/ 1 w 6"/>
                <a:gd name="T7" fmla="*/ 0 h 5"/>
              </a:gdLst>
              <a:ahLst/>
              <a:cxnLst>
                <a:cxn ang="0">
                  <a:pos x="T0" y="T1"/>
                </a:cxn>
                <a:cxn ang="0">
                  <a:pos x="T2" y="T3"/>
                </a:cxn>
                <a:cxn ang="0">
                  <a:pos x="T4" y="T5"/>
                </a:cxn>
                <a:cxn ang="0">
                  <a:pos x="T6" y="T7"/>
                </a:cxn>
              </a:cxnLst>
              <a:rect l="0" t="0" r="r" b="b"/>
              <a:pathLst>
                <a:path w="6" h="5">
                  <a:moveTo>
                    <a:pt x="1" y="0"/>
                  </a:moveTo>
                  <a:cubicBezTo>
                    <a:pt x="1" y="0"/>
                    <a:pt x="1" y="0"/>
                    <a:pt x="1" y="0"/>
                  </a:cubicBezTo>
                  <a:cubicBezTo>
                    <a:pt x="3" y="1"/>
                    <a:pt x="6" y="4"/>
                    <a:pt x="3" y="5"/>
                  </a:cubicBezTo>
                  <a:cubicBezTo>
                    <a:pt x="2" y="4"/>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2" name="Freeform 213"/>
            <p:cNvSpPr/>
            <p:nvPr/>
          </p:nvSpPr>
          <p:spPr bwMode="auto">
            <a:xfrm>
              <a:off x="3505200" y="778934"/>
              <a:ext cx="16933" cy="29633"/>
            </a:xfrm>
            <a:custGeom>
              <a:avLst/>
              <a:gdLst>
                <a:gd name="T0" fmla="*/ 3 w 4"/>
                <a:gd name="T1" fmla="*/ 0 h 7"/>
                <a:gd name="T2" fmla="*/ 0 w 4"/>
                <a:gd name="T3" fmla="*/ 7 h 7"/>
                <a:gd name="T4" fmla="*/ 3 w 4"/>
                <a:gd name="T5" fmla="*/ 0 h 7"/>
              </a:gdLst>
              <a:ahLst/>
              <a:cxnLst>
                <a:cxn ang="0">
                  <a:pos x="T0" y="T1"/>
                </a:cxn>
                <a:cxn ang="0">
                  <a:pos x="T2" y="T3"/>
                </a:cxn>
                <a:cxn ang="0">
                  <a:pos x="T4" y="T5"/>
                </a:cxn>
              </a:cxnLst>
              <a:rect l="0" t="0" r="r" b="b"/>
              <a:pathLst>
                <a:path w="4" h="7">
                  <a:moveTo>
                    <a:pt x="3" y="0"/>
                  </a:moveTo>
                  <a:cubicBezTo>
                    <a:pt x="4" y="2"/>
                    <a:pt x="3" y="7"/>
                    <a:pt x="0" y="7"/>
                  </a:cubicBezTo>
                  <a:cubicBezTo>
                    <a:pt x="2" y="5"/>
                    <a:pt x="2"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3" name="Freeform 214"/>
            <p:cNvSpPr/>
            <p:nvPr/>
          </p:nvSpPr>
          <p:spPr bwMode="auto">
            <a:xfrm>
              <a:off x="3526367" y="787400"/>
              <a:ext cx="16933" cy="25400"/>
            </a:xfrm>
            <a:custGeom>
              <a:avLst/>
              <a:gdLst>
                <a:gd name="T0" fmla="*/ 4 w 4"/>
                <a:gd name="T1" fmla="*/ 0 h 6"/>
                <a:gd name="T2" fmla="*/ 0 w 4"/>
                <a:gd name="T3" fmla="*/ 6 h 6"/>
                <a:gd name="T4" fmla="*/ 4 w 4"/>
                <a:gd name="T5" fmla="*/ 0 h 6"/>
              </a:gdLst>
              <a:ahLst/>
              <a:cxnLst>
                <a:cxn ang="0">
                  <a:pos x="T0" y="T1"/>
                </a:cxn>
                <a:cxn ang="0">
                  <a:pos x="T2" y="T3"/>
                </a:cxn>
                <a:cxn ang="0">
                  <a:pos x="T4" y="T5"/>
                </a:cxn>
              </a:cxnLst>
              <a:rect l="0" t="0" r="r" b="b"/>
              <a:pathLst>
                <a:path w="4" h="6">
                  <a:moveTo>
                    <a:pt x="4" y="0"/>
                  </a:moveTo>
                  <a:cubicBezTo>
                    <a:pt x="4" y="3"/>
                    <a:pt x="2" y="5"/>
                    <a:pt x="0" y="6"/>
                  </a:cubicBezTo>
                  <a:cubicBezTo>
                    <a:pt x="1" y="4"/>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4" name="Freeform 215"/>
            <p:cNvSpPr/>
            <p:nvPr/>
          </p:nvSpPr>
          <p:spPr bwMode="auto">
            <a:xfrm>
              <a:off x="3291418" y="787401"/>
              <a:ext cx="21167" cy="29633"/>
            </a:xfrm>
            <a:custGeom>
              <a:avLst/>
              <a:gdLst>
                <a:gd name="T0" fmla="*/ 2 w 5"/>
                <a:gd name="T1" fmla="*/ 0 h 7"/>
                <a:gd name="T2" fmla="*/ 5 w 5"/>
                <a:gd name="T3" fmla="*/ 7 h 7"/>
                <a:gd name="T4" fmla="*/ 0 w 5"/>
                <a:gd name="T5" fmla="*/ 1 h 7"/>
                <a:gd name="T6" fmla="*/ 2 w 5"/>
                <a:gd name="T7" fmla="*/ 0 h 7"/>
              </a:gdLst>
              <a:ahLst/>
              <a:cxnLst>
                <a:cxn ang="0">
                  <a:pos x="T0" y="T1"/>
                </a:cxn>
                <a:cxn ang="0">
                  <a:pos x="T2" y="T3"/>
                </a:cxn>
                <a:cxn ang="0">
                  <a:pos x="T4" y="T5"/>
                </a:cxn>
                <a:cxn ang="0">
                  <a:pos x="T6" y="T7"/>
                </a:cxn>
              </a:cxnLst>
              <a:rect l="0" t="0" r="r" b="b"/>
              <a:pathLst>
                <a:path w="5" h="7">
                  <a:moveTo>
                    <a:pt x="2" y="0"/>
                  </a:moveTo>
                  <a:cubicBezTo>
                    <a:pt x="3" y="2"/>
                    <a:pt x="5" y="5"/>
                    <a:pt x="5" y="7"/>
                  </a:cubicBezTo>
                  <a:cubicBezTo>
                    <a:pt x="3" y="6"/>
                    <a:pt x="2" y="3"/>
                    <a:pt x="0" y="1"/>
                  </a:cubicBezTo>
                  <a:cubicBezTo>
                    <a:pt x="0" y="0"/>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5" name="Freeform 216"/>
            <p:cNvSpPr/>
            <p:nvPr/>
          </p:nvSpPr>
          <p:spPr bwMode="auto">
            <a:xfrm>
              <a:off x="3274485" y="795868"/>
              <a:ext cx="21167" cy="29633"/>
            </a:xfrm>
            <a:custGeom>
              <a:avLst/>
              <a:gdLst>
                <a:gd name="T0" fmla="*/ 5 w 5"/>
                <a:gd name="T1" fmla="*/ 7 h 7"/>
                <a:gd name="T2" fmla="*/ 0 w 5"/>
                <a:gd name="T3" fmla="*/ 3 h 7"/>
                <a:gd name="T4" fmla="*/ 5 w 5"/>
                <a:gd name="T5" fmla="*/ 7 h 7"/>
              </a:gdLst>
              <a:ahLst/>
              <a:cxnLst>
                <a:cxn ang="0">
                  <a:pos x="T0" y="T1"/>
                </a:cxn>
                <a:cxn ang="0">
                  <a:pos x="T2" y="T3"/>
                </a:cxn>
                <a:cxn ang="0">
                  <a:pos x="T4" y="T5"/>
                </a:cxn>
              </a:cxnLst>
              <a:rect l="0" t="0" r="r" b="b"/>
              <a:pathLst>
                <a:path w="5" h="7">
                  <a:moveTo>
                    <a:pt x="5" y="7"/>
                  </a:moveTo>
                  <a:cubicBezTo>
                    <a:pt x="3" y="7"/>
                    <a:pt x="0" y="4"/>
                    <a:pt x="0" y="3"/>
                  </a:cubicBezTo>
                  <a:cubicBezTo>
                    <a:pt x="0" y="0"/>
                    <a:pt x="5" y="5"/>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6" name="Freeform 217"/>
            <p:cNvSpPr/>
            <p:nvPr/>
          </p:nvSpPr>
          <p:spPr bwMode="auto">
            <a:xfrm>
              <a:off x="3257551" y="808568"/>
              <a:ext cx="25400" cy="29633"/>
            </a:xfrm>
            <a:custGeom>
              <a:avLst/>
              <a:gdLst>
                <a:gd name="T0" fmla="*/ 6 w 6"/>
                <a:gd name="T1" fmla="*/ 7 h 7"/>
                <a:gd name="T2" fmla="*/ 0 w 6"/>
                <a:gd name="T3" fmla="*/ 2 h 7"/>
                <a:gd name="T4" fmla="*/ 6 w 6"/>
                <a:gd name="T5" fmla="*/ 7 h 7"/>
              </a:gdLst>
              <a:ahLst/>
              <a:cxnLst>
                <a:cxn ang="0">
                  <a:pos x="T0" y="T1"/>
                </a:cxn>
                <a:cxn ang="0">
                  <a:pos x="T2" y="T3"/>
                </a:cxn>
                <a:cxn ang="0">
                  <a:pos x="T4" y="T5"/>
                </a:cxn>
              </a:cxnLst>
              <a:rect l="0" t="0" r="r" b="b"/>
              <a:pathLst>
                <a:path w="6" h="7">
                  <a:moveTo>
                    <a:pt x="6" y="7"/>
                  </a:moveTo>
                  <a:cubicBezTo>
                    <a:pt x="3" y="7"/>
                    <a:pt x="1" y="4"/>
                    <a:pt x="0" y="2"/>
                  </a:cubicBezTo>
                  <a:cubicBezTo>
                    <a:pt x="2" y="0"/>
                    <a:pt x="5" y="5"/>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4" name="Freeform 218"/>
            <p:cNvSpPr/>
            <p:nvPr/>
          </p:nvSpPr>
          <p:spPr bwMode="auto">
            <a:xfrm>
              <a:off x="3564467" y="817033"/>
              <a:ext cx="25400" cy="25400"/>
            </a:xfrm>
            <a:custGeom>
              <a:avLst/>
              <a:gdLst>
                <a:gd name="T0" fmla="*/ 5 w 6"/>
                <a:gd name="T1" fmla="*/ 0 h 6"/>
                <a:gd name="T2" fmla="*/ 0 w 6"/>
                <a:gd name="T3" fmla="*/ 6 h 6"/>
                <a:gd name="T4" fmla="*/ 5 w 6"/>
                <a:gd name="T5" fmla="*/ 0 h 6"/>
              </a:gdLst>
              <a:ahLst/>
              <a:cxnLst>
                <a:cxn ang="0">
                  <a:pos x="T0" y="T1"/>
                </a:cxn>
                <a:cxn ang="0">
                  <a:pos x="T2" y="T3"/>
                </a:cxn>
                <a:cxn ang="0">
                  <a:pos x="T4" y="T5"/>
                </a:cxn>
              </a:cxnLst>
              <a:rect l="0" t="0" r="r" b="b"/>
              <a:pathLst>
                <a:path w="6" h="6">
                  <a:moveTo>
                    <a:pt x="5" y="0"/>
                  </a:moveTo>
                  <a:cubicBezTo>
                    <a:pt x="6" y="3"/>
                    <a:pt x="3" y="5"/>
                    <a:pt x="0" y="6"/>
                  </a:cubicBezTo>
                  <a:cubicBezTo>
                    <a:pt x="1" y="4"/>
                    <a:pt x="2"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5" name="Freeform 219"/>
            <p:cNvSpPr/>
            <p:nvPr/>
          </p:nvSpPr>
          <p:spPr bwMode="auto">
            <a:xfrm>
              <a:off x="3244851" y="825500"/>
              <a:ext cx="25400" cy="19051"/>
            </a:xfrm>
            <a:custGeom>
              <a:avLst/>
              <a:gdLst>
                <a:gd name="T0" fmla="*/ 6 w 6"/>
                <a:gd name="T1" fmla="*/ 5 h 5"/>
                <a:gd name="T2" fmla="*/ 0 w 6"/>
                <a:gd name="T3" fmla="*/ 0 h 5"/>
                <a:gd name="T4" fmla="*/ 1 w 6"/>
                <a:gd name="T5" fmla="*/ 0 h 5"/>
                <a:gd name="T6" fmla="*/ 6 w 6"/>
                <a:gd name="T7" fmla="*/ 5 h 5"/>
              </a:gdLst>
              <a:ahLst/>
              <a:cxnLst>
                <a:cxn ang="0">
                  <a:pos x="T0" y="T1"/>
                </a:cxn>
                <a:cxn ang="0">
                  <a:pos x="T2" y="T3"/>
                </a:cxn>
                <a:cxn ang="0">
                  <a:pos x="T4" y="T5"/>
                </a:cxn>
                <a:cxn ang="0">
                  <a:pos x="T6" y="T7"/>
                </a:cxn>
              </a:cxnLst>
              <a:rect l="0" t="0" r="r" b="b"/>
              <a:pathLst>
                <a:path w="6" h="5">
                  <a:moveTo>
                    <a:pt x="6" y="5"/>
                  </a:moveTo>
                  <a:cubicBezTo>
                    <a:pt x="4" y="5"/>
                    <a:pt x="1" y="2"/>
                    <a:pt x="0" y="0"/>
                  </a:cubicBezTo>
                  <a:cubicBezTo>
                    <a:pt x="0" y="0"/>
                    <a:pt x="1" y="0"/>
                    <a:pt x="1" y="0"/>
                  </a:cubicBezTo>
                  <a:cubicBezTo>
                    <a:pt x="4" y="0"/>
                    <a:pt x="6" y="3"/>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6" name="Freeform 220"/>
            <p:cNvSpPr/>
            <p:nvPr/>
          </p:nvSpPr>
          <p:spPr bwMode="auto">
            <a:xfrm>
              <a:off x="3585634" y="833967"/>
              <a:ext cx="21167" cy="23284"/>
            </a:xfrm>
            <a:custGeom>
              <a:avLst/>
              <a:gdLst>
                <a:gd name="T0" fmla="*/ 5 w 5"/>
                <a:gd name="T1" fmla="*/ 1 h 6"/>
                <a:gd name="T2" fmla="*/ 0 w 5"/>
                <a:gd name="T3" fmla="*/ 6 h 6"/>
                <a:gd name="T4" fmla="*/ 4 w 5"/>
                <a:gd name="T5" fmla="*/ 0 h 6"/>
                <a:gd name="T6" fmla="*/ 5 w 5"/>
                <a:gd name="T7" fmla="*/ 1 h 6"/>
              </a:gdLst>
              <a:ahLst/>
              <a:cxnLst>
                <a:cxn ang="0">
                  <a:pos x="T0" y="T1"/>
                </a:cxn>
                <a:cxn ang="0">
                  <a:pos x="T2" y="T3"/>
                </a:cxn>
                <a:cxn ang="0">
                  <a:pos x="T4" y="T5"/>
                </a:cxn>
                <a:cxn ang="0">
                  <a:pos x="T6" y="T7"/>
                </a:cxn>
              </a:cxnLst>
              <a:rect l="0" t="0" r="r" b="b"/>
              <a:pathLst>
                <a:path w="5" h="6">
                  <a:moveTo>
                    <a:pt x="5" y="1"/>
                  </a:moveTo>
                  <a:cubicBezTo>
                    <a:pt x="4" y="3"/>
                    <a:pt x="2" y="6"/>
                    <a:pt x="0" y="6"/>
                  </a:cubicBezTo>
                  <a:cubicBezTo>
                    <a:pt x="0" y="4"/>
                    <a:pt x="3" y="2"/>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7" name="Freeform 221"/>
            <p:cNvSpPr>
              <a:spLocks noEditPoints="1"/>
            </p:cNvSpPr>
            <p:nvPr/>
          </p:nvSpPr>
          <p:spPr bwMode="auto">
            <a:xfrm>
              <a:off x="3274484" y="838201"/>
              <a:ext cx="328083" cy="243417"/>
            </a:xfrm>
            <a:custGeom>
              <a:avLst/>
              <a:gdLst>
                <a:gd name="T0" fmla="*/ 70 w 78"/>
                <a:gd name="T1" fmla="*/ 58 h 58"/>
                <a:gd name="T2" fmla="*/ 58 w 78"/>
                <a:gd name="T3" fmla="*/ 52 h 58"/>
                <a:gd name="T4" fmla="*/ 38 w 78"/>
                <a:gd name="T5" fmla="*/ 42 h 58"/>
                <a:gd name="T6" fmla="*/ 24 w 78"/>
                <a:gd name="T7" fmla="*/ 35 h 58"/>
                <a:gd name="T8" fmla="*/ 15 w 78"/>
                <a:gd name="T9" fmla="*/ 30 h 58"/>
                <a:gd name="T10" fmla="*/ 7 w 78"/>
                <a:gd name="T11" fmla="*/ 26 h 58"/>
                <a:gd name="T12" fmla="*/ 3 w 78"/>
                <a:gd name="T13" fmla="*/ 24 h 58"/>
                <a:gd name="T14" fmla="*/ 1 w 78"/>
                <a:gd name="T15" fmla="*/ 24 h 58"/>
                <a:gd name="T16" fmla="*/ 4 w 78"/>
                <a:gd name="T17" fmla="*/ 18 h 58"/>
                <a:gd name="T18" fmla="*/ 34 w 78"/>
                <a:gd name="T19" fmla="*/ 1 h 58"/>
                <a:gd name="T20" fmla="*/ 35 w 78"/>
                <a:gd name="T21" fmla="*/ 0 h 58"/>
                <a:gd name="T22" fmla="*/ 57 w 78"/>
                <a:gd name="T23" fmla="*/ 4 h 58"/>
                <a:gd name="T24" fmla="*/ 58 w 78"/>
                <a:gd name="T25" fmla="*/ 6 h 58"/>
                <a:gd name="T26" fmla="*/ 76 w 78"/>
                <a:gd name="T27" fmla="*/ 38 h 58"/>
                <a:gd name="T28" fmla="*/ 70 w 78"/>
                <a:gd name="T29" fmla="*/ 58 h 58"/>
                <a:gd name="T30" fmla="*/ 72 w 78"/>
                <a:gd name="T31" fmla="*/ 44 h 58"/>
                <a:gd name="T32" fmla="*/ 73 w 78"/>
                <a:gd name="T33" fmla="*/ 29 h 58"/>
                <a:gd name="T34" fmla="*/ 72 w 78"/>
                <a:gd name="T35" fmla="*/ 27 h 58"/>
                <a:gd name="T36" fmla="*/ 71 w 78"/>
                <a:gd name="T37" fmla="*/ 22 h 58"/>
                <a:gd name="T38" fmla="*/ 61 w 78"/>
                <a:gd name="T39" fmla="*/ 11 h 58"/>
                <a:gd name="T40" fmla="*/ 56 w 78"/>
                <a:gd name="T41" fmla="*/ 9 h 58"/>
                <a:gd name="T42" fmla="*/ 51 w 78"/>
                <a:gd name="T43" fmla="*/ 5 h 58"/>
                <a:gd name="T44" fmla="*/ 33 w 78"/>
                <a:gd name="T45" fmla="*/ 4 h 58"/>
                <a:gd name="T46" fmla="*/ 12 w 78"/>
                <a:gd name="T47" fmla="*/ 11 h 58"/>
                <a:gd name="T48" fmla="*/ 4 w 78"/>
                <a:gd name="T49" fmla="*/ 22 h 58"/>
                <a:gd name="T50" fmla="*/ 25 w 78"/>
                <a:gd name="T51" fmla="*/ 32 h 58"/>
                <a:gd name="T52" fmla="*/ 35 w 78"/>
                <a:gd name="T53" fmla="*/ 37 h 58"/>
                <a:gd name="T54" fmla="*/ 42 w 78"/>
                <a:gd name="T55" fmla="*/ 42 h 58"/>
                <a:gd name="T56" fmla="*/ 51 w 78"/>
                <a:gd name="T57" fmla="*/ 46 h 58"/>
                <a:gd name="T58" fmla="*/ 53 w 78"/>
                <a:gd name="T59" fmla="*/ 47 h 58"/>
                <a:gd name="T60" fmla="*/ 57 w 78"/>
                <a:gd name="T61" fmla="*/ 48 h 58"/>
                <a:gd name="T62" fmla="*/ 59 w 78"/>
                <a:gd name="T63" fmla="*/ 50 h 58"/>
                <a:gd name="T64" fmla="*/ 61 w 78"/>
                <a:gd name="T65" fmla="*/ 51 h 58"/>
                <a:gd name="T66" fmla="*/ 69 w 78"/>
                <a:gd name="T67" fmla="*/ 55 h 58"/>
                <a:gd name="T68" fmla="*/ 72 w 78"/>
                <a:gd name="T69"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58">
                  <a:moveTo>
                    <a:pt x="70" y="58"/>
                  </a:moveTo>
                  <a:cubicBezTo>
                    <a:pt x="65" y="57"/>
                    <a:pt x="62" y="54"/>
                    <a:pt x="58" y="52"/>
                  </a:cubicBezTo>
                  <a:cubicBezTo>
                    <a:pt x="52" y="49"/>
                    <a:pt x="45" y="46"/>
                    <a:pt x="38" y="42"/>
                  </a:cubicBezTo>
                  <a:cubicBezTo>
                    <a:pt x="33" y="40"/>
                    <a:pt x="29" y="36"/>
                    <a:pt x="24" y="35"/>
                  </a:cubicBezTo>
                  <a:cubicBezTo>
                    <a:pt x="22" y="32"/>
                    <a:pt x="18" y="32"/>
                    <a:pt x="15" y="30"/>
                  </a:cubicBezTo>
                  <a:cubicBezTo>
                    <a:pt x="12" y="29"/>
                    <a:pt x="10" y="26"/>
                    <a:pt x="7" y="26"/>
                  </a:cubicBezTo>
                  <a:cubicBezTo>
                    <a:pt x="6" y="25"/>
                    <a:pt x="4" y="25"/>
                    <a:pt x="3" y="24"/>
                  </a:cubicBezTo>
                  <a:cubicBezTo>
                    <a:pt x="2" y="23"/>
                    <a:pt x="1" y="24"/>
                    <a:pt x="1" y="24"/>
                  </a:cubicBezTo>
                  <a:cubicBezTo>
                    <a:pt x="0" y="21"/>
                    <a:pt x="2" y="19"/>
                    <a:pt x="4" y="18"/>
                  </a:cubicBezTo>
                  <a:cubicBezTo>
                    <a:pt x="10" y="8"/>
                    <a:pt x="20" y="1"/>
                    <a:pt x="34" y="1"/>
                  </a:cubicBezTo>
                  <a:cubicBezTo>
                    <a:pt x="35" y="1"/>
                    <a:pt x="35" y="0"/>
                    <a:pt x="35" y="0"/>
                  </a:cubicBezTo>
                  <a:cubicBezTo>
                    <a:pt x="44" y="0"/>
                    <a:pt x="50" y="1"/>
                    <a:pt x="57" y="4"/>
                  </a:cubicBezTo>
                  <a:cubicBezTo>
                    <a:pt x="57" y="5"/>
                    <a:pt x="57" y="5"/>
                    <a:pt x="58" y="6"/>
                  </a:cubicBezTo>
                  <a:cubicBezTo>
                    <a:pt x="68" y="12"/>
                    <a:pt x="78" y="25"/>
                    <a:pt x="76" y="38"/>
                  </a:cubicBezTo>
                  <a:cubicBezTo>
                    <a:pt x="75" y="45"/>
                    <a:pt x="73" y="52"/>
                    <a:pt x="70" y="58"/>
                  </a:cubicBezTo>
                  <a:close/>
                  <a:moveTo>
                    <a:pt x="72" y="44"/>
                  </a:moveTo>
                  <a:cubicBezTo>
                    <a:pt x="73" y="40"/>
                    <a:pt x="75" y="34"/>
                    <a:pt x="73" y="29"/>
                  </a:cubicBezTo>
                  <a:cubicBezTo>
                    <a:pt x="73" y="28"/>
                    <a:pt x="72" y="27"/>
                    <a:pt x="72" y="27"/>
                  </a:cubicBezTo>
                  <a:cubicBezTo>
                    <a:pt x="71" y="25"/>
                    <a:pt x="71" y="24"/>
                    <a:pt x="71" y="22"/>
                  </a:cubicBezTo>
                  <a:cubicBezTo>
                    <a:pt x="69" y="18"/>
                    <a:pt x="65" y="14"/>
                    <a:pt x="61" y="11"/>
                  </a:cubicBezTo>
                  <a:cubicBezTo>
                    <a:pt x="60" y="10"/>
                    <a:pt x="58" y="10"/>
                    <a:pt x="56" y="9"/>
                  </a:cubicBezTo>
                  <a:cubicBezTo>
                    <a:pt x="54" y="8"/>
                    <a:pt x="53" y="6"/>
                    <a:pt x="51" y="5"/>
                  </a:cubicBezTo>
                  <a:cubicBezTo>
                    <a:pt x="47" y="4"/>
                    <a:pt x="39" y="3"/>
                    <a:pt x="33" y="4"/>
                  </a:cubicBezTo>
                  <a:cubicBezTo>
                    <a:pt x="25" y="4"/>
                    <a:pt x="19" y="9"/>
                    <a:pt x="12" y="11"/>
                  </a:cubicBezTo>
                  <a:cubicBezTo>
                    <a:pt x="9" y="14"/>
                    <a:pt x="6" y="18"/>
                    <a:pt x="4" y="22"/>
                  </a:cubicBezTo>
                  <a:cubicBezTo>
                    <a:pt x="11" y="25"/>
                    <a:pt x="18" y="30"/>
                    <a:pt x="25" y="32"/>
                  </a:cubicBezTo>
                  <a:cubicBezTo>
                    <a:pt x="28" y="35"/>
                    <a:pt x="31" y="36"/>
                    <a:pt x="35" y="37"/>
                  </a:cubicBezTo>
                  <a:cubicBezTo>
                    <a:pt x="37" y="38"/>
                    <a:pt x="40" y="40"/>
                    <a:pt x="42" y="42"/>
                  </a:cubicBezTo>
                  <a:cubicBezTo>
                    <a:pt x="45" y="43"/>
                    <a:pt x="48" y="44"/>
                    <a:pt x="51" y="46"/>
                  </a:cubicBezTo>
                  <a:cubicBezTo>
                    <a:pt x="52" y="46"/>
                    <a:pt x="52" y="47"/>
                    <a:pt x="53" y="47"/>
                  </a:cubicBezTo>
                  <a:cubicBezTo>
                    <a:pt x="54" y="48"/>
                    <a:pt x="55" y="48"/>
                    <a:pt x="57" y="48"/>
                  </a:cubicBezTo>
                  <a:cubicBezTo>
                    <a:pt x="58" y="49"/>
                    <a:pt x="58" y="50"/>
                    <a:pt x="59" y="50"/>
                  </a:cubicBezTo>
                  <a:cubicBezTo>
                    <a:pt x="60" y="51"/>
                    <a:pt x="61" y="51"/>
                    <a:pt x="61" y="51"/>
                  </a:cubicBezTo>
                  <a:cubicBezTo>
                    <a:pt x="64" y="52"/>
                    <a:pt x="66" y="54"/>
                    <a:pt x="69" y="55"/>
                  </a:cubicBezTo>
                  <a:cubicBezTo>
                    <a:pt x="70" y="52"/>
                    <a:pt x="72" y="48"/>
                    <a:pt x="7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8" name="Freeform 222"/>
            <p:cNvSpPr/>
            <p:nvPr/>
          </p:nvSpPr>
          <p:spPr bwMode="auto">
            <a:xfrm>
              <a:off x="3210984" y="848784"/>
              <a:ext cx="25400" cy="16933"/>
            </a:xfrm>
            <a:custGeom>
              <a:avLst/>
              <a:gdLst>
                <a:gd name="T0" fmla="*/ 0 w 6"/>
                <a:gd name="T1" fmla="*/ 0 h 4"/>
                <a:gd name="T2" fmla="*/ 6 w 6"/>
                <a:gd name="T3" fmla="*/ 3 h 4"/>
                <a:gd name="T4" fmla="*/ 0 w 6"/>
                <a:gd name="T5" fmla="*/ 0 h 4"/>
              </a:gdLst>
              <a:ahLst/>
              <a:cxnLst>
                <a:cxn ang="0">
                  <a:pos x="T0" y="T1"/>
                </a:cxn>
                <a:cxn ang="0">
                  <a:pos x="T2" y="T3"/>
                </a:cxn>
                <a:cxn ang="0">
                  <a:pos x="T4" y="T5"/>
                </a:cxn>
              </a:cxnLst>
              <a:rect l="0" t="0" r="r" b="b"/>
              <a:pathLst>
                <a:path w="6" h="4">
                  <a:moveTo>
                    <a:pt x="0" y="0"/>
                  </a:moveTo>
                  <a:cubicBezTo>
                    <a:pt x="3" y="0"/>
                    <a:pt x="4" y="2"/>
                    <a:pt x="6" y="3"/>
                  </a:cubicBezTo>
                  <a:cubicBezTo>
                    <a:pt x="4" y="4"/>
                    <a:pt x="1"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9" name="Freeform 223"/>
            <p:cNvSpPr/>
            <p:nvPr/>
          </p:nvSpPr>
          <p:spPr bwMode="auto">
            <a:xfrm>
              <a:off x="3602567" y="848784"/>
              <a:ext cx="21167" cy="25400"/>
            </a:xfrm>
            <a:custGeom>
              <a:avLst/>
              <a:gdLst>
                <a:gd name="T0" fmla="*/ 5 w 5"/>
                <a:gd name="T1" fmla="*/ 1 h 6"/>
                <a:gd name="T2" fmla="*/ 0 w 5"/>
                <a:gd name="T3" fmla="*/ 5 h 6"/>
                <a:gd name="T4" fmla="*/ 3 w 5"/>
                <a:gd name="T5" fmla="*/ 0 h 6"/>
                <a:gd name="T6" fmla="*/ 5 w 5"/>
                <a:gd name="T7" fmla="*/ 1 h 6"/>
              </a:gdLst>
              <a:ahLst/>
              <a:cxnLst>
                <a:cxn ang="0">
                  <a:pos x="T0" y="T1"/>
                </a:cxn>
                <a:cxn ang="0">
                  <a:pos x="T2" y="T3"/>
                </a:cxn>
                <a:cxn ang="0">
                  <a:pos x="T4" y="T5"/>
                </a:cxn>
                <a:cxn ang="0">
                  <a:pos x="T6" y="T7"/>
                </a:cxn>
              </a:cxnLst>
              <a:rect l="0" t="0" r="r" b="b"/>
              <a:pathLst>
                <a:path w="5" h="6">
                  <a:moveTo>
                    <a:pt x="5" y="1"/>
                  </a:moveTo>
                  <a:cubicBezTo>
                    <a:pt x="4" y="3"/>
                    <a:pt x="2" y="6"/>
                    <a:pt x="0" y="5"/>
                  </a:cubicBezTo>
                  <a:cubicBezTo>
                    <a:pt x="0" y="3"/>
                    <a:pt x="2" y="2"/>
                    <a:pt x="3" y="0"/>
                  </a:cubicBezTo>
                  <a:cubicBezTo>
                    <a:pt x="4" y="0"/>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0" name="Freeform 224"/>
            <p:cNvSpPr/>
            <p:nvPr/>
          </p:nvSpPr>
          <p:spPr bwMode="auto">
            <a:xfrm>
              <a:off x="3206751" y="861484"/>
              <a:ext cx="21167" cy="16933"/>
            </a:xfrm>
            <a:custGeom>
              <a:avLst/>
              <a:gdLst>
                <a:gd name="T0" fmla="*/ 0 w 5"/>
                <a:gd name="T1" fmla="*/ 0 h 4"/>
                <a:gd name="T2" fmla="*/ 5 w 5"/>
                <a:gd name="T3" fmla="*/ 3 h 4"/>
                <a:gd name="T4" fmla="*/ 0 w 5"/>
                <a:gd name="T5" fmla="*/ 0 h 4"/>
              </a:gdLst>
              <a:ahLst/>
              <a:cxnLst>
                <a:cxn ang="0">
                  <a:pos x="T0" y="T1"/>
                </a:cxn>
                <a:cxn ang="0">
                  <a:pos x="T2" y="T3"/>
                </a:cxn>
                <a:cxn ang="0">
                  <a:pos x="T4" y="T5"/>
                </a:cxn>
              </a:cxnLst>
              <a:rect l="0" t="0" r="r" b="b"/>
              <a:pathLst>
                <a:path w="5" h="4">
                  <a:moveTo>
                    <a:pt x="0" y="0"/>
                  </a:moveTo>
                  <a:cubicBezTo>
                    <a:pt x="2" y="1"/>
                    <a:pt x="4" y="1"/>
                    <a:pt x="5" y="3"/>
                  </a:cubicBezTo>
                  <a:cubicBezTo>
                    <a:pt x="3" y="4"/>
                    <a:pt x="1"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1" name="Freeform 225"/>
            <p:cNvSpPr/>
            <p:nvPr/>
          </p:nvSpPr>
          <p:spPr bwMode="auto">
            <a:xfrm>
              <a:off x="3202518" y="869951"/>
              <a:ext cx="21167" cy="16933"/>
            </a:xfrm>
            <a:custGeom>
              <a:avLst/>
              <a:gdLst>
                <a:gd name="T0" fmla="*/ 5 w 5"/>
                <a:gd name="T1" fmla="*/ 4 h 4"/>
                <a:gd name="T2" fmla="*/ 0 w 5"/>
                <a:gd name="T3" fmla="*/ 1 h 4"/>
                <a:gd name="T4" fmla="*/ 5 w 5"/>
                <a:gd name="T5" fmla="*/ 4 h 4"/>
              </a:gdLst>
              <a:ahLst/>
              <a:cxnLst>
                <a:cxn ang="0">
                  <a:pos x="T0" y="T1"/>
                </a:cxn>
                <a:cxn ang="0">
                  <a:pos x="T2" y="T3"/>
                </a:cxn>
                <a:cxn ang="0">
                  <a:pos x="T4" y="T5"/>
                </a:cxn>
              </a:cxnLst>
              <a:rect l="0" t="0" r="r" b="b"/>
              <a:pathLst>
                <a:path w="5" h="4">
                  <a:moveTo>
                    <a:pt x="5" y="4"/>
                  </a:moveTo>
                  <a:cubicBezTo>
                    <a:pt x="3" y="4"/>
                    <a:pt x="2" y="2"/>
                    <a:pt x="0" y="1"/>
                  </a:cubicBezTo>
                  <a:cubicBezTo>
                    <a:pt x="1" y="0"/>
                    <a:pt x="5" y="1"/>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2" name="Freeform 226"/>
            <p:cNvSpPr/>
            <p:nvPr/>
          </p:nvSpPr>
          <p:spPr bwMode="auto">
            <a:xfrm>
              <a:off x="3632200" y="899585"/>
              <a:ext cx="25400" cy="21167"/>
            </a:xfrm>
            <a:custGeom>
              <a:avLst/>
              <a:gdLst>
                <a:gd name="T0" fmla="*/ 6 w 6"/>
                <a:gd name="T1" fmla="*/ 3 h 5"/>
                <a:gd name="T2" fmla="*/ 0 w 6"/>
                <a:gd name="T3" fmla="*/ 5 h 5"/>
                <a:gd name="T4" fmla="*/ 6 w 6"/>
                <a:gd name="T5" fmla="*/ 3 h 5"/>
              </a:gdLst>
              <a:ahLst/>
              <a:cxnLst>
                <a:cxn ang="0">
                  <a:pos x="T0" y="T1"/>
                </a:cxn>
                <a:cxn ang="0">
                  <a:pos x="T2" y="T3"/>
                </a:cxn>
                <a:cxn ang="0">
                  <a:pos x="T4" y="T5"/>
                </a:cxn>
              </a:cxnLst>
              <a:rect l="0" t="0" r="r" b="b"/>
              <a:pathLst>
                <a:path w="6" h="5">
                  <a:moveTo>
                    <a:pt x="6" y="3"/>
                  </a:moveTo>
                  <a:cubicBezTo>
                    <a:pt x="5" y="5"/>
                    <a:pt x="3" y="5"/>
                    <a:pt x="0" y="5"/>
                  </a:cubicBezTo>
                  <a:cubicBezTo>
                    <a:pt x="1" y="4"/>
                    <a:pt x="5" y="0"/>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3" name="Freeform 227"/>
            <p:cNvSpPr/>
            <p:nvPr/>
          </p:nvSpPr>
          <p:spPr bwMode="auto">
            <a:xfrm>
              <a:off x="3640667" y="916517"/>
              <a:ext cx="21167" cy="25400"/>
            </a:xfrm>
            <a:custGeom>
              <a:avLst/>
              <a:gdLst>
                <a:gd name="T0" fmla="*/ 5 w 5"/>
                <a:gd name="T1" fmla="*/ 3 h 6"/>
                <a:gd name="T2" fmla="*/ 0 w 5"/>
                <a:gd name="T3" fmla="*/ 4 h 6"/>
                <a:gd name="T4" fmla="*/ 5 w 5"/>
                <a:gd name="T5" fmla="*/ 3 h 6"/>
              </a:gdLst>
              <a:ahLst/>
              <a:cxnLst>
                <a:cxn ang="0">
                  <a:pos x="T0" y="T1"/>
                </a:cxn>
                <a:cxn ang="0">
                  <a:pos x="T2" y="T3"/>
                </a:cxn>
                <a:cxn ang="0">
                  <a:pos x="T4" y="T5"/>
                </a:cxn>
              </a:cxnLst>
              <a:rect l="0" t="0" r="r" b="b"/>
              <a:pathLst>
                <a:path w="5" h="6">
                  <a:moveTo>
                    <a:pt x="5" y="3"/>
                  </a:moveTo>
                  <a:cubicBezTo>
                    <a:pt x="4" y="4"/>
                    <a:pt x="1" y="6"/>
                    <a:pt x="0" y="4"/>
                  </a:cubicBezTo>
                  <a:cubicBezTo>
                    <a:pt x="1" y="4"/>
                    <a:pt x="4"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4" name="Freeform 228"/>
            <p:cNvSpPr/>
            <p:nvPr/>
          </p:nvSpPr>
          <p:spPr bwMode="auto">
            <a:xfrm>
              <a:off x="3640667" y="937685"/>
              <a:ext cx="25400" cy="21167"/>
            </a:xfrm>
            <a:custGeom>
              <a:avLst/>
              <a:gdLst>
                <a:gd name="T0" fmla="*/ 6 w 6"/>
                <a:gd name="T1" fmla="*/ 1 h 5"/>
                <a:gd name="T2" fmla="*/ 0 w 6"/>
                <a:gd name="T3" fmla="*/ 5 h 5"/>
                <a:gd name="T4" fmla="*/ 6 w 6"/>
                <a:gd name="T5" fmla="*/ 1 h 5"/>
              </a:gdLst>
              <a:ahLst/>
              <a:cxnLst>
                <a:cxn ang="0">
                  <a:pos x="T0" y="T1"/>
                </a:cxn>
                <a:cxn ang="0">
                  <a:pos x="T2" y="T3"/>
                </a:cxn>
                <a:cxn ang="0">
                  <a:pos x="T4" y="T5"/>
                </a:cxn>
              </a:cxnLst>
              <a:rect l="0" t="0" r="r" b="b"/>
              <a:pathLst>
                <a:path w="6" h="5">
                  <a:moveTo>
                    <a:pt x="6" y="1"/>
                  </a:moveTo>
                  <a:cubicBezTo>
                    <a:pt x="6" y="4"/>
                    <a:pt x="2" y="3"/>
                    <a:pt x="0" y="5"/>
                  </a:cubicBezTo>
                  <a:cubicBezTo>
                    <a:pt x="2" y="3"/>
                    <a:pt x="4"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5" name="Freeform 229"/>
            <p:cNvSpPr/>
            <p:nvPr/>
          </p:nvSpPr>
          <p:spPr bwMode="auto">
            <a:xfrm>
              <a:off x="3136900" y="946151"/>
              <a:ext cx="35984" cy="63500"/>
            </a:xfrm>
            <a:custGeom>
              <a:avLst/>
              <a:gdLst>
                <a:gd name="T0" fmla="*/ 8 w 9"/>
                <a:gd name="T1" fmla="*/ 0 h 15"/>
                <a:gd name="T2" fmla="*/ 7 w 9"/>
                <a:gd name="T3" fmla="*/ 5 h 15"/>
                <a:gd name="T4" fmla="*/ 1 w 9"/>
                <a:gd name="T5" fmla="*/ 15 h 15"/>
                <a:gd name="T6" fmla="*/ 3 w 9"/>
                <a:gd name="T7" fmla="*/ 11 h 15"/>
                <a:gd name="T8" fmla="*/ 7 w 9"/>
                <a:gd name="T9" fmla="*/ 0 h 15"/>
                <a:gd name="T10" fmla="*/ 8 w 9"/>
                <a:gd name="T11" fmla="*/ 0 h 15"/>
              </a:gdLst>
              <a:ahLst/>
              <a:cxnLst>
                <a:cxn ang="0">
                  <a:pos x="T0" y="T1"/>
                </a:cxn>
                <a:cxn ang="0">
                  <a:pos x="T2" y="T3"/>
                </a:cxn>
                <a:cxn ang="0">
                  <a:pos x="T4" y="T5"/>
                </a:cxn>
                <a:cxn ang="0">
                  <a:pos x="T6" y="T7"/>
                </a:cxn>
                <a:cxn ang="0">
                  <a:pos x="T8" y="T9"/>
                </a:cxn>
                <a:cxn ang="0">
                  <a:pos x="T10" y="T11"/>
                </a:cxn>
              </a:cxnLst>
              <a:rect l="0" t="0" r="r" b="b"/>
              <a:pathLst>
                <a:path w="9" h="15">
                  <a:moveTo>
                    <a:pt x="8" y="0"/>
                  </a:moveTo>
                  <a:cubicBezTo>
                    <a:pt x="9" y="2"/>
                    <a:pt x="6" y="4"/>
                    <a:pt x="7" y="5"/>
                  </a:cubicBezTo>
                  <a:cubicBezTo>
                    <a:pt x="5" y="9"/>
                    <a:pt x="6" y="15"/>
                    <a:pt x="1" y="15"/>
                  </a:cubicBezTo>
                  <a:cubicBezTo>
                    <a:pt x="0" y="14"/>
                    <a:pt x="2" y="12"/>
                    <a:pt x="3" y="11"/>
                  </a:cubicBezTo>
                  <a:cubicBezTo>
                    <a:pt x="4" y="7"/>
                    <a:pt x="6" y="4"/>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6" name="Freeform 230"/>
            <p:cNvSpPr/>
            <p:nvPr/>
          </p:nvSpPr>
          <p:spPr bwMode="auto">
            <a:xfrm>
              <a:off x="3649133" y="950385"/>
              <a:ext cx="25400" cy="21167"/>
            </a:xfrm>
            <a:custGeom>
              <a:avLst/>
              <a:gdLst>
                <a:gd name="T0" fmla="*/ 6 w 6"/>
                <a:gd name="T1" fmla="*/ 3 h 5"/>
                <a:gd name="T2" fmla="*/ 0 w 6"/>
                <a:gd name="T3" fmla="*/ 4 h 5"/>
                <a:gd name="T4" fmla="*/ 6 w 6"/>
                <a:gd name="T5" fmla="*/ 3 h 5"/>
              </a:gdLst>
              <a:ahLst/>
              <a:cxnLst>
                <a:cxn ang="0">
                  <a:pos x="T0" y="T1"/>
                </a:cxn>
                <a:cxn ang="0">
                  <a:pos x="T2" y="T3"/>
                </a:cxn>
                <a:cxn ang="0">
                  <a:pos x="T4" y="T5"/>
                </a:cxn>
              </a:cxnLst>
              <a:rect l="0" t="0" r="r" b="b"/>
              <a:pathLst>
                <a:path w="6" h="5">
                  <a:moveTo>
                    <a:pt x="6" y="3"/>
                  </a:moveTo>
                  <a:cubicBezTo>
                    <a:pt x="5" y="4"/>
                    <a:pt x="2" y="5"/>
                    <a:pt x="0" y="4"/>
                  </a:cubicBezTo>
                  <a:cubicBezTo>
                    <a:pt x="1" y="3"/>
                    <a:pt x="5" y="0"/>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7" name="Freeform 231"/>
            <p:cNvSpPr/>
            <p:nvPr/>
          </p:nvSpPr>
          <p:spPr bwMode="auto">
            <a:xfrm>
              <a:off x="3119967" y="975784"/>
              <a:ext cx="19051" cy="25400"/>
            </a:xfrm>
            <a:custGeom>
              <a:avLst/>
              <a:gdLst>
                <a:gd name="T0" fmla="*/ 2 w 5"/>
                <a:gd name="T1" fmla="*/ 0 h 6"/>
                <a:gd name="T2" fmla="*/ 4 w 5"/>
                <a:gd name="T3" fmla="*/ 0 h 6"/>
                <a:gd name="T4" fmla="*/ 0 w 5"/>
                <a:gd name="T5" fmla="*/ 4 h 6"/>
                <a:gd name="T6" fmla="*/ 2 w 5"/>
                <a:gd name="T7" fmla="*/ 0 h 6"/>
              </a:gdLst>
              <a:ahLst/>
              <a:cxnLst>
                <a:cxn ang="0">
                  <a:pos x="T0" y="T1"/>
                </a:cxn>
                <a:cxn ang="0">
                  <a:pos x="T2" y="T3"/>
                </a:cxn>
                <a:cxn ang="0">
                  <a:pos x="T4" y="T5"/>
                </a:cxn>
                <a:cxn ang="0">
                  <a:pos x="T6" y="T7"/>
                </a:cxn>
              </a:cxnLst>
              <a:rect l="0" t="0" r="r" b="b"/>
              <a:pathLst>
                <a:path w="5" h="6">
                  <a:moveTo>
                    <a:pt x="2" y="0"/>
                  </a:moveTo>
                  <a:cubicBezTo>
                    <a:pt x="3" y="0"/>
                    <a:pt x="3" y="0"/>
                    <a:pt x="4" y="0"/>
                  </a:cubicBezTo>
                  <a:cubicBezTo>
                    <a:pt x="5" y="1"/>
                    <a:pt x="3" y="6"/>
                    <a:pt x="0" y="4"/>
                  </a:cubicBezTo>
                  <a:cubicBezTo>
                    <a:pt x="1" y="3"/>
                    <a:pt x="2" y="2"/>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8" name="Freeform 232"/>
            <p:cNvSpPr/>
            <p:nvPr/>
          </p:nvSpPr>
          <p:spPr bwMode="auto">
            <a:xfrm>
              <a:off x="3232151" y="996951"/>
              <a:ext cx="33867" cy="67733"/>
            </a:xfrm>
            <a:custGeom>
              <a:avLst/>
              <a:gdLst>
                <a:gd name="T0" fmla="*/ 8 w 8"/>
                <a:gd name="T1" fmla="*/ 0 h 16"/>
                <a:gd name="T2" fmla="*/ 2 w 8"/>
                <a:gd name="T3" fmla="*/ 15 h 16"/>
                <a:gd name="T4" fmla="*/ 0 w 8"/>
                <a:gd name="T5" fmla="*/ 15 h 16"/>
                <a:gd name="T6" fmla="*/ 8 w 8"/>
                <a:gd name="T7" fmla="*/ 0 h 16"/>
              </a:gdLst>
              <a:ahLst/>
              <a:cxnLst>
                <a:cxn ang="0">
                  <a:pos x="T0" y="T1"/>
                </a:cxn>
                <a:cxn ang="0">
                  <a:pos x="T2" y="T3"/>
                </a:cxn>
                <a:cxn ang="0">
                  <a:pos x="T4" y="T5"/>
                </a:cxn>
                <a:cxn ang="0">
                  <a:pos x="T6" y="T7"/>
                </a:cxn>
              </a:cxnLst>
              <a:rect l="0" t="0" r="r" b="b"/>
              <a:pathLst>
                <a:path w="8" h="16">
                  <a:moveTo>
                    <a:pt x="8" y="0"/>
                  </a:moveTo>
                  <a:cubicBezTo>
                    <a:pt x="6" y="5"/>
                    <a:pt x="5" y="11"/>
                    <a:pt x="2" y="15"/>
                  </a:cubicBezTo>
                  <a:cubicBezTo>
                    <a:pt x="2" y="16"/>
                    <a:pt x="0" y="15"/>
                    <a:pt x="0" y="15"/>
                  </a:cubicBezTo>
                  <a:cubicBezTo>
                    <a:pt x="4" y="11"/>
                    <a:pt x="3" y="1"/>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9" name="Freeform 233"/>
            <p:cNvSpPr/>
            <p:nvPr/>
          </p:nvSpPr>
          <p:spPr bwMode="auto">
            <a:xfrm>
              <a:off x="3160184" y="1005418"/>
              <a:ext cx="16933" cy="21167"/>
            </a:xfrm>
            <a:custGeom>
              <a:avLst/>
              <a:gdLst>
                <a:gd name="T0" fmla="*/ 4 w 4"/>
                <a:gd name="T1" fmla="*/ 0 h 5"/>
                <a:gd name="T2" fmla="*/ 2 w 4"/>
                <a:gd name="T3" fmla="*/ 4 h 5"/>
                <a:gd name="T4" fmla="*/ 0 w 4"/>
                <a:gd name="T5" fmla="*/ 5 h 5"/>
                <a:gd name="T6" fmla="*/ 4 w 4"/>
                <a:gd name="T7" fmla="*/ 0 h 5"/>
              </a:gdLst>
              <a:ahLst/>
              <a:cxnLst>
                <a:cxn ang="0">
                  <a:pos x="T0" y="T1"/>
                </a:cxn>
                <a:cxn ang="0">
                  <a:pos x="T2" y="T3"/>
                </a:cxn>
                <a:cxn ang="0">
                  <a:pos x="T4" y="T5"/>
                </a:cxn>
                <a:cxn ang="0">
                  <a:pos x="T6" y="T7"/>
                </a:cxn>
              </a:cxnLst>
              <a:rect l="0" t="0" r="r" b="b"/>
              <a:pathLst>
                <a:path w="4" h="5">
                  <a:moveTo>
                    <a:pt x="4" y="0"/>
                  </a:moveTo>
                  <a:cubicBezTo>
                    <a:pt x="4" y="2"/>
                    <a:pt x="3" y="3"/>
                    <a:pt x="2" y="4"/>
                  </a:cubicBezTo>
                  <a:cubicBezTo>
                    <a:pt x="1" y="4"/>
                    <a:pt x="1" y="5"/>
                    <a:pt x="0" y="5"/>
                  </a:cubicBezTo>
                  <a:cubicBezTo>
                    <a:pt x="1" y="3"/>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0" name="Freeform 234"/>
            <p:cNvSpPr/>
            <p:nvPr/>
          </p:nvSpPr>
          <p:spPr bwMode="auto">
            <a:xfrm>
              <a:off x="3640667" y="1009651"/>
              <a:ext cx="33867" cy="12700"/>
            </a:xfrm>
            <a:custGeom>
              <a:avLst/>
              <a:gdLst>
                <a:gd name="T0" fmla="*/ 8 w 8"/>
                <a:gd name="T1" fmla="*/ 1 h 3"/>
                <a:gd name="T2" fmla="*/ 0 w 8"/>
                <a:gd name="T3" fmla="*/ 2 h 3"/>
                <a:gd name="T4" fmla="*/ 8 w 8"/>
                <a:gd name="T5" fmla="*/ 1 h 3"/>
              </a:gdLst>
              <a:ahLst/>
              <a:cxnLst>
                <a:cxn ang="0">
                  <a:pos x="T0" y="T1"/>
                </a:cxn>
                <a:cxn ang="0">
                  <a:pos x="T2" y="T3"/>
                </a:cxn>
                <a:cxn ang="0">
                  <a:pos x="T4" y="T5"/>
                </a:cxn>
              </a:cxnLst>
              <a:rect l="0" t="0" r="r" b="b"/>
              <a:pathLst>
                <a:path w="8" h="3">
                  <a:moveTo>
                    <a:pt x="8" y="1"/>
                  </a:moveTo>
                  <a:cubicBezTo>
                    <a:pt x="7" y="3"/>
                    <a:pt x="2" y="1"/>
                    <a:pt x="0" y="2"/>
                  </a:cubicBezTo>
                  <a:cubicBezTo>
                    <a:pt x="2" y="0"/>
                    <a:pt x="6"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1" name="Freeform 235"/>
            <p:cNvSpPr/>
            <p:nvPr/>
          </p:nvSpPr>
          <p:spPr bwMode="auto">
            <a:xfrm>
              <a:off x="3181351" y="1005418"/>
              <a:ext cx="16933" cy="29633"/>
            </a:xfrm>
            <a:custGeom>
              <a:avLst/>
              <a:gdLst>
                <a:gd name="T0" fmla="*/ 4 w 4"/>
                <a:gd name="T1" fmla="*/ 3 h 7"/>
                <a:gd name="T2" fmla="*/ 0 w 4"/>
                <a:gd name="T3" fmla="*/ 7 h 7"/>
                <a:gd name="T4" fmla="*/ 4 w 4"/>
                <a:gd name="T5" fmla="*/ 3 h 7"/>
              </a:gdLst>
              <a:ahLst/>
              <a:cxnLst>
                <a:cxn ang="0">
                  <a:pos x="T0" y="T1"/>
                </a:cxn>
                <a:cxn ang="0">
                  <a:pos x="T2" y="T3"/>
                </a:cxn>
                <a:cxn ang="0">
                  <a:pos x="T4" y="T5"/>
                </a:cxn>
              </a:cxnLst>
              <a:rect l="0" t="0" r="r" b="b"/>
              <a:pathLst>
                <a:path w="4" h="7">
                  <a:moveTo>
                    <a:pt x="4" y="3"/>
                  </a:moveTo>
                  <a:cubicBezTo>
                    <a:pt x="3" y="4"/>
                    <a:pt x="2" y="7"/>
                    <a:pt x="0" y="7"/>
                  </a:cubicBezTo>
                  <a:cubicBezTo>
                    <a:pt x="0" y="5"/>
                    <a:pt x="1" y="0"/>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2" name="Freeform 236"/>
            <p:cNvSpPr/>
            <p:nvPr/>
          </p:nvSpPr>
          <p:spPr bwMode="auto">
            <a:xfrm>
              <a:off x="3194051" y="1018117"/>
              <a:ext cx="16933" cy="25400"/>
            </a:xfrm>
            <a:custGeom>
              <a:avLst/>
              <a:gdLst>
                <a:gd name="T0" fmla="*/ 4 w 4"/>
                <a:gd name="T1" fmla="*/ 1 h 6"/>
                <a:gd name="T2" fmla="*/ 1 w 4"/>
                <a:gd name="T3" fmla="*/ 6 h 6"/>
                <a:gd name="T4" fmla="*/ 4 w 4"/>
                <a:gd name="T5" fmla="*/ 1 h 6"/>
              </a:gdLst>
              <a:ahLst/>
              <a:cxnLst>
                <a:cxn ang="0">
                  <a:pos x="T0" y="T1"/>
                </a:cxn>
                <a:cxn ang="0">
                  <a:pos x="T2" y="T3"/>
                </a:cxn>
                <a:cxn ang="0">
                  <a:pos x="T4" y="T5"/>
                </a:cxn>
              </a:cxnLst>
              <a:rect l="0" t="0" r="r" b="b"/>
              <a:pathLst>
                <a:path w="4" h="6">
                  <a:moveTo>
                    <a:pt x="4" y="1"/>
                  </a:moveTo>
                  <a:cubicBezTo>
                    <a:pt x="4" y="3"/>
                    <a:pt x="3" y="5"/>
                    <a:pt x="1" y="6"/>
                  </a:cubicBezTo>
                  <a:cubicBezTo>
                    <a:pt x="0" y="4"/>
                    <a:pt x="1"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3" name="Freeform 237"/>
            <p:cNvSpPr/>
            <p:nvPr/>
          </p:nvSpPr>
          <p:spPr bwMode="auto">
            <a:xfrm>
              <a:off x="3640668" y="1022351"/>
              <a:ext cx="29633" cy="16933"/>
            </a:xfrm>
            <a:custGeom>
              <a:avLst/>
              <a:gdLst>
                <a:gd name="T0" fmla="*/ 7 w 7"/>
                <a:gd name="T1" fmla="*/ 2 h 4"/>
                <a:gd name="T2" fmla="*/ 0 w 7"/>
                <a:gd name="T3" fmla="*/ 3 h 4"/>
                <a:gd name="T4" fmla="*/ 7 w 7"/>
                <a:gd name="T5" fmla="*/ 2 h 4"/>
              </a:gdLst>
              <a:ahLst/>
              <a:cxnLst>
                <a:cxn ang="0">
                  <a:pos x="T0" y="T1"/>
                </a:cxn>
                <a:cxn ang="0">
                  <a:pos x="T2" y="T3"/>
                </a:cxn>
                <a:cxn ang="0">
                  <a:pos x="T4" y="T5"/>
                </a:cxn>
              </a:cxnLst>
              <a:rect l="0" t="0" r="r" b="b"/>
              <a:pathLst>
                <a:path w="7" h="4">
                  <a:moveTo>
                    <a:pt x="7" y="2"/>
                  </a:moveTo>
                  <a:cubicBezTo>
                    <a:pt x="5" y="4"/>
                    <a:pt x="2" y="3"/>
                    <a:pt x="0" y="3"/>
                  </a:cubicBezTo>
                  <a:cubicBezTo>
                    <a:pt x="1" y="1"/>
                    <a:pt x="5"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4" name="Freeform 238"/>
            <p:cNvSpPr/>
            <p:nvPr/>
          </p:nvSpPr>
          <p:spPr bwMode="auto">
            <a:xfrm>
              <a:off x="3210984" y="1026584"/>
              <a:ext cx="16933" cy="25400"/>
            </a:xfrm>
            <a:custGeom>
              <a:avLst/>
              <a:gdLst>
                <a:gd name="T0" fmla="*/ 4 w 4"/>
                <a:gd name="T1" fmla="*/ 1 h 6"/>
                <a:gd name="T2" fmla="*/ 0 w 4"/>
                <a:gd name="T3" fmla="*/ 5 h 6"/>
                <a:gd name="T4" fmla="*/ 4 w 4"/>
                <a:gd name="T5" fmla="*/ 1 h 6"/>
              </a:gdLst>
              <a:ahLst/>
              <a:cxnLst>
                <a:cxn ang="0">
                  <a:pos x="T0" y="T1"/>
                </a:cxn>
                <a:cxn ang="0">
                  <a:pos x="T2" y="T3"/>
                </a:cxn>
                <a:cxn ang="0">
                  <a:pos x="T4" y="T5"/>
                </a:cxn>
              </a:cxnLst>
              <a:rect l="0" t="0" r="r" b="b"/>
              <a:pathLst>
                <a:path w="4" h="6">
                  <a:moveTo>
                    <a:pt x="4" y="1"/>
                  </a:moveTo>
                  <a:cubicBezTo>
                    <a:pt x="4" y="3"/>
                    <a:pt x="3" y="6"/>
                    <a:pt x="0" y="5"/>
                  </a:cubicBezTo>
                  <a:cubicBezTo>
                    <a:pt x="2" y="4"/>
                    <a:pt x="1"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5" name="Freeform 239"/>
            <p:cNvSpPr/>
            <p:nvPr/>
          </p:nvSpPr>
          <p:spPr bwMode="auto">
            <a:xfrm>
              <a:off x="3325285" y="1043517"/>
              <a:ext cx="29633" cy="59267"/>
            </a:xfrm>
            <a:custGeom>
              <a:avLst/>
              <a:gdLst>
                <a:gd name="T0" fmla="*/ 7 w 7"/>
                <a:gd name="T1" fmla="*/ 1 h 14"/>
                <a:gd name="T2" fmla="*/ 2 w 7"/>
                <a:gd name="T3" fmla="*/ 14 h 14"/>
                <a:gd name="T4" fmla="*/ 0 w 7"/>
                <a:gd name="T5" fmla="*/ 13 h 14"/>
                <a:gd name="T6" fmla="*/ 5 w 7"/>
                <a:gd name="T7" fmla="*/ 1 h 14"/>
                <a:gd name="T8" fmla="*/ 7 w 7"/>
                <a:gd name="T9" fmla="*/ 1 h 14"/>
              </a:gdLst>
              <a:ahLst/>
              <a:cxnLst>
                <a:cxn ang="0">
                  <a:pos x="T0" y="T1"/>
                </a:cxn>
                <a:cxn ang="0">
                  <a:pos x="T2" y="T3"/>
                </a:cxn>
                <a:cxn ang="0">
                  <a:pos x="T4" y="T5"/>
                </a:cxn>
                <a:cxn ang="0">
                  <a:pos x="T6" y="T7"/>
                </a:cxn>
                <a:cxn ang="0">
                  <a:pos x="T8" y="T9"/>
                </a:cxn>
              </a:cxnLst>
              <a:rect l="0" t="0" r="r" b="b"/>
              <a:pathLst>
                <a:path w="7" h="14">
                  <a:moveTo>
                    <a:pt x="7" y="1"/>
                  </a:moveTo>
                  <a:cubicBezTo>
                    <a:pt x="5" y="5"/>
                    <a:pt x="5" y="10"/>
                    <a:pt x="2" y="14"/>
                  </a:cubicBezTo>
                  <a:cubicBezTo>
                    <a:pt x="1" y="14"/>
                    <a:pt x="1" y="14"/>
                    <a:pt x="0" y="13"/>
                  </a:cubicBezTo>
                  <a:cubicBezTo>
                    <a:pt x="3" y="10"/>
                    <a:pt x="4" y="4"/>
                    <a:pt x="5" y="1"/>
                  </a:cubicBezTo>
                  <a:cubicBezTo>
                    <a:pt x="6"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6" name="Freeform 240"/>
            <p:cNvSpPr/>
            <p:nvPr/>
          </p:nvSpPr>
          <p:spPr bwMode="auto">
            <a:xfrm>
              <a:off x="3257551" y="1043517"/>
              <a:ext cx="16933" cy="25400"/>
            </a:xfrm>
            <a:custGeom>
              <a:avLst/>
              <a:gdLst>
                <a:gd name="T0" fmla="*/ 3 w 4"/>
                <a:gd name="T1" fmla="*/ 0 h 6"/>
                <a:gd name="T2" fmla="*/ 0 w 4"/>
                <a:gd name="T3" fmla="*/ 6 h 6"/>
                <a:gd name="T4" fmla="*/ 3 w 4"/>
                <a:gd name="T5" fmla="*/ 0 h 6"/>
              </a:gdLst>
              <a:ahLst/>
              <a:cxnLst>
                <a:cxn ang="0">
                  <a:pos x="T0" y="T1"/>
                </a:cxn>
                <a:cxn ang="0">
                  <a:pos x="T2" y="T3"/>
                </a:cxn>
                <a:cxn ang="0">
                  <a:pos x="T4" y="T5"/>
                </a:cxn>
              </a:cxnLst>
              <a:rect l="0" t="0" r="r" b="b"/>
              <a:pathLst>
                <a:path w="4" h="6">
                  <a:moveTo>
                    <a:pt x="3" y="0"/>
                  </a:moveTo>
                  <a:cubicBezTo>
                    <a:pt x="4" y="3"/>
                    <a:pt x="3" y="5"/>
                    <a:pt x="0" y="6"/>
                  </a:cubicBezTo>
                  <a:cubicBezTo>
                    <a:pt x="0" y="4"/>
                    <a:pt x="1"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7" name="Freeform 241"/>
            <p:cNvSpPr/>
            <p:nvPr/>
          </p:nvSpPr>
          <p:spPr bwMode="auto">
            <a:xfrm>
              <a:off x="3632200" y="1043518"/>
              <a:ext cx="33867" cy="12700"/>
            </a:xfrm>
            <a:custGeom>
              <a:avLst/>
              <a:gdLst>
                <a:gd name="T0" fmla="*/ 7 w 8"/>
                <a:gd name="T1" fmla="*/ 1 h 3"/>
                <a:gd name="T2" fmla="*/ 8 w 8"/>
                <a:gd name="T3" fmla="*/ 3 h 3"/>
                <a:gd name="T4" fmla="*/ 0 w 8"/>
                <a:gd name="T5" fmla="*/ 1 h 3"/>
                <a:gd name="T6" fmla="*/ 7 w 8"/>
                <a:gd name="T7" fmla="*/ 1 h 3"/>
              </a:gdLst>
              <a:ahLst/>
              <a:cxnLst>
                <a:cxn ang="0">
                  <a:pos x="T0" y="T1"/>
                </a:cxn>
                <a:cxn ang="0">
                  <a:pos x="T2" y="T3"/>
                </a:cxn>
                <a:cxn ang="0">
                  <a:pos x="T4" y="T5"/>
                </a:cxn>
                <a:cxn ang="0">
                  <a:pos x="T6" y="T7"/>
                </a:cxn>
              </a:cxnLst>
              <a:rect l="0" t="0" r="r" b="b"/>
              <a:pathLst>
                <a:path w="8" h="3">
                  <a:moveTo>
                    <a:pt x="7" y="1"/>
                  </a:moveTo>
                  <a:cubicBezTo>
                    <a:pt x="7" y="1"/>
                    <a:pt x="8" y="2"/>
                    <a:pt x="8" y="3"/>
                  </a:cubicBezTo>
                  <a:cubicBezTo>
                    <a:pt x="5" y="3"/>
                    <a:pt x="3" y="1"/>
                    <a:pt x="0" y="1"/>
                  </a:cubicBezTo>
                  <a:cubicBezTo>
                    <a:pt x="2" y="0"/>
                    <a:pt x="4"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8" name="Freeform 242"/>
            <p:cNvSpPr/>
            <p:nvPr/>
          </p:nvSpPr>
          <p:spPr bwMode="auto">
            <a:xfrm>
              <a:off x="3274485" y="1056217"/>
              <a:ext cx="21167" cy="25400"/>
            </a:xfrm>
            <a:custGeom>
              <a:avLst/>
              <a:gdLst>
                <a:gd name="T0" fmla="*/ 2 w 5"/>
                <a:gd name="T1" fmla="*/ 0 h 6"/>
                <a:gd name="T2" fmla="*/ 0 w 5"/>
                <a:gd name="T3" fmla="*/ 6 h 6"/>
                <a:gd name="T4" fmla="*/ 2 w 5"/>
                <a:gd name="T5" fmla="*/ 0 h 6"/>
              </a:gdLst>
              <a:ahLst/>
              <a:cxnLst>
                <a:cxn ang="0">
                  <a:pos x="T0" y="T1"/>
                </a:cxn>
                <a:cxn ang="0">
                  <a:pos x="T2" y="T3"/>
                </a:cxn>
                <a:cxn ang="0">
                  <a:pos x="T4" y="T5"/>
                </a:cxn>
              </a:cxnLst>
              <a:rect l="0" t="0" r="r" b="b"/>
              <a:pathLst>
                <a:path w="5" h="6">
                  <a:moveTo>
                    <a:pt x="2" y="0"/>
                  </a:moveTo>
                  <a:cubicBezTo>
                    <a:pt x="5" y="2"/>
                    <a:pt x="2" y="6"/>
                    <a:pt x="0" y="6"/>
                  </a:cubicBezTo>
                  <a:cubicBezTo>
                    <a:pt x="0" y="4"/>
                    <a:pt x="2"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9" name="Freeform 243"/>
            <p:cNvSpPr/>
            <p:nvPr/>
          </p:nvSpPr>
          <p:spPr bwMode="auto">
            <a:xfrm>
              <a:off x="3291418" y="1060451"/>
              <a:ext cx="16933" cy="25400"/>
            </a:xfrm>
            <a:custGeom>
              <a:avLst/>
              <a:gdLst>
                <a:gd name="T0" fmla="*/ 2 w 4"/>
                <a:gd name="T1" fmla="*/ 0 h 6"/>
                <a:gd name="T2" fmla="*/ 1 w 4"/>
                <a:gd name="T3" fmla="*/ 6 h 6"/>
                <a:gd name="T4" fmla="*/ 0 w 4"/>
                <a:gd name="T5" fmla="*/ 5 h 6"/>
                <a:gd name="T6" fmla="*/ 2 w 4"/>
                <a:gd name="T7" fmla="*/ 0 h 6"/>
              </a:gdLst>
              <a:ahLst/>
              <a:cxnLst>
                <a:cxn ang="0">
                  <a:pos x="T0" y="T1"/>
                </a:cxn>
                <a:cxn ang="0">
                  <a:pos x="T2" y="T3"/>
                </a:cxn>
                <a:cxn ang="0">
                  <a:pos x="T4" y="T5"/>
                </a:cxn>
                <a:cxn ang="0">
                  <a:pos x="T6" y="T7"/>
                </a:cxn>
              </a:cxnLst>
              <a:rect l="0" t="0" r="r" b="b"/>
              <a:pathLst>
                <a:path w="4" h="6">
                  <a:moveTo>
                    <a:pt x="2" y="0"/>
                  </a:moveTo>
                  <a:cubicBezTo>
                    <a:pt x="4" y="2"/>
                    <a:pt x="3" y="5"/>
                    <a:pt x="1" y="6"/>
                  </a:cubicBezTo>
                  <a:cubicBezTo>
                    <a:pt x="0" y="6"/>
                    <a:pt x="0" y="6"/>
                    <a:pt x="0" y="5"/>
                  </a:cubicBezTo>
                  <a:cubicBezTo>
                    <a:pt x="1" y="5"/>
                    <a:pt x="1"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0" name="Freeform 244"/>
            <p:cNvSpPr/>
            <p:nvPr/>
          </p:nvSpPr>
          <p:spPr bwMode="auto">
            <a:xfrm>
              <a:off x="3627968" y="1060451"/>
              <a:ext cx="29633" cy="21167"/>
            </a:xfrm>
            <a:custGeom>
              <a:avLst/>
              <a:gdLst>
                <a:gd name="T0" fmla="*/ 7 w 7"/>
                <a:gd name="T1" fmla="*/ 2 h 5"/>
                <a:gd name="T2" fmla="*/ 0 w 7"/>
                <a:gd name="T3" fmla="*/ 1 h 5"/>
                <a:gd name="T4" fmla="*/ 7 w 7"/>
                <a:gd name="T5" fmla="*/ 2 h 5"/>
              </a:gdLst>
              <a:ahLst/>
              <a:cxnLst>
                <a:cxn ang="0">
                  <a:pos x="T0" y="T1"/>
                </a:cxn>
                <a:cxn ang="0">
                  <a:pos x="T2" y="T3"/>
                </a:cxn>
                <a:cxn ang="0">
                  <a:pos x="T4" y="T5"/>
                </a:cxn>
              </a:cxnLst>
              <a:rect l="0" t="0" r="r" b="b"/>
              <a:pathLst>
                <a:path w="7" h="5">
                  <a:moveTo>
                    <a:pt x="7" y="2"/>
                  </a:moveTo>
                  <a:cubicBezTo>
                    <a:pt x="6" y="5"/>
                    <a:pt x="2" y="2"/>
                    <a:pt x="0" y="1"/>
                  </a:cubicBezTo>
                  <a:cubicBezTo>
                    <a:pt x="3" y="0"/>
                    <a:pt x="6" y="1"/>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1" name="Freeform 245"/>
            <p:cNvSpPr/>
            <p:nvPr/>
          </p:nvSpPr>
          <p:spPr bwMode="auto">
            <a:xfrm>
              <a:off x="3308351" y="1073151"/>
              <a:ext cx="12700" cy="21167"/>
            </a:xfrm>
            <a:custGeom>
              <a:avLst/>
              <a:gdLst>
                <a:gd name="T0" fmla="*/ 3 w 3"/>
                <a:gd name="T1" fmla="*/ 1 h 5"/>
                <a:gd name="T2" fmla="*/ 0 w 3"/>
                <a:gd name="T3" fmla="*/ 4 h 5"/>
                <a:gd name="T4" fmla="*/ 3 w 3"/>
                <a:gd name="T5" fmla="*/ 1 h 5"/>
              </a:gdLst>
              <a:ahLst/>
              <a:cxnLst>
                <a:cxn ang="0">
                  <a:pos x="T0" y="T1"/>
                </a:cxn>
                <a:cxn ang="0">
                  <a:pos x="T2" y="T3"/>
                </a:cxn>
                <a:cxn ang="0">
                  <a:pos x="T4" y="T5"/>
                </a:cxn>
              </a:cxnLst>
              <a:rect l="0" t="0" r="r" b="b"/>
              <a:pathLst>
                <a:path w="3" h="5">
                  <a:moveTo>
                    <a:pt x="3" y="1"/>
                  </a:moveTo>
                  <a:cubicBezTo>
                    <a:pt x="3" y="2"/>
                    <a:pt x="2" y="5"/>
                    <a:pt x="0" y="4"/>
                  </a:cubicBezTo>
                  <a:cubicBezTo>
                    <a:pt x="1" y="3"/>
                    <a:pt x="1"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2" name="Freeform 246"/>
            <p:cNvSpPr/>
            <p:nvPr/>
          </p:nvSpPr>
          <p:spPr bwMode="auto">
            <a:xfrm>
              <a:off x="3422651" y="1085851"/>
              <a:ext cx="31749" cy="63500"/>
            </a:xfrm>
            <a:custGeom>
              <a:avLst/>
              <a:gdLst>
                <a:gd name="T0" fmla="*/ 8 w 8"/>
                <a:gd name="T1" fmla="*/ 1 h 15"/>
                <a:gd name="T2" fmla="*/ 6 w 8"/>
                <a:gd name="T3" fmla="*/ 4 h 15"/>
                <a:gd name="T4" fmla="*/ 7 w 8"/>
                <a:gd name="T5" fmla="*/ 5 h 15"/>
                <a:gd name="T6" fmla="*/ 5 w 8"/>
                <a:gd name="T7" fmla="*/ 10 h 15"/>
                <a:gd name="T8" fmla="*/ 1 w 8"/>
                <a:gd name="T9" fmla="*/ 15 h 15"/>
                <a:gd name="T10" fmla="*/ 5 w 8"/>
                <a:gd name="T11" fmla="*/ 0 h 15"/>
                <a:gd name="T12" fmla="*/ 8 w 8"/>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8" h="15">
                  <a:moveTo>
                    <a:pt x="8" y="1"/>
                  </a:moveTo>
                  <a:cubicBezTo>
                    <a:pt x="8" y="2"/>
                    <a:pt x="7" y="3"/>
                    <a:pt x="6" y="4"/>
                  </a:cubicBezTo>
                  <a:cubicBezTo>
                    <a:pt x="6" y="5"/>
                    <a:pt x="7" y="5"/>
                    <a:pt x="7" y="5"/>
                  </a:cubicBezTo>
                  <a:cubicBezTo>
                    <a:pt x="6" y="7"/>
                    <a:pt x="5" y="8"/>
                    <a:pt x="5" y="10"/>
                  </a:cubicBezTo>
                  <a:cubicBezTo>
                    <a:pt x="4" y="11"/>
                    <a:pt x="4" y="14"/>
                    <a:pt x="1" y="15"/>
                  </a:cubicBezTo>
                  <a:cubicBezTo>
                    <a:pt x="0" y="10"/>
                    <a:pt x="5" y="6"/>
                    <a:pt x="5" y="0"/>
                  </a:cubicBezTo>
                  <a:cubicBezTo>
                    <a:pt x="7" y="0"/>
                    <a:pt x="7"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3" name="Freeform 247"/>
            <p:cNvSpPr/>
            <p:nvPr/>
          </p:nvSpPr>
          <p:spPr bwMode="auto">
            <a:xfrm>
              <a:off x="3346451" y="1090085"/>
              <a:ext cx="21167" cy="21167"/>
            </a:xfrm>
            <a:custGeom>
              <a:avLst/>
              <a:gdLst>
                <a:gd name="T0" fmla="*/ 2 w 5"/>
                <a:gd name="T1" fmla="*/ 0 h 5"/>
                <a:gd name="T2" fmla="*/ 1 w 5"/>
                <a:gd name="T3" fmla="*/ 5 h 5"/>
                <a:gd name="T4" fmla="*/ 2 w 5"/>
                <a:gd name="T5" fmla="*/ 0 h 5"/>
              </a:gdLst>
              <a:ahLst/>
              <a:cxnLst>
                <a:cxn ang="0">
                  <a:pos x="T0" y="T1"/>
                </a:cxn>
                <a:cxn ang="0">
                  <a:pos x="T2" y="T3"/>
                </a:cxn>
                <a:cxn ang="0">
                  <a:pos x="T4" y="T5"/>
                </a:cxn>
              </a:cxnLst>
              <a:rect l="0" t="0" r="r" b="b"/>
              <a:pathLst>
                <a:path w="5" h="5">
                  <a:moveTo>
                    <a:pt x="2" y="0"/>
                  </a:moveTo>
                  <a:cubicBezTo>
                    <a:pt x="5" y="1"/>
                    <a:pt x="3" y="5"/>
                    <a:pt x="1" y="5"/>
                  </a:cubicBezTo>
                  <a:cubicBezTo>
                    <a:pt x="0" y="4"/>
                    <a:pt x="2" y="2"/>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4" name="Freeform 248"/>
            <p:cNvSpPr/>
            <p:nvPr/>
          </p:nvSpPr>
          <p:spPr bwMode="auto">
            <a:xfrm>
              <a:off x="3363384" y="1098551"/>
              <a:ext cx="16933" cy="21167"/>
            </a:xfrm>
            <a:custGeom>
              <a:avLst/>
              <a:gdLst>
                <a:gd name="T0" fmla="*/ 2 w 4"/>
                <a:gd name="T1" fmla="*/ 0 h 5"/>
                <a:gd name="T2" fmla="*/ 1 w 4"/>
                <a:gd name="T3" fmla="*/ 5 h 5"/>
                <a:gd name="T4" fmla="*/ 2 w 4"/>
                <a:gd name="T5" fmla="*/ 0 h 5"/>
              </a:gdLst>
              <a:ahLst/>
              <a:cxnLst>
                <a:cxn ang="0">
                  <a:pos x="T0" y="T1"/>
                </a:cxn>
                <a:cxn ang="0">
                  <a:pos x="T2" y="T3"/>
                </a:cxn>
                <a:cxn ang="0">
                  <a:pos x="T4" y="T5"/>
                </a:cxn>
              </a:cxnLst>
              <a:rect l="0" t="0" r="r" b="b"/>
              <a:pathLst>
                <a:path w="4" h="5">
                  <a:moveTo>
                    <a:pt x="2" y="0"/>
                  </a:moveTo>
                  <a:cubicBezTo>
                    <a:pt x="4" y="1"/>
                    <a:pt x="4" y="5"/>
                    <a:pt x="1" y="5"/>
                  </a:cubicBezTo>
                  <a:cubicBezTo>
                    <a:pt x="0" y="4"/>
                    <a:pt x="2" y="2"/>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5" name="Freeform 249"/>
            <p:cNvSpPr/>
            <p:nvPr/>
          </p:nvSpPr>
          <p:spPr bwMode="auto">
            <a:xfrm>
              <a:off x="3623734" y="1102785"/>
              <a:ext cx="29633" cy="21167"/>
            </a:xfrm>
            <a:custGeom>
              <a:avLst/>
              <a:gdLst>
                <a:gd name="T0" fmla="*/ 7 w 7"/>
                <a:gd name="T1" fmla="*/ 4 h 5"/>
                <a:gd name="T2" fmla="*/ 0 w 7"/>
                <a:gd name="T3" fmla="*/ 0 h 5"/>
                <a:gd name="T4" fmla="*/ 7 w 7"/>
                <a:gd name="T5" fmla="*/ 4 h 5"/>
              </a:gdLst>
              <a:ahLst/>
              <a:cxnLst>
                <a:cxn ang="0">
                  <a:pos x="T0" y="T1"/>
                </a:cxn>
                <a:cxn ang="0">
                  <a:pos x="T2" y="T3"/>
                </a:cxn>
                <a:cxn ang="0">
                  <a:pos x="T4" y="T5"/>
                </a:cxn>
              </a:cxnLst>
              <a:rect l="0" t="0" r="r" b="b"/>
              <a:pathLst>
                <a:path w="7" h="5">
                  <a:moveTo>
                    <a:pt x="7" y="4"/>
                  </a:moveTo>
                  <a:cubicBezTo>
                    <a:pt x="5" y="5"/>
                    <a:pt x="2" y="1"/>
                    <a:pt x="0" y="0"/>
                  </a:cubicBezTo>
                  <a:cubicBezTo>
                    <a:pt x="2" y="0"/>
                    <a:pt x="6" y="1"/>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6" name="Freeform 250"/>
            <p:cNvSpPr/>
            <p:nvPr/>
          </p:nvSpPr>
          <p:spPr bwMode="auto">
            <a:xfrm>
              <a:off x="3380318" y="1107017"/>
              <a:ext cx="16933" cy="25400"/>
            </a:xfrm>
            <a:custGeom>
              <a:avLst/>
              <a:gdLst>
                <a:gd name="T0" fmla="*/ 4 w 4"/>
                <a:gd name="T1" fmla="*/ 0 h 6"/>
                <a:gd name="T2" fmla="*/ 1 w 4"/>
                <a:gd name="T3" fmla="*/ 6 h 6"/>
                <a:gd name="T4" fmla="*/ 0 w 4"/>
                <a:gd name="T5" fmla="*/ 5 h 6"/>
                <a:gd name="T6" fmla="*/ 4 w 4"/>
                <a:gd name="T7" fmla="*/ 0 h 6"/>
              </a:gdLst>
              <a:ahLst/>
              <a:cxnLst>
                <a:cxn ang="0">
                  <a:pos x="T0" y="T1"/>
                </a:cxn>
                <a:cxn ang="0">
                  <a:pos x="T2" y="T3"/>
                </a:cxn>
                <a:cxn ang="0">
                  <a:pos x="T4" y="T5"/>
                </a:cxn>
                <a:cxn ang="0">
                  <a:pos x="T6" y="T7"/>
                </a:cxn>
              </a:cxnLst>
              <a:rect l="0" t="0" r="r" b="b"/>
              <a:pathLst>
                <a:path w="4" h="6">
                  <a:moveTo>
                    <a:pt x="4" y="0"/>
                  </a:moveTo>
                  <a:cubicBezTo>
                    <a:pt x="3" y="3"/>
                    <a:pt x="2" y="5"/>
                    <a:pt x="1" y="6"/>
                  </a:cubicBezTo>
                  <a:cubicBezTo>
                    <a:pt x="1" y="6"/>
                    <a:pt x="0" y="5"/>
                    <a:pt x="0" y="5"/>
                  </a:cubicBezTo>
                  <a:cubicBezTo>
                    <a:pt x="1" y="4"/>
                    <a:pt x="1"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7" name="Freeform 251"/>
            <p:cNvSpPr/>
            <p:nvPr/>
          </p:nvSpPr>
          <p:spPr bwMode="auto">
            <a:xfrm>
              <a:off x="3397251" y="1111251"/>
              <a:ext cx="16933" cy="33867"/>
            </a:xfrm>
            <a:custGeom>
              <a:avLst/>
              <a:gdLst>
                <a:gd name="T0" fmla="*/ 4 w 4"/>
                <a:gd name="T1" fmla="*/ 1 h 8"/>
                <a:gd name="T2" fmla="*/ 0 w 4"/>
                <a:gd name="T3" fmla="*/ 6 h 8"/>
                <a:gd name="T4" fmla="*/ 4 w 4"/>
                <a:gd name="T5" fmla="*/ 1 h 8"/>
              </a:gdLst>
              <a:ahLst/>
              <a:cxnLst>
                <a:cxn ang="0">
                  <a:pos x="T0" y="T1"/>
                </a:cxn>
                <a:cxn ang="0">
                  <a:pos x="T2" y="T3"/>
                </a:cxn>
                <a:cxn ang="0">
                  <a:pos x="T4" y="T5"/>
                </a:cxn>
              </a:cxnLst>
              <a:rect l="0" t="0" r="r" b="b"/>
              <a:pathLst>
                <a:path w="4" h="8">
                  <a:moveTo>
                    <a:pt x="4" y="1"/>
                  </a:moveTo>
                  <a:cubicBezTo>
                    <a:pt x="3" y="3"/>
                    <a:pt x="3" y="8"/>
                    <a:pt x="0" y="6"/>
                  </a:cubicBezTo>
                  <a:cubicBezTo>
                    <a:pt x="2" y="5"/>
                    <a:pt x="1"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8" name="Freeform 252"/>
            <p:cNvSpPr/>
            <p:nvPr/>
          </p:nvSpPr>
          <p:spPr bwMode="auto">
            <a:xfrm>
              <a:off x="3448051" y="1140885"/>
              <a:ext cx="14816" cy="29633"/>
            </a:xfrm>
            <a:custGeom>
              <a:avLst/>
              <a:gdLst>
                <a:gd name="T0" fmla="*/ 4 w 4"/>
                <a:gd name="T1" fmla="*/ 1 h 7"/>
                <a:gd name="T2" fmla="*/ 0 w 4"/>
                <a:gd name="T3" fmla="*/ 6 h 7"/>
                <a:gd name="T4" fmla="*/ 1 w 4"/>
                <a:gd name="T5" fmla="*/ 1 h 7"/>
                <a:gd name="T6" fmla="*/ 4 w 4"/>
                <a:gd name="T7" fmla="*/ 1 h 7"/>
              </a:gdLst>
              <a:ahLst/>
              <a:cxnLst>
                <a:cxn ang="0">
                  <a:pos x="T0" y="T1"/>
                </a:cxn>
                <a:cxn ang="0">
                  <a:pos x="T2" y="T3"/>
                </a:cxn>
                <a:cxn ang="0">
                  <a:pos x="T4" y="T5"/>
                </a:cxn>
                <a:cxn ang="0">
                  <a:pos x="T6" y="T7"/>
                </a:cxn>
              </a:cxnLst>
              <a:rect l="0" t="0" r="r" b="b"/>
              <a:pathLst>
                <a:path w="4" h="7">
                  <a:moveTo>
                    <a:pt x="4" y="1"/>
                  </a:moveTo>
                  <a:cubicBezTo>
                    <a:pt x="2" y="2"/>
                    <a:pt x="3" y="7"/>
                    <a:pt x="0" y="6"/>
                  </a:cubicBezTo>
                  <a:cubicBezTo>
                    <a:pt x="1" y="4"/>
                    <a:pt x="1" y="2"/>
                    <a:pt x="1" y="1"/>
                  </a:cubicBezTo>
                  <a:cubicBezTo>
                    <a:pt x="3" y="0"/>
                    <a:pt x="3"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9" name="Freeform 253"/>
            <p:cNvSpPr/>
            <p:nvPr/>
          </p:nvSpPr>
          <p:spPr bwMode="auto">
            <a:xfrm>
              <a:off x="3462867" y="1145117"/>
              <a:ext cx="16933" cy="25400"/>
            </a:xfrm>
            <a:custGeom>
              <a:avLst/>
              <a:gdLst>
                <a:gd name="T0" fmla="*/ 4 w 4"/>
                <a:gd name="T1" fmla="*/ 1 h 6"/>
                <a:gd name="T2" fmla="*/ 0 w 4"/>
                <a:gd name="T3" fmla="*/ 6 h 6"/>
                <a:gd name="T4" fmla="*/ 4 w 4"/>
                <a:gd name="T5" fmla="*/ 1 h 6"/>
              </a:gdLst>
              <a:ahLst/>
              <a:cxnLst>
                <a:cxn ang="0">
                  <a:pos x="T0" y="T1"/>
                </a:cxn>
                <a:cxn ang="0">
                  <a:pos x="T2" y="T3"/>
                </a:cxn>
                <a:cxn ang="0">
                  <a:pos x="T4" y="T5"/>
                </a:cxn>
              </a:cxnLst>
              <a:rect l="0" t="0" r="r" b="b"/>
              <a:pathLst>
                <a:path w="4" h="6">
                  <a:moveTo>
                    <a:pt x="4" y="1"/>
                  </a:moveTo>
                  <a:cubicBezTo>
                    <a:pt x="3" y="3"/>
                    <a:pt x="2" y="6"/>
                    <a:pt x="0" y="6"/>
                  </a:cubicBezTo>
                  <a:cubicBezTo>
                    <a:pt x="0" y="4"/>
                    <a:pt x="1"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0" name="Freeform 254"/>
            <p:cNvSpPr/>
            <p:nvPr/>
          </p:nvSpPr>
          <p:spPr bwMode="auto">
            <a:xfrm>
              <a:off x="3479800" y="1149352"/>
              <a:ext cx="16933" cy="29633"/>
            </a:xfrm>
            <a:custGeom>
              <a:avLst/>
              <a:gdLst>
                <a:gd name="T0" fmla="*/ 4 w 4"/>
                <a:gd name="T1" fmla="*/ 2 h 7"/>
                <a:gd name="T2" fmla="*/ 1 w 4"/>
                <a:gd name="T3" fmla="*/ 7 h 7"/>
                <a:gd name="T4" fmla="*/ 4 w 4"/>
                <a:gd name="T5" fmla="*/ 2 h 7"/>
              </a:gdLst>
              <a:ahLst/>
              <a:cxnLst>
                <a:cxn ang="0">
                  <a:pos x="T0" y="T1"/>
                </a:cxn>
                <a:cxn ang="0">
                  <a:pos x="T2" y="T3"/>
                </a:cxn>
                <a:cxn ang="0">
                  <a:pos x="T4" y="T5"/>
                </a:cxn>
              </a:cxnLst>
              <a:rect l="0" t="0" r="r" b="b"/>
              <a:pathLst>
                <a:path w="4" h="7">
                  <a:moveTo>
                    <a:pt x="4" y="2"/>
                  </a:moveTo>
                  <a:cubicBezTo>
                    <a:pt x="3" y="4"/>
                    <a:pt x="2" y="6"/>
                    <a:pt x="1" y="7"/>
                  </a:cubicBezTo>
                  <a:cubicBezTo>
                    <a:pt x="0" y="5"/>
                    <a:pt x="1"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1" name="Freeform 255"/>
            <p:cNvSpPr/>
            <p:nvPr/>
          </p:nvSpPr>
          <p:spPr bwMode="auto">
            <a:xfrm>
              <a:off x="3500967" y="1162052"/>
              <a:ext cx="16933" cy="29633"/>
            </a:xfrm>
            <a:custGeom>
              <a:avLst/>
              <a:gdLst>
                <a:gd name="T0" fmla="*/ 4 w 4"/>
                <a:gd name="T1" fmla="*/ 2 h 7"/>
                <a:gd name="T2" fmla="*/ 0 w 4"/>
                <a:gd name="T3" fmla="*/ 7 h 7"/>
                <a:gd name="T4" fmla="*/ 4 w 4"/>
                <a:gd name="T5" fmla="*/ 2 h 7"/>
              </a:gdLst>
              <a:ahLst/>
              <a:cxnLst>
                <a:cxn ang="0">
                  <a:pos x="T0" y="T1"/>
                </a:cxn>
                <a:cxn ang="0">
                  <a:pos x="T2" y="T3"/>
                </a:cxn>
                <a:cxn ang="0">
                  <a:pos x="T4" y="T5"/>
                </a:cxn>
              </a:cxnLst>
              <a:rect l="0" t="0" r="r" b="b"/>
              <a:pathLst>
                <a:path w="4" h="7">
                  <a:moveTo>
                    <a:pt x="4" y="2"/>
                  </a:moveTo>
                  <a:cubicBezTo>
                    <a:pt x="3" y="4"/>
                    <a:pt x="3" y="7"/>
                    <a:pt x="0" y="7"/>
                  </a:cubicBezTo>
                  <a:cubicBezTo>
                    <a:pt x="1" y="5"/>
                    <a:pt x="1"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2" name="Freeform 256"/>
            <p:cNvSpPr/>
            <p:nvPr/>
          </p:nvSpPr>
          <p:spPr bwMode="auto">
            <a:xfrm>
              <a:off x="3611034" y="1187451"/>
              <a:ext cx="29633" cy="57149"/>
            </a:xfrm>
            <a:custGeom>
              <a:avLst/>
              <a:gdLst>
                <a:gd name="T0" fmla="*/ 7 w 7"/>
                <a:gd name="T1" fmla="*/ 0 h 14"/>
                <a:gd name="T2" fmla="*/ 4 w 7"/>
                <a:gd name="T3" fmla="*/ 10 h 14"/>
                <a:gd name="T4" fmla="*/ 0 w 7"/>
                <a:gd name="T5" fmla="*/ 14 h 14"/>
                <a:gd name="T6" fmla="*/ 6 w 7"/>
                <a:gd name="T7" fmla="*/ 0 h 14"/>
                <a:gd name="T8" fmla="*/ 7 w 7"/>
                <a:gd name="T9" fmla="*/ 0 h 14"/>
              </a:gdLst>
              <a:ahLst/>
              <a:cxnLst>
                <a:cxn ang="0">
                  <a:pos x="T0" y="T1"/>
                </a:cxn>
                <a:cxn ang="0">
                  <a:pos x="T2" y="T3"/>
                </a:cxn>
                <a:cxn ang="0">
                  <a:pos x="T4" y="T5"/>
                </a:cxn>
                <a:cxn ang="0">
                  <a:pos x="T6" y="T7"/>
                </a:cxn>
                <a:cxn ang="0">
                  <a:pos x="T8" y="T9"/>
                </a:cxn>
              </a:cxnLst>
              <a:rect l="0" t="0" r="r" b="b"/>
              <a:pathLst>
                <a:path w="7" h="14">
                  <a:moveTo>
                    <a:pt x="7" y="0"/>
                  </a:moveTo>
                  <a:cubicBezTo>
                    <a:pt x="7" y="4"/>
                    <a:pt x="4" y="7"/>
                    <a:pt x="4" y="10"/>
                  </a:cubicBezTo>
                  <a:cubicBezTo>
                    <a:pt x="2" y="11"/>
                    <a:pt x="3" y="14"/>
                    <a:pt x="0" y="14"/>
                  </a:cubicBezTo>
                  <a:cubicBezTo>
                    <a:pt x="2" y="9"/>
                    <a:pt x="4" y="4"/>
                    <a:pt x="6" y="0"/>
                  </a:cubicBezTo>
                  <a:cubicBezTo>
                    <a:pt x="7" y="0"/>
                    <a:pt x="7"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3" name="Freeform 257"/>
            <p:cNvSpPr/>
            <p:nvPr/>
          </p:nvSpPr>
          <p:spPr bwMode="auto">
            <a:xfrm>
              <a:off x="3551767" y="1191685"/>
              <a:ext cx="16933" cy="21167"/>
            </a:xfrm>
            <a:custGeom>
              <a:avLst/>
              <a:gdLst>
                <a:gd name="T0" fmla="*/ 4 w 4"/>
                <a:gd name="T1" fmla="*/ 0 h 5"/>
                <a:gd name="T2" fmla="*/ 0 w 4"/>
                <a:gd name="T3" fmla="*/ 5 h 5"/>
                <a:gd name="T4" fmla="*/ 4 w 4"/>
                <a:gd name="T5" fmla="*/ 0 h 5"/>
              </a:gdLst>
              <a:ahLst/>
              <a:cxnLst>
                <a:cxn ang="0">
                  <a:pos x="T0" y="T1"/>
                </a:cxn>
                <a:cxn ang="0">
                  <a:pos x="T2" y="T3"/>
                </a:cxn>
                <a:cxn ang="0">
                  <a:pos x="T4" y="T5"/>
                </a:cxn>
              </a:cxnLst>
              <a:rect l="0" t="0" r="r" b="b"/>
              <a:pathLst>
                <a:path w="4" h="5">
                  <a:moveTo>
                    <a:pt x="4" y="0"/>
                  </a:moveTo>
                  <a:cubicBezTo>
                    <a:pt x="3" y="2"/>
                    <a:pt x="2" y="4"/>
                    <a:pt x="0" y="5"/>
                  </a:cubicBezTo>
                  <a:cubicBezTo>
                    <a:pt x="0" y="3"/>
                    <a:pt x="1"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4" name="Freeform 258"/>
            <p:cNvSpPr/>
            <p:nvPr/>
          </p:nvSpPr>
          <p:spPr bwMode="auto">
            <a:xfrm>
              <a:off x="3564467" y="1200151"/>
              <a:ext cx="16933" cy="21167"/>
            </a:xfrm>
            <a:custGeom>
              <a:avLst/>
              <a:gdLst>
                <a:gd name="T0" fmla="*/ 4 w 4"/>
                <a:gd name="T1" fmla="*/ 1 h 5"/>
                <a:gd name="T2" fmla="*/ 1 w 4"/>
                <a:gd name="T3" fmla="*/ 5 h 5"/>
                <a:gd name="T4" fmla="*/ 4 w 4"/>
                <a:gd name="T5" fmla="*/ 1 h 5"/>
              </a:gdLst>
              <a:ahLst/>
              <a:cxnLst>
                <a:cxn ang="0">
                  <a:pos x="T0" y="T1"/>
                </a:cxn>
                <a:cxn ang="0">
                  <a:pos x="T2" y="T3"/>
                </a:cxn>
                <a:cxn ang="0">
                  <a:pos x="T4" y="T5"/>
                </a:cxn>
              </a:cxnLst>
              <a:rect l="0" t="0" r="r" b="b"/>
              <a:pathLst>
                <a:path w="4" h="5">
                  <a:moveTo>
                    <a:pt x="4" y="1"/>
                  </a:moveTo>
                  <a:cubicBezTo>
                    <a:pt x="4" y="3"/>
                    <a:pt x="3" y="5"/>
                    <a:pt x="1" y="5"/>
                  </a:cubicBezTo>
                  <a:cubicBezTo>
                    <a:pt x="0" y="3"/>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5" name="Freeform 259"/>
            <p:cNvSpPr/>
            <p:nvPr/>
          </p:nvSpPr>
          <p:spPr bwMode="auto">
            <a:xfrm>
              <a:off x="3577167" y="1208618"/>
              <a:ext cx="16933" cy="21167"/>
            </a:xfrm>
            <a:custGeom>
              <a:avLst/>
              <a:gdLst>
                <a:gd name="T0" fmla="*/ 3 w 4"/>
                <a:gd name="T1" fmla="*/ 0 h 5"/>
                <a:gd name="T2" fmla="*/ 4 w 4"/>
                <a:gd name="T3" fmla="*/ 0 h 5"/>
                <a:gd name="T4" fmla="*/ 1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3" y="0"/>
                    <a:pt x="3" y="0"/>
                    <a:pt x="4" y="0"/>
                  </a:cubicBezTo>
                  <a:cubicBezTo>
                    <a:pt x="3" y="2"/>
                    <a:pt x="3" y="5"/>
                    <a:pt x="1" y="5"/>
                  </a:cubicBezTo>
                  <a:cubicBezTo>
                    <a:pt x="0" y="3"/>
                    <a:pt x="2"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6" name="Freeform 260"/>
            <p:cNvSpPr/>
            <p:nvPr/>
          </p:nvSpPr>
          <p:spPr bwMode="auto">
            <a:xfrm>
              <a:off x="3589867" y="1208618"/>
              <a:ext cx="21167" cy="29633"/>
            </a:xfrm>
            <a:custGeom>
              <a:avLst/>
              <a:gdLst>
                <a:gd name="T0" fmla="*/ 5 w 5"/>
                <a:gd name="T1" fmla="*/ 2 h 7"/>
                <a:gd name="T2" fmla="*/ 2 w 5"/>
                <a:gd name="T3" fmla="*/ 7 h 7"/>
                <a:gd name="T4" fmla="*/ 5 w 5"/>
                <a:gd name="T5" fmla="*/ 2 h 7"/>
              </a:gdLst>
              <a:ahLst/>
              <a:cxnLst>
                <a:cxn ang="0">
                  <a:pos x="T0" y="T1"/>
                </a:cxn>
                <a:cxn ang="0">
                  <a:pos x="T2" y="T3"/>
                </a:cxn>
                <a:cxn ang="0">
                  <a:pos x="T4" y="T5"/>
                </a:cxn>
              </a:cxnLst>
              <a:rect l="0" t="0" r="r" b="b"/>
              <a:pathLst>
                <a:path w="5" h="7">
                  <a:moveTo>
                    <a:pt x="5" y="2"/>
                  </a:moveTo>
                  <a:cubicBezTo>
                    <a:pt x="4" y="4"/>
                    <a:pt x="3" y="5"/>
                    <a:pt x="2" y="7"/>
                  </a:cubicBezTo>
                  <a:cubicBezTo>
                    <a:pt x="0" y="6"/>
                    <a:pt x="3"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7" name="Freeform 261"/>
            <p:cNvSpPr/>
            <p:nvPr/>
          </p:nvSpPr>
          <p:spPr bwMode="auto">
            <a:xfrm>
              <a:off x="3627967" y="1221318"/>
              <a:ext cx="21167" cy="35983"/>
            </a:xfrm>
            <a:custGeom>
              <a:avLst/>
              <a:gdLst>
                <a:gd name="T0" fmla="*/ 3 w 5"/>
                <a:gd name="T1" fmla="*/ 5 h 9"/>
                <a:gd name="T2" fmla="*/ 1 w 5"/>
                <a:gd name="T3" fmla="*/ 7 h 9"/>
                <a:gd name="T4" fmla="*/ 2 w 5"/>
                <a:gd name="T5" fmla="*/ 0 h 9"/>
                <a:gd name="T6" fmla="*/ 3 w 5"/>
                <a:gd name="T7" fmla="*/ 1 h 9"/>
                <a:gd name="T8" fmla="*/ 3 w 5"/>
                <a:gd name="T9" fmla="*/ 4 h 9"/>
                <a:gd name="T10" fmla="*/ 4 w 5"/>
                <a:gd name="T11" fmla="*/ 3 h 9"/>
                <a:gd name="T12" fmla="*/ 2 w 5"/>
                <a:gd name="T13" fmla="*/ 9 h 9"/>
                <a:gd name="T14" fmla="*/ 3 w 5"/>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5"/>
                  </a:moveTo>
                  <a:cubicBezTo>
                    <a:pt x="2" y="5"/>
                    <a:pt x="2" y="7"/>
                    <a:pt x="1" y="7"/>
                  </a:cubicBezTo>
                  <a:cubicBezTo>
                    <a:pt x="0" y="5"/>
                    <a:pt x="2" y="2"/>
                    <a:pt x="2" y="0"/>
                  </a:cubicBezTo>
                  <a:cubicBezTo>
                    <a:pt x="3" y="0"/>
                    <a:pt x="3" y="1"/>
                    <a:pt x="3" y="1"/>
                  </a:cubicBezTo>
                  <a:cubicBezTo>
                    <a:pt x="3" y="2"/>
                    <a:pt x="3" y="2"/>
                    <a:pt x="3" y="4"/>
                  </a:cubicBezTo>
                  <a:cubicBezTo>
                    <a:pt x="3" y="4"/>
                    <a:pt x="3" y="3"/>
                    <a:pt x="4" y="3"/>
                  </a:cubicBezTo>
                  <a:cubicBezTo>
                    <a:pt x="5" y="4"/>
                    <a:pt x="4" y="8"/>
                    <a:pt x="2" y="9"/>
                  </a:cubicBezTo>
                  <a:cubicBezTo>
                    <a:pt x="1" y="8"/>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8" name="Freeform 262"/>
            <p:cNvSpPr/>
            <p:nvPr/>
          </p:nvSpPr>
          <p:spPr bwMode="auto">
            <a:xfrm>
              <a:off x="3649134" y="1240367"/>
              <a:ext cx="12700" cy="16933"/>
            </a:xfrm>
            <a:custGeom>
              <a:avLst/>
              <a:gdLst>
                <a:gd name="T0" fmla="*/ 2 w 3"/>
                <a:gd name="T1" fmla="*/ 0 h 4"/>
                <a:gd name="T2" fmla="*/ 3 w 3"/>
                <a:gd name="T3" fmla="*/ 0 h 4"/>
                <a:gd name="T4" fmla="*/ 2 w 3"/>
                <a:gd name="T5" fmla="*/ 4 h 4"/>
                <a:gd name="T6" fmla="*/ 0 w 3"/>
                <a:gd name="T7" fmla="*/ 4 h 4"/>
                <a:gd name="T8" fmla="*/ 2 w 3"/>
                <a:gd name="T9" fmla="*/ 0 h 4"/>
              </a:gdLst>
              <a:ahLst/>
              <a:cxnLst>
                <a:cxn ang="0">
                  <a:pos x="T0" y="T1"/>
                </a:cxn>
                <a:cxn ang="0">
                  <a:pos x="T2" y="T3"/>
                </a:cxn>
                <a:cxn ang="0">
                  <a:pos x="T4" y="T5"/>
                </a:cxn>
                <a:cxn ang="0">
                  <a:pos x="T6" y="T7"/>
                </a:cxn>
                <a:cxn ang="0">
                  <a:pos x="T8" y="T9"/>
                </a:cxn>
              </a:cxnLst>
              <a:rect l="0" t="0" r="r" b="b"/>
              <a:pathLst>
                <a:path w="3" h="4">
                  <a:moveTo>
                    <a:pt x="2" y="0"/>
                  </a:moveTo>
                  <a:cubicBezTo>
                    <a:pt x="2" y="0"/>
                    <a:pt x="2" y="0"/>
                    <a:pt x="3" y="0"/>
                  </a:cubicBezTo>
                  <a:cubicBezTo>
                    <a:pt x="3" y="1"/>
                    <a:pt x="3" y="3"/>
                    <a:pt x="2" y="4"/>
                  </a:cubicBezTo>
                  <a:cubicBezTo>
                    <a:pt x="1" y="4"/>
                    <a:pt x="1" y="4"/>
                    <a:pt x="0" y="4"/>
                  </a:cubicBezTo>
                  <a:cubicBezTo>
                    <a:pt x="0" y="2"/>
                    <a:pt x="1"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9" name="Freeform 263"/>
            <p:cNvSpPr/>
            <p:nvPr/>
          </p:nvSpPr>
          <p:spPr bwMode="auto">
            <a:xfrm>
              <a:off x="2963334" y="1265767"/>
              <a:ext cx="226484" cy="67733"/>
            </a:xfrm>
            <a:custGeom>
              <a:avLst/>
              <a:gdLst>
                <a:gd name="T0" fmla="*/ 54 w 54"/>
                <a:gd name="T1" fmla="*/ 3 h 16"/>
                <a:gd name="T2" fmla="*/ 54 w 54"/>
                <a:gd name="T3" fmla="*/ 4 h 16"/>
                <a:gd name="T4" fmla="*/ 48 w 54"/>
                <a:gd name="T5" fmla="*/ 8 h 16"/>
                <a:gd name="T6" fmla="*/ 21 w 54"/>
                <a:gd name="T7" fmla="*/ 16 h 16"/>
                <a:gd name="T8" fmla="*/ 8 w 54"/>
                <a:gd name="T9" fmla="*/ 14 h 16"/>
                <a:gd name="T10" fmla="*/ 0 w 54"/>
                <a:gd name="T11" fmla="*/ 12 h 16"/>
                <a:gd name="T12" fmla="*/ 30 w 54"/>
                <a:gd name="T13" fmla="*/ 13 h 16"/>
                <a:gd name="T14" fmla="*/ 34 w 54"/>
                <a:gd name="T15" fmla="*/ 13 h 16"/>
                <a:gd name="T16" fmla="*/ 37 w 54"/>
                <a:gd name="T17" fmla="*/ 10 h 16"/>
                <a:gd name="T18" fmla="*/ 42 w 54"/>
                <a:gd name="T19" fmla="*/ 10 h 16"/>
                <a:gd name="T20" fmla="*/ 51 w 54"/>
                <a:gd name="T21" fmla="*/ 5 h 16"/>
                <a:gd name="T22" fmla="*/ 45 w 54"/>
                <a:gd name="T23" fmla="*/ 1 h 16"/>
                <a:gd name="T24" fmla="*/ 45 w 54"/>
                <a:gd name="T25" fmla="*/ 1 h 16"/>
                <a:gd name="T26" fmla="*/ 54 w 54"/>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6">
                  <a:moveTo>
                    <a:pt x="54" y="3"/>
                  </a:moveTo>
                  <a:cubicBezTo>
                    <a:pt x="54" y="4"/>
                    <a:pt x="54" y="4"/>
                    <a:pt x="54" y="4"/>
                  </a:cubicBezTo>
                  <a:cubicBezTo>
                    <a:pt x="53" y="6"/>
                    <a:pt x="50" y="7"/>
                    <a:pt x="48" y="8"/>
                  </a:cubicBezTo>
                  <a:cubicBezTo>
                    <a:pt x="40" y="13"/>
                    <a:pt x="31" y="15"/>
                    <a:pt x="21" y="16"/>
                  </a:cubicBezTo>
                  <a:cubicBezTo>
                    <a:pt x="16" y="16"/>
                    <a:pt x="12" y="15"/>
                    <a:pt x="8" y="14"/>
                  </a:cubicBezTo>
                  <a:cubicBezTo>
                    <a:pt x="5" y="14"/>
                    <a:pt x="3" y="14"/>
                    <a:pt x="0" y="12"/>
                  </a:cubicBezTo>
                  <a:cubicBezTo>
                    <a:pt x="11" y="13"/>
                    <a:pt x="21" y="15"/>
                    <a:pt x="30" y="13"/>
                  </a:cubicBezTo>
                  <a:cubicBezTo>
                    <a:pt x="31" y="13"/>
                    <a:pt x="33" y="13"/>
                    <a:pt x="34" y="13"/>
                  </a:cubicBezTo>
                  <a:cubicBezTo>
                    <a:pt x="35" y="12"/>
                    <a:pt x="36" y="11"/>
                    <a:pt x="37" y="10"/>
                  </a:cubicBezTo>
                  <a:cubicBezTo>
                    <a:pt x="39" y="10"/>
                    <a:pt x="40" y="10"/>
                    <a:pt x="42" y="10"/>
                  </a:cubicBezTo>
                  <a:cubicBezTo>
                    <a:pt x="45" y="9"/>
                    <a:pt x="48" y="6"/>
                    <a:pt x="51" y="5"/>
                  </a:cubicBezTo>
                  <a:cubicBezTo>
                    <a:pt x="50" y="3"/>
                    <a:pt x="47" y="2"/>
                    <a:pt x="45" y="1"/>
                  </a:cubicBezTo>
                  <a:cubicBezTo>
                    <a:pt x="45" y="1"/>
                    <a:pt x="45" y="1"/>
                    <a:pt x="45" y="1"/>
                  </a:cubicBezTo>
                  <a:cubicBezTo>
                    <a:pt x="48" y="0"/>
                    <a:pt x="51" y="2"/>
                    <a:pt x="5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0" name="Freeform 264"/>
            <p:cNvSpPr/>
            <p:nvPr/>
          </p:nvSpPr>
          <p:spPr bwMode="auto">
            <a:xfrm>
              <a:off x="2921001" y="1299634"/>
              <a:ext cx="29633" cy="29633"/>
            </a:xfrm>
            <a:custGeom>
              <a:avLst/>
              <a:gdLst>
                <a:gd name="T0" fmla="*/ 7 w 7"/>
                <a:gd name="T1" fmla="*/ 3 h 7"/>
                <a:gd name="T2" fmla="*/ 0 w 7"/>
                <a:gd name="T3" fmla="*/ 2 h 7"/>
                <a:gd name="T4" fmla="*/ 7 w 7"/>
                <a:gd name="T5" fmla="*/ 3 h 7"/>
              </a:gdLst>
              <a:ahLst/>
              <a:cxnLst>
                <a:cxn ang="0">
                  <a:pos x="T0" y="T1"/>
                </a:cxn>
                <a:cxn ang="0">
                  <a:pos x="T2" y="T3"/>
                </a:cxn>
                <a:cxn ang="0">
                  <a:pos x="T4" y="T5"/>
                </a:cxn>
              </a:cxnLst>
              <a:rect l="0" t="0" r="r" b="b"/>
              <a:pathLst>
                <a:path w="7" h="7">
                  <a:moveTo>
                    <a:pt x="7" y="3"/>
                  </a:moveTo>
                  <a:cubicBezTo>
                    <a:pt x="6" y="7"/>
                    <a:pt x="3" y="2"/>
                    <a:pt x="0" y="2"/>
                  </a:cubicBezTo>
                  <a:cubicBezTo>
                    <a:pt x="2" y="0"/>
                    <a:pt x="6" y="2"/>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1" name="Freeform 265"/>
            <p:cNvSpPr/>
            <p:nvPr/>
          </p:nvSpPr>
          <p:spPr bwMode="auto">
            <a:xfrm>
              <a:off x="3479801" y="1380067"/>
              <a:ext cx="12700" cy="12700"/>
            </a:xfrm>
            <a:custGeom>
              <a:avLst/>
              <a:gdLst>
                <a:gd name="T0" fmla="*/ 3 w 3"/>
                <a:gd name="T1" fmla="*/ 1 h 3"/>
                <a:gd name="T2" fmla="*/ 3 w 3"/>
                <a:gd name="T3" fmla="*/ 3 h 3"/>
                <a:gd name="T4" fmla="*/ 3 w 3"/>
                <a:gd name="T5" fmla="*/ 1 h 3"/>
              </a:gdLst>
              <a:ahLst/>
              <a:cxnLst>
                <a:cxn ang="0">
                  <a:pos x="T0" y="T1"/>
                </a:cxn>
                <a:cxn ang="0">
                  <a:pos x="T2" y="T3"/>
                </a:cxn>
                <a:cxn ang="0">
                  <a:pos x="T4" y="T5"/>
                </a:cxn>
              </a:cxnLst>
              <a:rect l="0" t="0" r="r" b="b"/>
              <a:pathLst>
                <a:path w="3" h="3">
                  <a:moveTo>
                    <a:pt x="3" y="1"/>
                  </a:moveTo>
                  <a:cubicBezTo>
                    <a:pt x="3" y="2"/>
                    <a:pt x="3" y="2"/>
                    <a:pt x="3" y="3"/>
                  </a:cubicBezTo>
                  <a:cubicBezTo>
                    <a:pt x="0" y="3"/>
                    <a:pt x="1"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2" name="Freeform 266"/>
            <p:cNvSpPr/>
            <p:nvPr/>
          </p:nvSpPr>
          <p:spPr bwMode="auto">
            <a:xfrm>
              <a:off x="3467101" y="1392767"/>
              <a:ext cx="12700" cy="8467"/>
            </a:xfrm>
            <a:custGeom>
              <a:avLst/>
              <a:gdLst>
                <a:gd name="T0" fmla="*/ 3 w 3"/>
                <a:gd name="T1" fmla="*/ 0 h 2"/>
                <a:gd name="T2" fmla="*/ 1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cubicBezTo>
                    <a:pt x="3" y="1"/>
                    <a:pt x="2" y="2"/>
                    <a:pt x="1" y="2"/>
                  </a:cubicBezTo>
                  <a:cubicBezTo>
                    <a:pt x="0" y="2"/>
                    <a:pt x="0" y="1"/>
                    <a:pt x="0" y="0"/>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3" name="Freeform 267"/>
            <p:cNvSpPr/>
            <p:nvPr/>
          </p:nvSpPr>
          <p:spPr bwMode="auto">
            <a:xfrm>
              <a:off x="3484034" y="1397001"/>
              <a:ext cx="12700" cy="12700"/>
            </a:xfrm>
            <a:custGeom>
              <a:avLst/>
              <a:gdLst>
                <a:gd name="T0" fmla="*/ 3 w 3"/>
                <a:gd name="T1" fmla="*/ 1 h 3"/>
                <a:gd name="T2" fmla="*/ 2 w 3"/>
                <a:gd name="T3" fmla="*/ 2 h 3"/>
                <a:gd name="T4" fmla="*/ 1 w 3"/>
                <a:gd name="T5" fmla="*/ 3 h 3"/>
                <a:gd name="T6" fmla="*/ 0 w 3"/>
                <a:gd name="T7" fmla="*/ 2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2" y="2"/>
                    <a:pt x="2" y="2"/>
                  </a:cubicBezTo>
                  <a:cubicBezTo>
                    <a:pt x="2" y="3"/>
                    <a:pt x="2" y="2"/>
                    <a:pt x="1" y="3"/>
                  </a:cubicBezTo>
                  <a:cubicBezTo>
                    <a:pt x="0" y="2"/>
                    <a:pt x="0" y="2"/>
                    <a:pt x="0" y="2"/>
                  </a:cubicBezTo>
                  <a:cubicBezTo>
                    <a:pt x="0" y="0"/>
                    <a:pt x="2"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4" name="Freeform 268"/>
            <p:cNvSpPr>
              <a:spLocks noEditPoints="1"/>
            </p:cNvSpPr>
            <p:nvPr/>
          </p:nvSpPr>
          <p:spPr bwMode="auto">
            <a:xfrm>
              <a:off x="2736851" y="685801"/>
              <a:ext cx="1001183" cy="757767"/>
            </a:xfrm>
            <a:custGeom>
              <a:avLst/>
              <a:gdLst>
                <a:gd name="T0" fmla="*/ 34 w 238"/>
                <a:gd name="T1" fmla="*/ 21 h 180"/>
                <a:gd name="T2" fmla="*/ 86 w 238"/>
                <a:gd name="T3" fmla="*/ 36 h 180"/>
                <a:gd name="T4" fmla="*/ 136 w 238"/>
                <a:gd name="T5" fmla="*/ 18 h 180"/>
                <a:gd name="T6" fmla="*/ 155 w 238"/>
                <a:gd name="T7" fmla="*/ 14 h 180"/>
                <a:gd name="T8" fmla="*/ 201 w 238"/>
                <a:gd name="T9" fmla="*/ 25 h 180"/>
                <a:gd name="T10" fmla="*/ 226 w 238"/>
                <a:gd name="T11" fmla="*/ 63 h 180"/>
                <a:gd name="T12" fmla="*/ 238 w 238"/>
                <a:gd name="T13" fmla="*/ 113 h 180"/>
                <a:gd name="T14" fmla="*/ 191 w 238"/>
                <a:gd name="T15" fmla="*/ 131 h 180"/>
                <a:gd name="T16" fmla="*/ 138 w 238"/>
                <a:gd name="T17" fmla="*/ 104 h 180"/>
                <a:gd name="T18" fmla="*/ 117 w 238"/>
                <a:gd name="T19" fmla="*/ 92 h 180"/>
                <a:gd name="T20" fmla="*/ 137 w 238"/>
                <a:gd name="T21" fmla="*/ 117 h 180"/>
                <a:gd name="T22" fmla="*/ 172 w 238"/>
                <a:gd name="T23" fmla="*/ 151 h 180"/>
                <a:gd name="T24" fmla="*/ 166 w 238"/>
                <a:gd name="T25" fmla="*/ 171 h 180"/>
                <a:gd name="T26" fmla="*/ 147 w 238"/>
                <a:gd name="T27" fmla="*/ 151 h 180"/>
                <a:gd name="T28" fmla="*/ 63 w 238"/>
                <a:gd name="T29" fmla="*/ 73 h 180"/>
                <a:gd name="T30" fmla="*/ 43 w 238"/>
                <a:gd name="T31" fmla="*/ 55 h 180"/>
                <a:gd name="T32" fmla="*/ 8 w 238"/>
                <a:gd name="T33" fmla="*/ 13 h 180"/>
                <a:gd name="T34" fmla="*/ 100 w 238"/>
                <a:gd name="T35" fmla="*/ 83 h 180"/>
                <a:gd name="T36" fmla="*/ 145 w 238"/>
                <a:gd name="T37" fmla="*/ 104 h 180"/>
                <a:gd name="T38" fmla="*/ 222 w 238"/>
                <a:gd name="T39" fmla="*/ 142 h 180"/>
                <a:gd name="T40" fmla="*/ 207 w 238"/>
                <a:gd name="T41" fmla="*/ 92 h 180"/>
                <a:gd name="T42" fmla="*/ 224 w 238"/>
                <a:gd name="T43" fmla="*/ 72 h 180"/>
                <a:gd name="T44" fmla="*/ 218 w 238"/>
                <a:gd name="T45" fmla="*/ 46 h 180"/>
                <a:gd name="T46" fmla="*/ 189 w 238"/>
                <a:gd name="T47" fmla="*/ 39 h 180"/>
                <a:gd name="T48" fmla="*/ 169 w 238"/>
                <a:gd name="T49" fmla="*/ 33 h 180"/>
                <a:gd name="T50" fmla="*/ 143 w 238"/>
                <a:gd name="T51" fmla="*/ 32 h 180"/>
                <a:gd name="T52" fmla="*/ 113 w 238"/>
                <a:gd name="T53" fmla="*/ 37 h 180"/>
                <a:gd name="T54" fmla="*/ 124 w 238"/>
                <a:gd name="T55" fmla="*/ 57 h 180"/>
                <a:gd name="T56" fmla="*/ 104 w 238"/>
                <a:gd name="T57" fmla="*/ 47 h 180"/>
                <a:gd name="T58" fmla="*/ 80 w 238"/>
                <a:gd name="T59" fmla="*/ 55 h 180"/>
                <a:gd name="T60" fmla="*/ 83 w 238"/>
                <a:gd name="T61" fmla="*/ 66 h 180"/>
                <a:gd name="T62" fmla="*/ 91 w 238"/>
                <a:gd name="T63" fmla="*/ 66 h 180"/>
                <a:gd name="T64" fmla="*/ 19 w 238"/>
                <a:gd name="T65" fmla="*/ 30 h 180"/>
                <a:gd name="T66" fmla="*/ 15 w 238"/>
                <a:gd name="T67" fmla="*/ 15 h 180"/>
                <a:gd name="T68" fmla="*/ 20 w 238"/>
                <a:gd name="T69" fmla="*/ 14 h 180"/>
                <a:gd name="T70" fmla="*/ 41 w 238"/>
                <a:gd name="T71" fmla="*/ 34 h 180"/>
                <a:gd name="T72" fmla="*/ 89 w 238"/>
                <a:gd name="T73" fmla="*/ 79 h 180"/>
                <a:gd name="T74" fmla="*/ 141 w 238"/>
                <a:gd name="T75" fmla="*/ 126 h 180"/>
                <a:gd name="T76" fmla="*/ 152 w 238"/>
                <a:gd name="T77" fmla="*/ 136 h 180"/>
                <a:gd name="T78" fmla="*/ 153 w 238"/>
                <a:gd name="T79" fmla="*/ 135 h 180"/>
                <a:gd name="T80" fmla="*/ 78 w 238"/>
                <a:gd name="T81" fmla="*/ 65 h 180"/>
                <a:gd name="T82" fmla="*/ 31 w 238"/>
                <a:gd name="T83" fmla="*/ 26 h 180"/>
                <a:gd name="T84" fmla="*/ 53 w 238"/>
                <a:gd name="T85" fmla="*/ 55 h 180"/>
                <a:gd name="T86" fmla="*/ 131 w 238"/>
                <a:gd name="T87" fmla="*/ 127 h 180"/>
                <a:gd name="T88" fmla="*/ 90 w 238"/>
                <a:gd name="T89" fmla="*/ 83 h 180"/>
                <a:gd name="T90" fmla="*/ 27 w 238"/>
                <a:gd name="T91" fmla="*/ 31 h 180"/>
                <a:gd name="T92" fmla="*/ 81 w 238"/>
                <a:gd name="T93" fmla="*/ 85 h 180"/>
                <a:gd name="T94" fmla="*/ 20 w 238"/>
                <a:gd name="T95" fmla="*/ 32 h 180"/>
                <a:gd name="T96" fmla="*/ 47 w 238"/>
                <a:gd name="T97" fmla="*/ 55 h 180"/>
                <a:gd name="T98" fmla="*/ 142 w 238"/>
                <a:gd name="T99" fmla="*/ 143 h 180"/>
                <a:gd name="T100" fmla="*/ 148 w 238"/>
                <a:gd name="T101" fmla="*/ 152 h 180"/>
                <a:gd name="T102" fmla="*/ 162 w 238"/>
                <a:gd name="T103" fmla="*/ 141 h 180"/>
                <a:gd name="T104" fmla="*/ 158 w 238"/>
                <a:gd name="T105" fmla="*/ 158 h 180"/>
                <a:gd name="T106" fmla="*/ 153 w 238"/>
                <a:gd name="T107" fmla="*/ 155 h 180"/>
                <a:gd name="T108" fmla="*/ 169 w 238"/>
                <a:gd name="T109" fmla="*/ 151 h 180"/>
                <a:gd name="T110" fmla="*/ 173 w 238"/>
                <a:gd name="T111" fmla="*/ 154 h 180"/>
                <a:gd name="T112" fmla="*/ 163 w 238"/>
                <a:gd name="T113" fmla="*/ 168 h 180"/>
                <a:gd name="T114" fmla="*/ 176 w 238"/>
                <a:gd name="T115" fmla="*/ 163 h 180"/>
                <a:gd name="T116" fmla="*/ 179 w 238"/>
                <a:gd name="T117" fmla="*/ 15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8" h="180">
                  <a:moveTo>
                    <a:pt x="5" y="1"/>
                  </a:moveTo>
                  <a:cubicBezTo>
                    <a:pt x="7" y="2"/>
                    <a:pt x="8" y="5"/>
                    <a:pt x="11" y="6"/>
                  </a:cubicBezTo>
                  <a:cubicBezTo>
                    <a:pt x="15" y="13"/>
                    <a:pt x="26" y="16"/>
                    <a:pt x="34" y="20"/>
                  </a:cubicBezTo>
                  <a:cubicBezTo>
                    <a:pt x="34" y="20"/>
                    <a:pt x="34" y="21"/>
                    <a:pt x="34" y="21"/>
                  </a:cubicBezTo>
                  <a:cubicBezTo>
                    <a:pt x="37" y="23"/>
                    <a:pt x="38" y="27"/>
                    <a:pt x="42" y="28"/>
                  </a:cubicBezTo>
                  <a:cubicBezTo>
                    <a:pt x="42" y="29"/>
                    <a:pt x="43" y="29"/>
                    <a:pt x="42" y="30"/>
                  </a:cubicBezTo>
                  <a:cubicBezTo>
                    <a:pt x="54" y="39"/>
                    <a:pt x="65" y="50"/>
                    <a:pt x="75" y="60"/>
                  </a:cubicBezTo>
                  <a:cubicBezTo>
                    <a:pt x="78" y="51"/>
                    <a:pt x="83" y="44"/>
                    <a:pt x="86" y="36"/>
                  </a:cubicBezTo>
                  <a:cubicBezTo>
                    <a:pt x="87" y="35"/>
                    <a:pt x="88" y="36"/>
                    <a:pt x="89" y="37"/>
                  </a:cubicBezTo>
                  <a:cubicBezTo>
                    <a:pt x="95" y="39"/>
                    <a:pt x="99" y="41"/>
                    <a:pt x="104" y="44"/>
                  </a:cubicBezTo>
                  <a:cubicBezTo>
                    <a:pt x="111" y="36"/>
                    <a:pt x="121" y="23"/>
                    <a:pt x="134" y="19"/>
                  </a:cubicBezTo>
                  <a:cubicBezTo>
                    <a:pt x="135" y="19"/>
                    <a:pt x="135" y="18"/>
                    <a:pt x="136" y="18"/>
                  </a:cubicBezTo>
                  <a:cubicBezTo>
                    <a:pt x="138" y="16"/>
                    <a:pt x="143" y="15"/>
                    <a:pt x="146" y="14"/>
                  </a:cubicBezTo>
                  <a:cubicBezTo>
                    <a:pt x="147" y="14"/>
                    <a:pt x="148" y="14"/>
                    <a:pt x="149" y="14"/>
                  </a:cubicBezTo>
                  <a:cubicBezTo>
                    <a:pt x="150" y="14"/>
                    <a:pt x="151" y="13"/>
                    <a:pt x="152" y="13"/>
                  </a:cubicBezTo>
                  <a:cubicBezTo>
                    <a:pt x="153" y="13"/>
                    <a:pt x="154" y="14"/>
                    <a:pt x="155" y="14"/>
                  </a:cubicBezTo>
                  <a:cubicBezTo>
                    <a:pt x="159" y="14"/>
                    <a:pt x="163" y="12"/>
                    <a:pt x="166" y="13"/>
                  </a:cubicBezTo>
                  <a:cubicBezTo>
                    <a:pt x="175" y="13"/>
                    <a:pt x="182" y="15"/>
                    <a:pt x="188" y="16"/>
                  </a:cubicBezTo>
                  <a:cubicBezTo>
                    <a:pt x="189" y="17"/>
                    <a:pt x="191" y="18"/>
                    <a:pt x="191" y="19"/>
                  </a:cubicBezTo>
                  <a:cubicBezTo>
                    <a:pt x="195" y="20"/>
                    <a:pt x="198" y="23"/>
                    <a:pt x="201" y="25"/>
                  </a:cubicBezTo>
                  <a:cubicBezTo>
                    <a:pt x="203" y="26"/>
                    <a:pt x="205" y="26"/>
                    <a:pt x="206" y="27"/>
                  </a:cubicBezTo>
                  <a:cubicBezTo>
                    <a:pt x="207" y="29"/>
                    <a:pt x="209" y="31"/>
                    <a:pt x="211" y="33"/>
                  </a:cubicBezTo>
                  <a:cubicBezTo>
                    <a:pt x="216" y="37"/>
                    <a:pt x="218" y="41"/>
                    <a:pt x="221" y="47"/>
                  </a:cubicBezTo>
                  <a:cubicBezTo>
                    <a:pt x="223" y="51"/>
                    <a:pt x="226" y="57"/>
                    <a:pt x="226" y="63"/>
                  </a:cubicBezTo>
                  <a:cubicBezTo>
                    <a:pt x="227" y="64"/>
                    <a:pt x="226" y="66"/>
                    <a:pt x="227" y="68"/>
                  </a:cubicBezTo>
                  <a:cubicBezTo>
                    <a:pt x="228" y="79"/>
                    <a:pt x="225" y="92"/>
                    <a:pt x="222" y="103"/>
                  </a:cubicBezTo>
                  <a:cubicBezTo>
                    <a:pt x="226" y="106"/>
                    <a:pt x="231" y="109"/>
                    <a:pt x="237" y="111"/>
                  </a:cubicBezTo>
                  <a:cubicBezTo>
                    <a:pt x="237" y="112"/>
                    <a:pt x="238" y="113"/>
                    <a:pt x="238" y="113"/>
                  </a:cubicBezTo>
                  <a:cubicBezTo>
                    <a:pt x="232" y="122"/>
                    <a:pt x="227" y="135"/>
                    <a:pt x="221" y="145"/>
                  </a:cubicBezTo>
                  <a:cubicBezTo>
                    <a:pt x="220" y="145"/>
                    <a:pt x="219" y="145"/>
                    <a:pt x="219" y="144"/>
                  </a:cubicBezTo>
                  <a:cubicBezTo>
                    <a:pt x="212" y="140"/>
                    <a:pt x="205" y="136"/>
                    <a:pt x="198" y="134"/>
                  </a:cubicBezTo>
                  <a:cubicBezTo>
                    <a:pt x="196" y="132"/>
                    <a:pt x="195" y="131"/>
                    <a:pt x="191" y="131"/>
                  </a:cubicBezTo>
                  <a:cubicBezTo>
                    <a:pt x="184" y="126"/>
                    <a:pt x="175" y="123"/>
                    <a:pt x="168" y="118"/>
                  </a:cubicBezTo>
                  <a:cubicBezTo>
                    <a:pt x="164" y="118"/>
                    <a:pt x="160" y="115"/>
                    <a:pt x="157" y="113"/>
                  </a:cubicBezTo>
                  <a:cubicBezTo>
                    <a:pt x="155" y="112"/>
                    <a:pt x="152" y="111"/>
                    <a:pt x="151" y="110"/>
                  </a:cubicBezTo>
                  <a:cubicBezTo>
                    <a:pt x="147" y="108"/>
                    <a:pt x="142" y="106"/>
                    <a:pt x="138" y="104"/>
                  </a:cubicBezTo>
                  <a:cubicBezTo>
                    <a:pt x="135" y="102"/>
                    <a:pt x="132" y="101"/>
                    <a:pt x="130" y="99"/>
                  </a:cubicBezTo>
                  <a:cubicBezTo>
                    <a:pt x="128" y="98"/>
                    <a:pt x="126" y="97"/>
                    <a:pt x="124" y="96"/>
                  </a:cubicBezTo>
                  <a:cubicBezTo>
                    <a:pt x="122" y="95"/>
                    <a:pt x="120" y="95"/>
                    <a:pt x="118" y="94"/>
                  </a:cubicBezTo>
                  <a:cubicBezTo>
                    <a:pt x="118" y="93"/>
                    <a:pt x="117" y="93"/>
                    <a:pt x="117" y="92"/>
                  </a:cubicBezTo>
                  <a:cubicBezTo>
                    <a:pt x="113" y="90"/>
                    <a:pt x="109" y="89"/>
                    <a:pt x="105" y="87"/>
                  </a:cubicBezTo>
                  <a:cubicBezTo>
                    <a:pt x="109" y="92"/>
                    <a:pt x="114" y="94"/>
                    <a:pt x="118" y="99"/>
                  </a:cubicBezTo>
                  <a:cubicBezTo>
                    <a:pt x="119" y="100"/>
                    <a:pt x="120" y="101"/>
                    <a:pt x="121" y="101"/>
                  </a:cubicBezTo>
                  <a:cubicBezTo>
                    <a:pt x="126" y="107"/>
                    <a:pt x="132" y="111"/>
                    <a:pt x="137" y="117"/>
                  </a:cubicBezTo>
                  <a:cubicBezTo>
                    <a:pt x="138" y="117"/>
                    <a:pt x="138" y="118"/>
                    <a:pt x="139" y="118"/>
                  </a:cubicBezTo>
                  <a:cubicBezTo>
                    <a:pt x="145" y="125"/>
                    <a:pt x="154" y="131"/>
                    <a:pt x="160" y="138"/>
                  </a:cubicBezTo>
                  <a:cubicBezTo>
                    <a:pt x="164" y="138"/>
                    <a:pt x="166" y="140"/>
                    <a:pt x="165" y="144"/>
                  </a:cubicBezTo>
                  <a:cubicBezTo>
                    <a:pt x="167" y="146"/>
                    <a:pt x="170" y="149"/>
                    <a:pt x="172" y="151"/>
                  </a:cubicBezTo>
                  <a:cubicBezTo>
                    <a:pt x="174" y="152"/>
                    <a:pt x="177" y="150"/>
                    <a:pt x="179" y="152"/>
                  </a:cubicBezTo>
                  <a:cubicBezTo>
                    <a:pt x="179" y="154"/>
                    <a:pt x="180" y="155"/>
                    <a:pt x="180" y="157"/>
                  </a:cubicBezTo>
                  <a:cubicBezTo>
                    <a:pt x="183" y="158"/>
                    <a:pt x="183" y="161"/>
                    <a:pt x="186" y="163"/>
                  </a:cubicBezTo>
                  <a:cubicBezTo>
                    <a:pt x="189" y="177"/>
                    <a:pt x="170" y="180"/>
                    <a:pt x="166" y="171"/>
                  </a:cubicBezTo>
                  <a:cubicBezTo>
                    <a:pt x="163" y="172"/>
                    <a:pt x="159" y="169"/>
                    <a:pt x="160" y="166"/>
                  </a:cubicBezTo>
                  <a:cubicBezTo>
                    <a:pt x="156" y="162"/>
                    <a:pt x="154" y="157"/>
                    <a:pt x="147" y="155"/>
                  </a:cubicBezTo>
                  <a:cubicBezTo>
                    <a:pt x="146" y="154"/>
                    <a:pt x="146" y="154"/>
                    <a:pt x="146" y="153"/>
                  </a:cubicBezTo>
                  <a:cubicBezTo>
                    <a:pt x="146" y="152"/>
                    <a:pt x="146" y="152"/>
                    <a:pt x="147" y="151"/>
                  </a:cubicBezTo>
                  <a:cubicBezTo>
                    <a:pt x="146" y="150"/>
                    <a:pt x="145" y="149"/>
                    <a:pt x="144" y="149"/>
                  </a:cubicBezTo>
                  <a:cubicBezTo>
                    <a:pt x="144" y="148"/>
                    <a:pt x="144" y="148"/>
                    <a:pt x="143" y="148"/>
                  </a:cubicBezTo>
                  <a:cubicBezTo>
                    <a:pt x="133" y="138"/>
                    <a:pt x="123" y="129"/>
                    <a:pt x="112" y="119"/>
                  </a:cubicBezTo>
                  <a:cubicBezTo>
                    <a:pt x="96" y="104"/>
                    <a:pt x="78" y="89"/>
                    <a:pt x="63" y="73"/>
                  </a:cubicBezTo>
                  <a:cubicBezTo>
                    <a:pt x="61" y="72"/>
                    <a:pt x="60" y="70"/>
                    <a:pt x="58" y="69"/>
                  </a:cubicBezTo>
                  <a:cubicBezTo>
                    <a:pt x="56" y="67"/>
                    <a:pt x="54" y="65"/>
                    <a:pt x="52" y="63"/>
                  </a:cubicBezTo>
                  <a:cubicBezTo>
                    <a:pt x="50" y="61"/>
                    <a:pt x="48" y="60"/>
                    <a:pt x="45" y="58"/>
                  </a:cubicBezTo>
                  <a:cubicBezTo>
                    <a:pt x="44" y="57"/>
                    <a:pt x="44" y="56"/>
                    <a:pt x="43" y="55"/>
                  </a:cubicBezTo>
                  <a:cubicBezTo>
                    <a:pt x="40" y="52"/>
                    <a:pt x="37" y="50"/>
                    <a:pt x="34" y="48"/>
                  </a:cubicBezTo>
                  <a:cubicBezTo>
                    <a:pt x="29" y="43"/>
                    <a:pt x="24" y="38"/>
                    <a:pt x="19" y="33"/>
                  </a:cubicBezTo>
                  <a:cubicBezTo>
                    <a:pt x="16" y="35"/>
                    <a:pt x="14" y="32"/>
                    <a:pt x="15" y="30"/>
                  </a:cubicBezTo>
                  <a:cubicBezTo>
                    <a:pt x="13" y="23"/>
                    <a:pt x="11" y="19"/>
                    <a:pt x="8" y="13"/>
                  </a:cubicBezTo>
                  <a:cubicBezTo>
                    <a:pt x="5" y="11"/>
                    <a:pt x="4" y="7"/>
                    <a:pt x="1" y="5"/>
                  </a:cubicBezTo>
                  <a:cubicBezTo>
                    <a:pt x="2" y="4"/>
                    <a:pt x="0" y="4"/>
                    <a:pt x="1" y="3"/>
                  </a:cubicBezTo>
                  <a:cubicBezTo>
                    <a:pt x="2" y="2"/>
                    <a:pt x="3" y="0"/>
                    <a:pt x="5" y="1"/>
                  </a:cubicBezTo>
                  <a:close/>
                  <a:moveTo>
                    <a:pt x="100" y="83"/>
                  </a:moveTo>
                  <a:cubicBezTo>
                    <a:pt x="104" y="83"/>
                    <a:pt x="108" y="86"/>
                    <a:pt x="111" y="87"/>
                  </a:cubicBezTo>
                  <a:cubicBezTo>
                    <a:pt x="114" y="89"/>
                    <a:pt x="118" y="90"/>
                    <a:pt x="121" y="92"/>
                  </a:cubicBezTo>
                  <a:cubicBezTo>
                    <a:pt x="125" y="94"/>
                    <a:pt x="129" y="97"/>
                    <a:pt x="135" y="98"/>
                  </a:cubicBezTo>
                  <a:cubicBezTo>
                    <a:pt x="138" y="101"/>
                    <a:pt x="142" y="102"/>
                    <a:pt x="145" y="104"/>
                  </a:cubicBezTo>
                  <a:cubicBezTo>
                    <a:pt x="148" y="106"/>
                    <a:pt x="150" y="107"/>
                    <a:pt x="153" y="108"/>
                  </a:cubicBezTo>
                  <a:cubicBezTo>
                    <a:pt x="156" y="110"/>
                    <a:pt x="159" y="112"/>
                    <a:pt x="162" y="113"/>
                  </a:cubicBezTo>
                  <a:cubicBezTo>
                    <a:pt x="179" y="122"/>
                    <a:pt x="197" y="130"/>
                    <a:pt x="214" y="139"/>
                  </a:cubicBezTo>
                  <a:cubicBezTo>
                    <a:pt x="216" y="140"/>
                    <a:pt x="219" y="142"/>
                    <a:pt x="222" y="142"/>
                  </a:cubicBezTo>
                  <a:cubicBezTo>
                    <a:pt x="226" y="132"/>
                    <a:pt x="231" y="123"/>
                    <a:pt x="235" y="114"/>
                  </a:cubicBezTo>
                  <a:cubicBezTo>
                    <a:pt x="230" y="111"/>
                    <a:pt x="224" y="107"/>
                    <a:pt x="218" y="104"/>
                  </a:cubicBezTo>
                  <a:cubicBezTo>
                    <a:pt x="219" y="103"/>
                    <a:pt x="220" y="102"/>
                    <a:pt x="220" y="100"/>
                  </a:cubicBezTo>
                  <a:cubicBezTo>
                    <a:pt x="216" y="97"/>
                    <a:pt x="209" y="95"/>
                    <a:pt x="207" y="92"/>
                  </a:cubicBezTo>
                  <a:cubicBezTo>
                    <a:pt x="212" y="93"/>
                    <a:pt x="215" y="96"/>
                    <a:pt x="221" y="97"/>
                  </a:cubicBezTo>
                  <a:cubicBezTo>
                    <a:pt x="224" y="89"/>
                    <a:pt x="223" y="82"/>
                    <a:pt x="224" y="74"/>
                  </a:cubicBezTo>
                  <a:cubicBezTo>
                    <a:pt x="220" y="71"/>
                    <a:pt x="212" y="76"/>
                    <a:pt x="209" y="74"/>
                  </a:cubicBezTo>
                  <a:cubicBezTo>
                    <a:pt x="214" y="73"/>
                    <a:pt x="218" y="70"/>
                    <a:pt x="224" y="72"/>
                  </a:cubicBezTo>
                  <a:cubicBezTo>
                    <a:pt x="224" y="64"/>
                    <a:pt x="223" y="55"/>
                    <a:pt x="219" y="49"/>
                  </a:cubicBezTo>
                  <a:cubicBezTo>
                    <a:pt x="217" y="50"/>
                    <a:pt x="215" y="52"/>
                    <a:pt x="213" y="54"/>
                  </a:cubicBezTo>
                  <a:cubicBezTo>
                    <a:pt x="211" y="56"/>
                    <a:pt x="208" y="60"/>
                    <a:pt x="206" y="57"/>
                  </a:cubicBezTo>
                  <a:cubicBezTo>
                    <a:pt x="210" y="55"/>
                    <a:pt x="214" y="50"/>
                    <a:pt x="218" y="46"/>
                  </a:cubicBezTo>
                  <a:cubicBezTo>
                    <a:pt x="217" y="45"/>
                    <a:pt x="216" y="44"/>
                    <a:pt x="216" y="42"/>
                  </a:cubicBezTo>
                  <a:cubicBezTo>
                    <a:pt x="211" y="36"/>
                    <a:pt x="205" y="30"/>
                    <a:pt x="198" y="27"/>
                  </a:cubicBezTo>
                  <a:cubicBezTo>
                    <a:pt x="197" y="29"/>
                    <a:pt x="195" y="31"/>
                    <a:pt x="194" y="34"/>
                  </a:cubicBezTo>
                  <a:cubicBezTo>
                    <a:pt x="193" y="36"/>
                    <a:pt x="191" y="40"/>
                    <a:pt x="189" y="39"/>
                  </a:cubicBezTo>
                  <a:cubicBezTo>
                    <a:pt x="191" y="34"/>
                    <a:pt x="193" y="30"/>
                    <a:pt x="196" y="26"/>
                  </a:cubicBezTo>
                  <a:cubicBezTo>
                    <a:pt x="190" y="20"/>
                    <a:pt x="180" y="17"/>
                    <a:pt x="169" y="16"/>
                  </a:cubicBezTo>
                  <a:cubicBezTo>
                    <a:pt x="169" y="19"/>
                    <a:pt x="168" y="24"/>
                    <a:pt x="169" y="29"/>
                  </a:cubicBezTo>
                  <a:cubicBezTo>
                    <a:pt x="169" y="31"/>
                    <a:pt x="171" y="32"/>
                    <a:pt x="169" y="33"/>
                  </a:cubicBezTo>
                  <a:cubicBezTo>
                    <a:pt x="166" y="29"/>
                    <a:pt x="167" y="21"/>
                    <a:pt x="166" y="16"/>
                  </a:cubicBezTo>
                  <a:cubicBezTo>
                    <a:pt x="155" y="16"/>
                    <a:pt x="149" y="17"/>
                    <a:pt x="139" y="20"/>
                  </a:cubicBezTo>
                  <a:cubicBezTo>
                    <a:pt x="140" y="26"/>
                    <a:pt x="144" y="29"/>
                    <a:pt x="146" y="35"/>
                  </a:cubicBezTo>
                  <a:cubicBezTo>
                    <a:pt x="144" y="35"/>
                    <a:pt x="144" y="33"/>
                    <a:pt x="143" y="32"/>
                  </a:cubicBezTo>
                  <a:cubicBezTo>
                    <a:pt x="141" y="28"/>
                    <a:pt x="139" y="24"/>
                    <a:pt x="136" y="21"/>
                  </a:cubicBezTo>
                  <a:cubicBezTo>
                    <a:pt x="128" y="24"/>
                    <a:pt x="120" y="29"/>
                    <a:pt x="115" y="35"/>
                  </a:cubicBezTo>
                  <a:cubicBezTo>
                    <a:pt x="119" y="38"/>
                    <a:pt x="125" y="40"/>
                    <a:pt x="127" y="44"/>
                  </a:cubicBezTo>
                  <a:cubicBezTo>
                    <a:pt x="122" y="42"/>
                    <a:pt x="118" y="39"/>
                    <a:pt x="113" y="37"/>
                  </a:cubicBezTo>
                  <a:cubicBezTo>
                    <a:pt x="111" y="40"/>
                    <a:pt x="108" y="42"/>
                    <a:pt x="107" y="46"/>
                  </a:cubicBezTo>
                  <a:cubicBezTo>
                    <a:pt x="108" y="46"/>
                    <a:pt x="108" y="46"/>
                    <a:pt x="109" y="46"/>
                  </a:cubicBezTo>
                  <a:cubicBezTo>
                    <a:pt x="112" y="47"/>
                    <a:pt x="115" y="49"/>
                    <a:pt x="117" y="51"/>
                  </a:cubicBezTo>
                  <a:cubicBezTo>
                    <a:pt x="119" y="53"/>
                    <a:pt x="123" y="54"/>
                    <a:pt x="124" y="57"/>
                  </a:cubicBezTo>
                  <a:cubicBezTo>
                    <a:pt x="120" y="58"/>
                    <a:pt x="117" y="52"/>
                    <a:pt x="113" y="52"/>
                  </a:cubicBezTo>
                  <a:cubicBezTo>
                    <a:pt x="113" y="51"/>
                    <a:pt x="113" y="51"/>
                    <a:pt x="112" y="51"/>
                  </a:cubicBezTo>
                  <a:cubicBezTo>
                    <a:pt x="110" y="50"/>
                    <a:pt x="109" y="49"/>
                    <a:pt x="107" y="48"/>
                  </a:cubicBezTo>
                  <a:cubicBezTo>
                    <a:pt x="106" y="48"/>
                    <a:pt x="105" y="47"/>
                    <a:pt x="104" y="47"/>
                  </a:cubicBezTo>
                  <a:cubicBezTo>
                    <a:pt x="99" y="43"/>
                    <a:pt x="93" y="41"/>
                    <a:pt x="87" y="38"/>
                  </a:cubicBezTo>
                  <a:cubicBezTo>
                    <a:pt x="87" y="40"/>
                    <a:pt x="85" y="41"/>
                    <a:pt x="85" y="43"/>
                  </a:cubicBezTo>
                  <a:cubicBezTo>
                    <a:pt x="84" y="46"/>
                    <a:pt x="82" y="49"/>
                    <a:pt x="81" y="52"/>
                  </a:cubicBezTo>
                  <a:cubicBezTo>
                    <a:pt x="81" y="53"/>
                    <a:pt x="81" y="54"/>
                    <a:pt x="80" y="55"/>
                  </a:cubicBezTo>
                  <a:cubicBezTo>
                    <a:pt x="80" y="55"/>
                    <a:pt x="79" y="55"/>
                    <a:pt x="79" y="55"/>
                  </a:cubicBezTo>
                  <a:cubicBezTo>
                    <a:pt x="79" y="56"/>
                    <a:pt x="79" y="57"/>
                    <a:pt x="79" y="57"/>
                  </a:cubicBezTo>
                  <a:cubicBezTo>
                    <a:pt x="78" y="59"/>
                    <a:pt x="77" y="59"/>
                    <a:pt x="78" y="62"/>
                  </a:cubicBezTo>
                  <a:cubicBezTo>
                    <a:pt x="79" y="62"/>
                    <a:pt x="81" y="65"/>
                    <a:pt x="83" y="66"/>
                  </a:cubicBezTo>
                  <a:cubicBezTo>
                    <a:pt x="84" y="66"/>
                    <a:pt x="84" y="63"/>
                    <a:pt x="86" y="64"/>
                  </a:cubicBezTo>
                  <a:cubicBezTo>
                    <a:pt x="86" y="66"/>
                    <a:pt x="85" y="66"/>
                    <a:pt x="84" y="67"/>
                  </a:cubicBezTo>
                  <a:cubicBezTo>
                    <a:pt x="85" y="68"/>
                    <a:pt x="86" y="70"/>
                    <a:pt x="88" y="71"/>
                  </a:cubicBezTo>
                  <a:cubicBezTo>
                    <a:pt x="89" y="69"/>
                    <a:pt x="89" y="67"/>
                    <a:pt x="91" y="66"/>
                  </a:cubicBezTo>
                  <a:cubicBezTo>
                    <a:pt x="92" y="68"/>
                    <a:pt x="90" y="70"/>
                    <a:pt x="89" y="72"/>
                  </a:cubicBezTo>
                  <a:cubicBezTo>
                    <a:pt x="93" y="76"/>
                    <a:pt x="96" y="79"/>
                    <a:pt x="100" y="83"/>
                  </a:cubicBezTo>
                  <a:close/>
                  <a:moveTo>
                    <a:pt x="11" y="13"/>
                  </a:moveTo>
                  <a:cubicBezTo>
                    <a:pt x="14" y="19"/>
                    <a:pt x="17" y="26"/>
                    <a:pt x="19" y="30"/>
                  </a:cubicBezTo>
                  <a:cubicBezTo>
                    <a:pt x="19" y="29"/>
                    <a:pt x="20" y="29"/>
                    <a:pt x="21" y="28"/>
                  </a:cubicBezTo>
                  <a:cubicBezTo>
                    <a:pt x="19" y="26"/>
                    <a:pt x="17" y="24"/>
                    <a:pt x="17" y="22"/>
                  </a:cubicBezTo>
                  <a:cubicBezTo>
                    <a:pt x="21" y="23"/>
                    <a:pt x="21" y="28"/>
                    <a:pt x="26" y="29"/>
                  </a:cubicBezTo>
                  <a:cubicBezTo>
                    <a:pt x="27" y="21"/>
                    <a:pt x="18" y="20"/>
                    <a:pt x="15" y="15"/>
                  </a:cubicBezTo>
                  <a:cubicBezTo>
                    <a:pt x="21" y="17"/>
                    <a:pt x="23" y="22"/>
                    <a:pt x="29" y="24"/>
                  </a:cubicBezTo>
                  <a:cubicBezTo>
                    <a:pt x="30" y="22"/>
                    <a:pt x="30" y="22"/>
                    <a:pt x="30" y="20"/>
                  </a:cubicBezTo>
                  <a:cubicBezTo>
                    <a:pt x="27" y="18"/>
                    <a:pt x="24" y="18"/>
                    <a:pt x="21" y="16"/>
                  </a:cubicBezTo>
                  <a:cubicBezTo>
                    <a:pt x="21" y="16"/>
                    <a:pt x="20" y="15"/>
                    <a:pt x="20" y="14"/>
                  </a:cubicBezTo>
                  <a:cubicBezTo>
                    <a:pt x="17" y="12"/>
                    <a:pt x="14" y="11"/>
                    <a:pt x="11" y="10"/>
                  </a:cubicBezTo>
                  <a:cubicBezTo>
                    <a:pt x="11" y="12"/>
                    <a:pt x="11" y="12"/>
                    <a:pt x="11" y="13"/>
                  </a:cubicBezTo>
                  <a:close/>
                  <a:moveTo>
                    <a:pt x="31" y="26"/>
                  </a:moveTo>
                  <a:cubicBezTo>
                    <a:pt x="35" y="28"/>
                    <a:pt x="36" y="32"/>
                    <a:pt x="41" y="34"/>
                  </a:cubicBezTo>
                  <a:cubicBezTo>
                    <a:pt x="42" y="37"/>
                    <a:pt x="46" y="38"/>
                    <a:pt x="48" y="41"/>
                  </a:cubicBezTo>
                  <a:cubicBezTo>
                    <a:pt x="48" y="41"/>
                    <a:pt x="48" y="42"/>
                    <a:pt x="48" y="42"/>
                  </a:cubicBezTo>
                  <a:cubicBezTo>
                    <a:pt x="49" y="43"/>
                    <a:pt x="51" y="43"/>
                    <a:pt x="51" y="44"/>
                  </a:cubicBezTo>
                  <a:cubicBezTo>
                    <a:pt x="63" y="56"/>
                    <a:pt x="76" y="68"/>
                    <a:pt x="89" y="79"/>
                  </a:cubicBezTo>
                  <a:cubicBezTo>
                    <a:pt x="91" y="83"/>
                    <a:pt x="96" y="84"/>
                    <a:pt x="98" y="88"/>
                  </a:cubicBezTo>
                  <a:cubicBezTo>
                    <a:pt x="102" y="91"/>
                    <a:pt x="107" y="95"/>
                    <a:pt x="111" y="99"/>
                  </a:cubicBezTo>
                  <a:cubicBezTo>
                    <a:pt x="119" y="108"/>
                    <a:pt x="130" y="115"/>
                    <a:pt x="138" y="124"/>
                  </a:cubicBezTo>
                  <a:cubicBezTo>
                    <a:pt x="140" y="124"/>
                    <a:pt x="140" y="126"/>
                    <a:pt x="141" y="126"/>
                  </a:cubicBezTo>
                  <a:cubicBezTo>
                    <a:pt x="141" y="127"/>
                    <a:pt x="141" y="127"/>
                    <a:pt x="142" y="128"/>
                  </a:cubicBezTo>
                  <a:cubicBezTo>
                    <a:pt x="145" y="129"/>
                    <a:pt x="147" y="132"/>
                    <a:pt x="149" y="133"/>
                  </a:cubicBezTo>
                  <a:cubicBezTo>
                    <a:pt x="149" y="134"/>
                    <a:pt x="150" y="134"/>
                    <a:pt x="151" y="135"/>
                  </a:cubicBezTo>
                  <a:cubicBezTo>
                    <a:pt x="151" y="135"/>
                    <a:pt x="151" y="136"/>
                    <a:pt x="152" y="136"/>
                  </a:cubicBezTo>
                  <a:cubicBezTo>
                    <a:pt x="152" y="137"/>
                    <a:pt x="153" y="137"/>
                    <a:pt x="154" y="138"/>
                  </a:cubicBezTo>
                  <a:cubicBezTo>
                    <a:pt x="156" y="140"/>
                    <a:pt x="159" y="145"/>
                    <a:pt x="159" y="139"/>
                  </a:cubicBezTo>
                  <a:cubicBezTo>
                    <a:pt x="158" y="139"/>
                    <a:pt x="157" y="138"/>
                    <a:pt x="156" y="138"/>
                  </a:cubicBezTo>
                  <a:cubicBezTo>
                    <a:pt x="156" y="137"/>
                    <a:pt x="155" y="136"/>
                    <a:pt x="153" y="135"/>
                  </a:cubicBezTo>
                  <a:cubicBezTo>
                    <a:pt x="147" y="128"/>
                    <a:pt x="140" y="122"/>
                    <a:pt x="133" y="116"/>
                  </a:cubicBezTo>
                  <a:cubicBezTo>
                    <a:pt x="132" y="115"/>
                    <a:pt x="131" y="113"/>
                    <a:pt x="129" y="112"/>
                  </a:cubicBezTo>
                  <a:cubicBezTo>
                    <a:pt x="126" y="109"/>
                    <a:pt x="122" y="106"/>
                    <a:pt x="119" y="103"/>
                  </a:cubicBezTo>
                  <a:cubicBezTo>
                    <a:pt x="106" y="90"/>
                    <a:pt x="91" y="78"/>
                    <a:pt x="78" y="65"/>
                  </a:cubicBezTo>
                  <a:cubicBezTo>
                    <a:pt x="77" y="64"/>
                    <a:pt x="75" y="64"/>
                    <a:pt x="75" y="63"/>
                  </a:cubicBezTo>
                  <a:cubicBezTo>
                    <a:pt x="75" y="62"/>
                    <a:pt x="76" y="62"/>
                    <a:pt x="75" y="62"/>
                  </a:cubicBezTo>
                  <a:cubicBezTo>
                    <a:pt x="61" y="49"/>
                    <a:pt x="47" y="35"/>
                    <a:pt x="32" y="23"/>
                  </a:cubicBezTo>
                  <a:cubicBezTo>
                    <a:pt x="32" y="24"/>
                    <a:pt x="32" y="24"/>
                    <a:pt x="31" y="26"/>
                  </a:cubicBezTo>
                  <a:close/>
                  <a:moveTo>
                    <a:pt x="27" y="31"/>
                  </a:moveTo>
                  <a:cubicBezTo>
                    <a:pt x="33" y="35"/>
                    <a:pt x="37" y="40"/>
                    <a:pt x="41" y="44"/>
                  </a:cubicBezTo>
                  <a:cubicBezTo>
                    <a:pt x="43" y="46"/>
                    <a:pt x="47" y="48"/>
                    <a:pt x="48" y="49"/>
                  </a:cubicBezTo>
                  <a:cubicBezTo>
                    <a:pt x="50" y="51"/>
                    <a:pt x="51" y="53"/>
                    <a:pt x="53" y="55"/>
                  </a:cubicBezTo>
                  <a:cubicBezTo>
                    <a:pt x="61" y="62"/>
                    <a:pt x="68" y="69"/>
                    <a:pt x="76" y="76"/>
                  </a:cubicBezTo>
                  <a:cubicBezTo>
                    <a:pt x="79" y="79"/>
                    <a:pt x="84" y="82"/>
                    <a:pt x="86" y="85"/>
                  </a:cubicBezTo>
                  <a:cubicBezTo>
                    <a:pt x="90" y="89"/>
                    <a:pt x="95" y="94"/>
                    <a:pt x="99" y="97"/>
                  </a:cubicBezTo>
                  <a:cubicBezTo>
                    <a:pt x="109" y="108"/>
                    <a:pt x="121" y="116"/>
                    <a:pt x="131" y="127"/>
                  </a:cubicBezTo>
                  <a:cubicBezTo>
                    <a:pt x="139" y="133"/>
                    <a:pt x="146" y="141"/>
                    <a:pt x="154" y="148"/>
                  </a:cubicBezTo>
                  <a:cubicBezTo>
                    <a:pt x="155" y="147"/>
                    <a:pt x="156" y="146"/>
                    <a:pt x="157" y="144"/>
                  </a:cubicBezTo>
                  <a:cubicBezTo>
                    <a:pt x="142" y="131"/>
                    <a:pt x="127" y="116"/>
                    <a:pt x="112" y="103"/>
                  </a:cubicBezTo>
                  <a:cubicBezTo>
                    <a:pt x="105" y="96"/>
                    <a:pt x="97" y="90"/>
                    <a:pt x="90" y="83"/>
                  </a:cubicBezTo>
                  <a:cubicBezTo>
                    <a:pt x="73" y="67"/>
                    <a:pt x="56" y="51"/>
                    <a:pt x="38" y="35"/>
                  </a:cubicBezTo>
                  <a:cubicBezTo>
                    <a:pt x="35" y="32"/>
                    <a:pt x="32" y="29"/>
                    <a:pt x="29" y="26"/>
                  </a:cubicBezTo>
                  <a:cubicBezTo>
                    <a:pt x="29" y="26"/>
                    <a:pt x="28" y="26"/>
                    <a:pt x="28" y="26"/>
                  </a:cubicBezTo>
                  <a:cubicBezTo>
                    <a:pt x="28" y="28"/>
                    <a:pt x="28" y="29"/>
                    <a:pt x="27" y="31"/>
                  </a:cubicBezTo>
                  <a:close/>
                  <a:moveTo>
                    <a:pt x="133" y="132"/>
                  </a:moveTo>
                  <a:cubicBezTo>
                    <a:pt x="133" y="131"/>
                    <a:pt x="133" y="131"/>
                    <a:pt x="133" y="130"/>
                  </a:cubicBezTo>
                  <a:cubicBezTo>
                    <a:pt x="126" y="124"/>
                    <a:pt x="119" y="118"/>
                    <a:pt x="112" y="112"/>
                  </a:cubicBezTo>
                  <a:cubicBezTo>
                    <a:pt x="102" y="103"/>
                    <a:pt x="92" y="93"/>
                    <a:pt x="81" y="85"/>
                  </a:cubicBezTo>
                  <a:cubicBezTo>
                    <a:pt x="81" y="84"/>
                    <a:pt x="81" y="84"/>
                    <a:pt x="81" y="83"/>
                  </a:cubicBezTo>
                  <a:cubicBezTo>
                    <a:pt x="63" y="66"/>
                    <a:pt x="44" y="48"/>
                    <a:pt x="25" y="31"/>
                  </a:cubicBezTo>
                  <a:cubicBezTo>
                    <a:pt x="23" y="32"/>
                    <a:pt x="22" y="30"/>
                    <a:pt x="21" y="30"/>
                  </a:cubicBezTo>
                  <a:cubicBezTo>
                    <a:pt x="22" y="31"/>
                    <a:pt x="20" y="31"/>
                    <a:pt x="20" y="32"/>
                  </a:cubicBezTo>
                  <a:cubicBezTo>
                    <a:pt x="20" y="32"/>
                    <a:pt x="25" y="37"/>
                    <a:pt x="26" y="37"/>
                  </a:cubicBezTo>
                  <a:cubicBezTo>
                    <a:pt x="28" y="39"/>
                    <a:pt x="29" y="40"/>
                    <a:pt x="31" y="42"/>
                  </a:cubicBezTo>
                  <a:cubicBezTo>
                    <a:pt x="35" y="45"/>
                    <a:pt x="39" y="49"/>
                    <a:pt x="42" y="52"/>
                  </a:cubicBezTo>
                  <a:cubicBezTo>
                    <a:pt x="43" y="54"/>
                    <a:pt x="46" y="54"/>
                    <a:pt x="47" y="55"/>
                  </a:cubicBezTo>
                  <a:cubicBezTo>
                    <a:pt x="49" y="56"/>
                    <a:pt x="50" y="59"/>
                    <a:pt x="51" y="60"/>
                  </a:cubicBezTo>
                  <a:cubicBezTo>
                    <a:pt x="59" y="68"/>
                    <a:pt x="68" y="76"/>
                    <a:pt x="76" y="83"/>
                  </a:cubicBezTo>
                  <a:cubicBezTo>
                    <a:pt x="80" y="87"/>
                    <a:pt x="84" y="90"/>
                    <a:pt x="87" y="94"/>
                  </a:cubicBezTo>
                  <a:cubicBezTo>
                    <a:pt x="105" y="109"/>
                    <a:pt x="124" y="127"/>
                    <a:pt x="142" y="143"/>
                  </a:cubicBezTo>
                  <a:cubicBezTo>
                    <a:pt x="143" y="144"/>
                    <a:pt x="144" y="145"/>
                    <a:pt x="146" y="146"/>
                  </a:cubicBezTo>
                  <a:cubicBezTo>
                    <a:pt x="148" y="149"/>
                    <a:pt x="149" y="152"/>
                    <a:pt x="152" y="149"/>
                  </a:cubicBezTo>
                  <a:cubicBezTo>
                    <a:pt x="146" y="143"/>
                    <a:pt x="140" y="137"/>
                    <a:pt x="133" y="132"/>
                  </a:cubicBezTo>
                  <a:close/>
                  <a:moveTo>
                    <a:pt x="148" y="152"/>
                  </a:moveTo>
                  <a:cubicBezTo>
                    <a:pt x="149" y="156"/>
                    <a:pt x="155" y="153"/>
                    <a:pt x="157" y="151"/>
                  </a:cubicBezTo>
                  <a:cubicBezTo>
                    <a:pt x="160" y="149"/>
                    <a:pt x="162" y="146"/>
                    <a:pt x="163" y="144"/>
                  </a:cubicBezTo>
                  <a:cubicBezTo>
                    <a:pt x="162" y="143"/>
                    <a:pt x="162" y="142"/>
                    <a:pt x="163" y="142"/>
                  </a:cubicBezTo>
                  <a:cubicBezTo>
                    <a:pt x="162" y="141"/>
                    <a:pt x="163" y="140"/>
                    <a:pt x="162" y="141"/>
                  </a:cubicBezTo>
                  <a:cubicBezTo>
                    <a:pt x="160" y="146"/>
                    <a:pt x="155" y="151"/>
                    <a:pt x="148" y="152"/>
                  </a:cubicBezTo>
                  <a:close/>
                  <a:moveTo>
                    <a:pt x="153" y="155"/>
                  </a:moveTo>
                  <a:cubicBezTo>
                    <a:pt x="155" y="156"/>
                    <a:pt x="155" y="159"/>
                    <a:pt x="157" y="159"/>
                  </a:cubicBezTo>
                  <a:cubicBezTo>
                    <a:pt x="157" y="159"/>
                    <a:pt x="157" y="158"/>
                    <a:pt x="158" y="158"/>
                  </a:cubicBezTo>
                  <a:cubicBezTo>
                    <a:pt x="162" y="156"/>
                    <a:pt x="166" y="154"/>
                    <a:pt x="167" y="151"/>
                  </a:cubicBezTo>
                  <a:cubicBezTo>
                    <a:pt x="167" y="150"/>
                    <a:pt x="165" y="149"/>
                    <a:pt x="166" y="148"/>
                  </a:cubicBezTo>
                  <a:cubicBezTo>
                    <a:pt x="166" y="147"/>
                    <a:pt x="165" y="146"/>
                    <a:pt x="164" y="146"/>
                  </a:cubicBezTo>
                  <a:cubicBezTo>
                    <a:pt x="162" y="150"/>
                    <a:pt x="158" y="153"/>
                    <a:pt x="153" y="155"/>
                  </a:cubicBezTo>
                  <a:close/>
                  <a:moveTo>
                    <a:pt x="164" y="158"/>
                  </a:moveTo>
                  <a:cubicBezTo>
                    <a:pt x="162" y="159"/>
                    <a:pt x="159" y="159"/>
                    <a:pt x="158" y="161"/>
                  </a:cubicBezTo>
                  <a:cubicBezTo>
                    <a:pt x="159" y="161"/>
                    <a:pt x="161" y="160"/>
                    <a:pt x="163" y="159"/>
                  </a:cubicBezTo>
                  <a:cubicBezTo>
                    <a:pt x="166" y="157"/>
                    <a:pt x="169" y="155"/>
                    <a:pt x="169" y="151"/>
                  </a:cubicBezTo>
                  <a:cubicBezTo>
                    <a:pt x="168" y="153"/>
                    <a:pt x="166" y="156"/>
                    <a:pt x="164" y="158"/>
                  </a:cubicBezTo>
                  <a:close/>
                  <a:moveTo>
                    <a:pt x="160" y="162"/>
                  </a:moveTo>
                  <a:cubicBezTo>
                    <a:pt x="161" y="163"/>
                    <a:pt x="162" y="164"/>
                    <a:pt x="163" y="165"/>
                  </a:cubicBezTo>
                  <a:cubicBezTo>
                    <a:pt x="167" y="162"/>
                    <a:pt x="171" y="159"/>
                    <a:pt x="173" y="154"/>
                  </a:cubicBezTo>
                  <a:cubicBezTo>
                    <a:pt x="172" y="154"/>
                    <a:pt x="172" y="154"/>
                    <a:pt x="171" y="154"/>
                  </a:cubicBezTo>
                  <a:cubicBezTo>
                    <a:pt x="169" y="158"/>
                    <a:pt x="165" y="160"/>
                    <a:pt x="160" y="162"/>
                  </a:cubicBezTo>
                  <a:close/>
                  <a:moveTo>
                    <a:pt x="176" y="155"/>
                  </a:moveTo>
                  <a:cubicBezTo>
                    <a:pt x="173" y="160"/>
                    <a:pt x="168" y="164"/>
                    <a:pt x="163" y="168"/>
                  </a:cubicBezTo>
                  <a:cubicBezTo>
                    <a:pt x="167" y="168"/>
                    <a:pt x="170" y="165"/>
                    <a:pt x="172" y="164"/>
                  </a:cubicBezTo>
                  <a:cubicBezTo>
                    <a:pt x="174" y="161"/>
                    <a:pt x="178" y="160"/>
                    <a:pt x="177" y="155"/>
                  </a:cubicBezTo>
                  <a:cubicBezTo>
                    <a:pt x="176" y="155"/>
                    <a:pt x="177" y="154"/>
                    <a:pt x="176" y="155"/>
                  </a:cubicBezTo>
                  <a:close/>
                  <a:moveTo>
                    <a:pt x="176" y="163"/>
                  </a:moveTo>
                  <a:cubicBezTo>
                    <a:pt x="175" y="165"/>
                    <a:pt x="171" y="167"/>
                    <a:pt x="171" y="168"/>
                  </a:cubicBezTo>
                  <a:cubicBezTo>
                    <a:pt x="171" y="169"/>
                    <a:pt x="174" y="171"/>
                    <a:pt x="173" y="172"/>
                  </a:cubicBezTo>
                  <a:cubicBezTo>
                    <a:pt x="176" y="177"/>
                    <a:pt x="184" y="171"/>
                    <a:pt x="184" y="166"/>
                  </a:cubicBezTo>
                  <a:cubicBezTo>
                    <a:pt x="184" y="164"/>
                    <a:pt x="181" y="161"/>
                    <a:pt x="179" y="159"/>
                  </a:cubicBezTo>
                  <a:cubicBezTo>
                    <a:pt x="178" y="160"/>
                    <a:pt x="177" y="162"/>
                    <a:pt x="176"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5" name="Freeform 269"/>
            <p:cNvSpPr/>
            <p:nvPr/>
          </p:nvSpPr>
          <p:spPr bwMode="auto">
            <a:xfrm>
              <a:off x="3522133" y="1136651"/>
              <a:ext cx="33867" cy="67733"/>
            </a:xfrm>
            <a:custGeom>
              <a:avLst/>
              <a:gdLst>
                <a:gd name="T0" fmla="*/ 7 w 8"/>
                <a:gd name="T1" fmla="*/ 0 h 16"/>
                <a:gd name="T2" fmla="*/ 8 w 8"/>
                <a:gd name="T3" fmla="*/ 0 h 16"/>
                <a:gd name="T4" fmla="*/ 3 w 8"/>
                <a:gd name="T5" fmla="*/ 15 h 16"/>
                <a:gd name="T6" fmla="*/ 0 w 8"/>
                <a:gd name="T7" fmla="*/ 15 h 16"/>
                <a:gd name="T8" fmla="*/ 3 w 8"/>
                <a:gd name="T9" fmla="*/ 9 h 16"/>
                <a:gd name="T10" fmla="*/ 3 w 8"/>
                <a:gd name="T11" fmla="*/ 9 h 16"/>
                <a:gd name="T12" fmla="*/ 7 w 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8" h="16">
                  <a:moveTo>
                    <a:pt x="7" y="0"/>
                  </a:moveTo>
                  <a:cubicBezTo>
                    <a:pt x="8" y="0"/>
                    <a:pt x="7" y="0"/>
                    <a:pt x="8" y="0"/>
                  </a:cubicBezTo>
                  <a:cubicBezTo>
                    <a:pt x="6" y="5"/>
                    <a:pt x="5" y="10"/>
                    <a:pt x="3" y="15"/>
                  </a:cubicBezTo>
                  <a:cubicBezTo>
                    <a:pt x="2" y="15"/>
                    <a:pt x="2" y="16"/>
                    <a:pt x="0" y="15"/>
                  </a:cubicBezTo>
                  <a:cubicBezTo>
                    <a:pt x="1" y="13"/>
                    <a:pt x="3" y="10"/>
                    <a:pt x="3" y="9"/>
                  </a:cubicBezTo>
                  <a:cubicBezTo>
                    <a:pt x="3" y="9"/>
                    <a:pt x="3" y="7"/>
                    <a:pt x="3" y="9"/>
                  </a:cubicBezTo>
                  <a:cubicBezTo>
                    <a:pt x="4" y="6"/>
                    <a:pt x="5" y="2"/>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6" name="Freeform 270"/>
            <p:cNvSpPr/>
            <p:nvPr/>
          </p:nvSpPr>
          <p:spPr bwMode="auto">
            <a:xfrm>
              <a:off x="3615267" y="865717"/>
              <a:ext cx="25400" cy="25400"/>
            </a:xfrm>
            <a:custGeom>
              <a:avLst/>
              <a:gdLst>
                <a:gd name="T0" fmla="*/ 6 w 6"/>
                <a:gd name="T1" fmla="*/ 1 h 6"/>
                <a:gd name="T2" fmla="*/ 0 w 6"/>
                <a:gd name="T3" fmla="*/ 6 h 6"/>
                <a:gd name="T4" fmla="*/ 4 w 6"/>
                <a:gd name="T5" fmla="*/ 0 h 6"/>
                <a:gd name="T6" fmla="*/ 6 w 6"/>
                <a:gd name="T7" fmla="*/ 1 h 6"/>
              </a:gdLst>
              <a:ahLst/>
              <a:cxnLst>
                <a:cxn ang="0">
                  <a:pos x="T0" y="T1"/>
                </a:cxn>
                <a:cxn ang="0">
                  <a:pos x="T2" y="T3"/>
                </a:cxn>
                <a:cxn ang="0">
                  <a:pos x="T4" y="T5"/>
                </a:cxn>
                <a:cxn ang="0">
                  <a:pos x="T6" y="T7"/>
                </a:cxn>
              </a:cxnLst>
              <a:rect l="0" t="0" r="r" b="b"/>
              <a:pathLst>
                <a:path w="6" h="6">
                  <a:moveTo>
                    <a:pt x="6" y="1"/>
                  </a:moveTo>
                  <a:cubicBezTo>
                    <a:pt x="5" y="3"/>
                    <a:pt x="2" y="5"/>
                    <a:pt x="0" y="6"/>
                  </a:cubicBezTo>
                  <a:cubicBezTo>
                    <a:pt x="1" y="3"/>
                    <a:pt x="3" y="2"/>
                    <a:pt x="4" y="0"/>
                  </a:cubicBezTo>
                  <a:cubicBezTo>
                    <a:pt x="5" y="0"/>
                    <a:pt x="5"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7" name="Freeform 271"/>
            <p:cNvSpPr>
              <a:spLocks noEditPoints="1"/>
            </p:cNvSpPr>
            <p:nvPr/>
          </p:nvSpPr>
          <p:spPr bwMode="auto">
            <a:xfrm>
              <a:off x="2749551" y="1178985"/>
              <a:ext cx="474133" cy="230716"/>
            </a:xfrm>
            <a:custGeom>
              <a:avLst/>
              <a:gdLst>
                <a:gd name="T0" fmla="*/ 112 w 113"/>
                <a:gd name="T1" fmla="*/ 35 h 55"/>
                <a:gd name="T2" fmla="*/ 110 w 113"/>
                <a:gd name="T3" fmla="*/ 41 h 55"/>
                <a:gd name="T4" fmla="*/ 65 w 113"/>
                <a:gd name="T5" fmla="*/ 55 h 55"/>
                <a:gd name="T6" fmla="*/ 54 w 113"/>
                <a:gd name="T7" fmla="*/ 53 h 55"/>
                <a:gd name="T8" fmla="*/ 47 w 113"/>
                <a:gd name="T9" fmla="*/ 52 h 55"/>
                <a:gd name="T10" fmla="*/ 43 w 113"/>
                <a:gd name="T11" fmla="*/ 50 h 55"/>
                <a:gd name="T12" fmla="*/ 29 w 113"/>
                <a:gd name="T13" fmla="*/ 47 h 55"/>
                <a:gd name="T14" fmla="*/ 15 w 113"/>
                <a:gd name="T15" fmla="*/ 43 h 55"/>
                <a:gd name="T16" fmla="*/ 7 w 113"/>
                <a:gd name="T17" fmla="*/ 37 h 55"/>
                <a:gd name="T18" fmla="*/ 1 w 113"/>
                <a:gd name="T19" fmla="*/ 19 h 55"/>
                <a:gd name="T20" fmla="*/ 0 w 113"/>
                <a:gd name="T21" fmla="*/ 14 h 55"/>
                <a:gd name="T22" fmla="*/ 5 w 113"/>
                <a:gd name="T23" fmla="*/ 8 h 55"/>
                <a:gd name="T24" fmla="*/ 19 w 113"/>
                <a:gd name="T25" fmla="*/ 5 h 55"/>
                <a:gd name="T26" fmla="*/ 23 w 113"/>
                <a:gd name="T27" fmla="*/ 4 h 55"/>
                <a:gd name="T28" fmla="*/ 25 w 113"/>
                <a:gd name="T29" fmla="*/ 3 h 55"/>
                <a:gd name="T30" fmla="*/ 29 w 113"/>
                <a:gd name="T31" fmla="*/ 2 h 55"/>
                <a:gd name="T32" fmla="*/ 46 w 113"/>
                <a:gd name="T33" fmla="*/ 3 h 55"/>
                <a:gd name="T34" fmla="*/ 52 w 113"/>
                <a:gd name="T35" fmla="*/ 5 h 55"/>
                <a:gd name="T36" fmla="*/ 58 w 113"/>
                <a:gd name="T37" fmla="*/ 6 h 55"/>
                <a:gd name="T38" fmla="*/ 62 w 113"/>
                <a:gd name="T39" fmla="*/ 9 h 55"/>
                <a:gd name="T40" fmla="*/ 82 w 113"/>
                <a:gd name="T41" fmla="*/ 15 h 55"/>
                <a:gd name="T42" fmla="*/ 90 w 113"/>
                <a:gd name="T43" fmla="*/ 16 h 55"/>
                <a:gd name="T44" fmla="*/ 94 w 113"/>
                <a:gd name="T45" fmla="*/ 18 h 55"/>
                <a:gd name="T46" fmla="*/ 106 w 113"/>
                <a:gd name="T47" fmla="*/ 19 h 55"/>
                <a:gd name="T48" fmla="*/ 112 w 113"/>
                <a:gd name="T49" fmla="*/ 35 h 55"/>
                <a:gd name="T50" fmla="*/ 67 w 113"/>
                <a:gd name="T51" fmla="*/ 53 h 55"/>
                <a:gd name="T52" fmla="*/ 87 w 113"/>
                <a:gd name="T53" fmla="*/ 50 h 55"/>
                <a:gd name="T54" fmla="*/ 109 w 113"/>
                <a:gd name="T55" fmla="*/ 39 h 55"/>
                <a:gd name="T56" fmla="*/ 107 w 113"/>
                <a:gd name="T57" fmla="*/ 22 h 55"/>
                <a:gd name="T58" fmla="*/ 96 w 113"/>
                <a:gd name="T59" fmla="*/ 20 h 55"/>
                <a:gd name="T60" fmla="*/ 71 w 113"/>
                <a:gd name="T61" fmla="*/ 15 h 55"/>
                <a:gd name="T62" fmla="*/ 54 w 113"/>
                <a:gd name="T63" fmla="*/ 8 h 55"/>
                <a:gd name="T64" fmla="*/ 46 w 113"/>
                <a:gd name="T65" fmla="*/ 5 h 55"/>
                <a:gd name="T66" fmla="*/ 8 w 113"/>
                <a:gd name="T67" fmla="*/ 10 h 55"/>
                <a:gd name="T68" fmla="*/ 2 w 113"/>
                <a:gd name="T69" fmla="*/ 12 h 55"/>
                <a:gd name="T70" fmla="*/ 8 w 113"/>
                <a:gd name="T71" fmla="*/ 20 h 55"/>
                <a:gd name="T72" fmla="*/ 17 w 113"/>
                <a:gd name="T73" fmla="*/ 23 h 55"/>
                <a:gd name="T74" fmla="*/ 24 w 113"/>
                <a:gd name="T75" fmla="*/ 25 h 55"/>
                <a:gd name="T76" fmla="*/ 31 w 113"/>
                <a:gd name="T77" fmla="*/ 27 h 55"/>
                <a:gd name="T78" fmla="*/ 38 w 113"/>
                <a:gd name="T79" fmla="*/ 29 h 55"/>
                <a:gd name="T80" fmla="*/ 3 w 113"/>
                <a:gd name="T81" fmla="*/ 20 h 55"/>
                <a:gd name="T82" fmla="*/ 6 w 113"/>
                <a:gd name="T83" fmla="*/ 32 h 55"/>
                <a:gd name="T84" fmla="*/ 12 w 113"/>
                <a:gd name="T85" fmla="*/ 39 h 55"/>
                <a:gd name="T86" fmla="*/ 16 w 113"/>
                <a:gd name="T87" fmla="*/ 41 h 55"/>
                <a:gd name="T88" fmla="*/ 31 w 113"/>
                <a:gd name="T89" fmla="*/ 45 h 55"/>
                <a:gd name="T90" fmla="*/ 42 w 113"/>
                <a:gd name="T91" fmla="*/ 47 h 55"/>
                <a:gd name="T92" fmla="*/ 54 w 113"/>
                <a:gd name="T93" fmla="*/ 51 h 55"/>
                <a:gd name="T94" fmla="*/ 54 w 113"/>
                <a:gd name="T95" fmla="*/ 43 h 55"/>
                <a:gd name="T96" fmla="*/ 67 w 113"/>
                <a:gd name="T97"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 h="55">
                  <a:moveTo>
                    <a:pt x="112" y="35"/>
                  </a:moveTo>
                  <a:cubicBezTo>
                    <a:pt x="113" y="37"/>
                    <a:pt x="111" y="38"/>
                    <a:pt x="110" y="41"/>
                  </a:cubicBezTo>
                  <a:cubicBezTo>
                    <a:pt x="98" y="49"/>
                    <a:pt x="82" y="55"/>
                    <a:pt x="65" y="55"/>
                  </a:cubicBezTo>
                  <a:cubicBezTo>
                    <a:pt x="61" y="55"/>
                    <a:pt x="58" y="54"/>
                    <a:pt x="54" y="53"/>
                  </a:cubicBezTo>
                  <a:cubicBezTo>
                    <a:pt x="52" y="52"/>
                    <a:pt x="49" y="52"/>
                    <a:pt x="47" y="52"/>
                  </a:cubicBezTo>
                  <a:cubicBezTo>
                    <a:pt x="45" y="51"/>
                    <a:pt x="44" y="50"/>
                    <a:pt x="43" y="50"/>
                  </a:cubicBezTo>
                  <a:cubicBezTo>
                    <a:pt x="38" y="49"/>
                    <a:pt x="34" y="49"/>
                    <a:pt x="29" y="47"/>
                  </a:cubicBezTo>
                  <a:cubicBezTo>
                    <a:pt x="24" y="46"/>
                    <a:pt x="20" y="44"/>
                    <a:pt x="15" y="43"/>
                  </a:cubicBezTo>
                  <a:cubicBezTo>
                    <a:pt x="12" y="41"/>
                    <a:pt x="10" y="40"/>
                    <a:pt x="7" y="37"/>
                  </a:cubicBezTo>
                  <a:cubicBezTo>
                    <a:pt x="4" y="32"/>
                    <a:pt x="3" y="26"/>
                    <a:pt x="1" y="19"/>
                  </a:cubicBezTo>
                  <a:cubicBezTo>
                    <a:pt x="1" y="17"/>
                    <a:pt x="0" y="16"/>
                    <a:pt x="0" y="14"/>
                  </a:cubicBezTo>
                  <a:cubicBezTo>
                    <a:pt x="1" y="12"/>
                    <a:pt x="4" y="9"/>
                    <a:pt x="5" y="8"/>
                  </a:cubicBezTo>
                  <a:cubicBezTo>
                    <a:pt x="9" y="6"/>
                    <a:pt x="15" y="6"/>
                    <a:pt x="19" y="5"/>
                  </a:cubicBezTo>
                  <a:cubicBezTo>
                    <a:pt x="20" y="5"/>
                    <a:pt x="22" y="4"/>
                    <a:pt x="23" y="4"/>
                  </a:cubicBezTo>
                  <a:cubicBezTo>
                    <a:pt x="24" y="4"/>
                    <a:pt x="24" y="4"/>
                    <a:pt x="25" y="3"/>
                  </a:cubicBezTo>
                  <a:cubicBezTo>
                    <a:pt x="27" y="3"/>
                    <a:pt x="28" y="2"/>
                    <a:pt x="29" y="2"/>
                  </a:cubicBezTo>
                  <a:cubicBezTo>
                    <a:pt x="35" y="0"/>
                    <a:pt x="41" y="2"/>
                    <a:pt x="46" y="3"/>
                  </a:cubicBezTo>
                  <a:cubicBezTo>
                    <a:pt x="48" y="3"/>
                    <a:pt x="50" y="4"/>
                    <a:pt x="52" y="5"/>
                  </a:cubicBezTo>
                  <a:cubicBezTo>
                    <a:pt x="54" y="5"/>
                    <a:pt x="56" y="6"/>
                    <a:pt x="58" y="6"/>
                  </a:cubicBezTo>
                  <a:cubicBezTo>
                    <a:pt x="59" y="7"/>
                    <a:pt x="60" y="8"/>
                    <a:pt x="62" y="9"/>
                  </a:cubicBezTo>
                  <a:cubicBezTo>
                    <a:pt x="68" y="11"/>
                    <a:pt x="75" y="13"/>
                    <a:pt x="82" y="15"/>
                  </a:cubicBezTo>
                  <a:cubicBezTo>
                    <a:pt x="85" y="15"/>
                    <a:pt x="87" y="15"/>
                    <a:pt x="90" y="16"/>
                  </a:cubicBezTo>
                  <a:cubicBezTo>
                    <a:pt x="91" y="16"/>
                    <a:pt x="92" y="17"/>
                    <a:pt x="94" y="18"/>
                  </a:cubicBezTo>
                  <a:cubicBezTo>
                    <a:pt x="99" y="18"/>
                    <a:pt x="104" y="17"/>
                    <a:pt x="106" y="19"/>
                  </a:cubicBezTo>
                  <a:cubicBezTo>
                    <a:pt x="111" y="22"/>
                    <a:pt x="112" y="31"/>
                    <a:pt x="112" y="35"/>
                  </a:cubicBezTo>
                  <a:close/>
                  <a:moveTo>
                    <a:pt x="67" y="53"/>
                  </a:moveTo>
                  <a:cubicBezTo>
                    <a:pt x="74" y="53"/>
                    <a:pt x="81" y="52"/>
                    <a:pt x="87" y="50"/>
                  </a:cubicBezTo>
                  <a:cubicBezTo>
                    <a:pt x="96" y="47"/>
                    <a:pt x="102" y="43"/>
                    <a:pt x="109" y="39"/>
                  </a:cubicBezTo>
                  <a:cubicBezTo>
                    <a:pt x="112" y="35"/>
                    <a:pt x="110" y="26"/>
                    <a:pt x="107" y="22"/>
                  </a:cubicBezTo>
                  <a:cubicBezTo>
                    <a:pt x="104" y="20"/>
                    <a:pt x="100" y="20"/>
                    <a:pt x="96" y="20"/>
                  </a:cubicBezTo>
                  <a:cubicBezTo>
                    <a:pt x="88" y="19"/>
                    <a:pt x="78" y="14"/>
                    <a:pt x="71" y="15"/>
                  </a:cubicBezTo>
                  <a:cubicBezTo>
                    <a:pt x="66" y="12"/>
                    <a:pt x="60" y="10"/>
                    <a:pt x="54" y="8"/>
                  </a:cubicBezTo>
                  <a:cubicBezTo>
                    <a:pt x="51" y="6"/>
                    <a:pt x="49" y="5"/>
                    <a:pt x="46" y="5"/>
                  </a:cubicBezTo>
                  <a:cubicBezTo>
                    <a:pt x="32" y="0"/>
                    <a:pt x="20" y="8"/>
                    <a:pt x="8" y="10"/>
                  </a:cubicBezTo>
                  <a:cubicBezTo>
                    <a:pt x="6" y="12"/>
                    <a:pt x="4" y="12"/>
                    <a:pt x="2" y="12"/>
                  </a:cubicBezTo>
                  <a:cubicBezTo>
                    <a:pt x="2" y="16"/>
                    <a:pt x="4" y="19"/>
                    <a:pt x="8" y="20"/>
                  </a:cubicBezTo>
                  <a:cubicBezTo>
                    <a:pt x="11" y="21"/>
                    <a:pt x="13" y="22"/>
                    <a:pt x="17" y="23"/>
                  </a:cubicBezTo>
                  <a:cubicBezTo>
                    <a:pt x="19" y="24"/>
                    <a:pt x="22" y="24"/>
                    <a:pt x="24" y="25"/>
                  </a:cubicBezTo>
                  <a:cubicBezTo>
                    <a:pt x="26" y="26"/>
                    <a:pt x="29" y="27"/>
                    <a:pt x="31" y="27"/>
                  </a:cubicBezTo>
                  <a:cubicBezTo>
                    <a:pt x="34" y="28"/>
                    <a:pt x="37" y="27"/>
                    <a:pt x="38" y="29"/>
                  </a:cubicBezTo>
                  <a:cubicBezTo>
                    <a:pt x="26" y="29"/>
                    <a:pt x="15" y="25"/>
                    <a:pt x="3" y="20"/>
                  </a:cubicBezTo>
                  <a:cubicBezTo>
                    <a:pt x="5" y="24"/>
                    <a:pt x="5" y="28"/>
                    <a:pt x="6" y="32"/>
                  </a:cubicBezTo>
                  <a:cubicBezTo>
                    <a:pt x="9" y="34"/>
                    <a:pt x="10" y="37"/>
                    <a:pt x="12" y="39"/>
                  </a:cubicBezTo>
                  <a:cubicBezTo>
                    <a:pt x="14" y="38"/>
                    <a:pt x="15" y="40"/>
                    <a:pt x="16" y="41"/>
                  </a:cubicBezTo>
                  <a:cubicBezTo>
                    <a:pt x="20" y="43"/>
                    <a:pt x="27" y="44"/>
                    <a:pt x="31" y="45"/>
                  </a:cubicBezTo>
                  <a:cubicBezTo>
                    <a:pt x="34" y="47"/>
                    <a:pt x="38" y="46"/>
                    <a:pt x="42" y="47"/>
                  </a:cubicBezTo>
                  <a:cubicBezTo>
                    <a:pt x="46" y="48"/>
                    <a:pt x="50" y="51"/>
                    <a:pt x="54" y="51"/>
                  </a:cubicBezTo>
                  <a:cubicBezTo>
                    <a:pt x="54" y="49"/>
                    <a:pt x="53" y="45"/>
                    <a:pt x="54" y="43"/>
                  </a:cubicBezTo>
                  <a:cubicBezTo>
                    <a:pt x="53" y="52"/>
                    <a:pt x="61" y="53"/>
                    <a:pt x="6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节标题">
    <p:bg>
      <p:bgPr>
        <a:solidFill>
          <a:srgbClr val="F2F2F2"/>
        </a:solidFill>
        <a:effectLst/>
      </p:bgPr>
    </p:bg>
    <p:spTree>
      <p:nvGrpSpPr>
        <p:cNvPr id="1" name=""/>
        <p:cNvGrpSpPr/>
        <p:nvPr/>
      </p:nvGrpSpPr>
      <p:grpSpPr>
        <a:xfrm>
          <a:off x="0" y="0"/>
          <a:ext cx="0" cy="0"/>
          <a:chOff x="0" y="0"/>
          <a:chExt cx="0" cy="0"/>
        </a:xfrm>
      </p:grpSpPr>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a:duotone>
              <a:prstClr val="black"/>
              <a:srgbClr val="080808">
                <a:tint val="45000"/>
                <a:satMod val="400000"/>
              </a:srgbClr>
            </a:duotone>
          </a:blip>
          <a:stretch>
            <a:fillRect/>
          </a:stretch>
        </p:blipFill>
        <p:spPr>
          <a:xfrm>
            <a:off x="1" y="0"/>
            <a:ext cx="12192000" cy="6882159"/>
          </a:xfrm>
          <a:prstGeom prst="rect">
            <a:avLst/>
          </a:prstGeom>
        </p:spPr>
      </p:pic>
      <p:sp>
        <p:nvSpPr>
          <p:cNvPr id="17" name="矩形 16"/>
          <p:cNvSpPr/>
          <p:nvPr userDrawn="1"/>
        </p:nvSpPr>
        <p:spPr>
          <a:xfrm>
            <a:off x="1" y="0"/>
            <a:ext cx="12192000" cy="6858000"/>
          </a:xfrm>
          <a:prstGeom prst="rect">
            <a:avLst/>
          </a:prstGeom>
          <a:solidFill>
            <a:srgbClr val="14141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itle 1"/>
          <p:cNvSpPr>
            <a:spLocks noGrp="1"/>
          </p:cNvSpPr>
          <p:nvPr>
            <p:ph type="title"/>
          </p:nvPr>
        </p:nvSpPr>
        <p:spPr>
          <a:xfrm>
            <a:off x="5798889" y="1631173"/>
            <a:ext cx="5928226" cy="2186453"/>
          </a:xfrm>
          <a:noFill/>
        </p:spPr>
        <p:txBody>
          <a:bodyPr anchor="ctr"/>
          <a:lstStyle>
            <a:lvl1pPr algn="ctr">
              <a:lnSpc>
                <a:spcPct val="150000"/>
              </a:lnSpc>
              <a:defRPr sz="4400" b="1">
                <a:ln w="3175">
                  <a:noFill/>
                </a:ln>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5850081" y="4233747"/>
            <a:ext cx="5878691" cy="822316"/>
          </a:xfrm>
        </p:spPr>
        <p:txBody>
          <a:bodyPr anchor="ctr">
            <a:normAutofit/>
          </a:bodyPr>
          <a:lstStyle>
            <a:lvl1pPr marL="0" indent="0" algn="ctr">
              <a:buNone/>
              <a:defRPr sz="2400">
                <a:solidFill>
                  <a:schemeClr val="accent1">
                    <a:lumMod val="20000"/>
                    <a:lumOff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10" name="Freeform 108"/>
          <p:cNvSpPr/>
          <p:nvPr userDrawn="1"/>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30" name="组合 129"/>
          <p:cNvGrpSpPr/>
          <p:nvPr userDrawn="1"/>
        </p:nvGrpSpPr>
        <p:grpSpPr>
          <a:xfrm>
            <a:off x="392988" y="2238504"/>
            <a:ext cx="5079156" cy="3587126"/>
            <a:chOff x="418306" y="4026517"/>
            <a:chExt cx="1804988" cy="1274763"/>
          </a:xfrm>
          <a:solidFill>
            <a:schemeClr val="accent1"/>
          </a:solidFill>
        </p:grpSpPr>
        <p:sp>
          <p:nvSpPr>
            <p:cNvPr id="131" name="Freeform 169"/>
            <p:cNvSpPr>
              <a:spLocks noEditPoints="1"/>
            </p:cNvSpPr>
            <p:nvPr/>
          </p:nvSpPr>
          <p:spPr bwMode="auto">
            <a:xfrm>
              <a:off x="1129506" y="4523404"/>
              <a:ext cx="1093788" cy="776288"/>
            </a:xfrm>
            <a:custGeom>
              <a:avLst/>
              <a:gdLst>
                <a:gd name="T0" fmla="*/ 1219 w 1692"/>
                <a:gd name="T1" fmla="*/ 7 h 1199"/>
                <a:gd name="T2" fmla="*/ 1405 w 1692"/>
                <a:gd name="T3" fmla="*/ 349 h 1199"/>
                <a:gd name="T4" fmla="*/ 1573 w 1692"/>
                <a:gd name="T5" fmla="*/ 705 h 1199"/>
                <a:gd name="T6" fmla="*/ 1692 w 1692"/>
                <a:gd name="T7" fmla="*/ 806 h 1199"/>
                <a:gd name="T8" fmla="*/ 1442 w 1692"/>
                <a:gd name="T9" fmla="*/ 1199 h 1199"/>
                <a:gd name="T10" fmla="*/ 746 w 1692"/>
                <a:gd name="T11" fmla="*/ 1179 h 1199"/>
                <a:gd name="T12" fmla="*/ 197 w 1692"/>
                <a:gd name="T13" fmla="*/ 1153 h 1199"/>
                <a:gd name="T14" fmla="*/ 59 w 1692"/>
                <a:gd name="T15" fmla="*/ 1084 h 1199"/>
                <a:gd name="T16" fmla="*/ 91 w 1692"/>
                <a:gd name="T17" fmla="*/ 871 h 1199"/>
                <a:gd name="T18" fmla="*/ 411 w 1692"/>
                <a:gd name="T19" fmla="*/ 602 h 1199"/>
                <a:gd name="T20" fmla="*/ 962 w 1692"/>
                <a:gd name="T21" fmla="*/ 666 h 1199"/>
                <a:gd name="T22" fmla="*/ 1006 w 1692"/>
                <a:gd name="T23" fmla="*/ 225 h 1199"/>
                <a:gd name="T24" fmla="*/ 1173 w 1692"/>
                <a:gd name="T25" fmla="*/ 280 h 1199"/>
                <a:gd name="T26" fmla="*/ 1479 w 1692"/>
                <a:gd name="T27" fmla="*/ 1071 h 1199"/>
                <a:gd name="T28" fmla="*/ 1277 w 1692"/>
                <a:gd name="T29" fmla="*/ 1137 h 1199"/>
                <a:gd name="T30" fmla="*/ 1238 w 1692"/>
                <a:gd name="T31" fmla="*/ 1169 h 1199"/>
                <a:gd name="T32" fmla="*/ 1506 w 1692"/>
                <a:gd name="T33" fmla="*/ 1073 h 1199"/>
                <a:gd name="T34" fmla="*/ 1164 w 1692"/>
                <a:gd name="T35" fmla="*/ 113 h 1199"/>
                <a:gd name="T36" fmla="*/ 1224 w 1692"/>
                <a:gd name="T37" fmla="*/ 223 h 1199"/>
                <a:gd name="T38" fmla="*/ 1192 w 1692"/>
                <a:gd name="T39" fmla="*/ 81 h 1199"/>
                <a:gd name="T40" fmla="*/ 1274 w 1692"/>
                <a:gd name="T41" fmla="*/ 189 h 1199"/>
                <a:gd name="T42" fmla="*/ 1201 w 1692"/>
                <a:gd name="T43" fmla="*/ 35 h 1199"/>
                <a:gd name="T44" fmla="*/ 1040 w 1692"/>
                <a:gd name="T45" fmla="*/ 214 h 1199"/>
                <a:gd name="T46" fmla="*/ 1054 w 1692"/>
                <a:gd name="T47" fmla="*/ 177 h 1199"/>
                <a:gd name="T48" fmla="*/ 1323 w 1692"/>
                <a:gd name="T49" fmla="*/ 326 h 1199"/>
                <a:gd name="T50" fmla="*/ 1146 w 1692"/>
                <a:gd name="T51" fmla="*/ 359 h 1199"/>
                <a:gd name="T52" fmla="*/ 1003 w 1692"/>
                <a:gd name="T53" fmla="*/ 664 h 1199"/>
                <a:gd name="T54" fmla="*/ 1196 w 1692"/>
                <a:gd name="T55" fmla="*/ 352 h 1199"/>
                <a:gd name="T56" fmla="*/ 1495 w 1692"/>
                <a:gd name="T57" fmla="*/ 618 h 1199"/>
                <a:gd name="T58" fmla="*/ 875 w 1692"/>
                <a:gd name="T59" fmla="*/ 857 h 1199"/>
                <a:gd name="T60" fmla="*/ 1350 w 1692"/>
                <a:gd name="T61" fmla="*/ 997 h 1199"/>
                <a:gd name="T62" fmla="*/ 654 w 1692"/>
                <a:gd name="T63" fmla="*/ 623 h 1199"/>
                <a:gd name="T64" fmla="*/ 273 w 1692"/>
                <a:gd name="T65" fmla="*/ 602 h 1199"/>
                <a:gd name="T66" fmla="*/ 135 w 1692"/>
                <a:gd name="T67" fmla="*/ 834 h 1199"/>
                <a:gd name="T68" fmla="*/ 144 w 1692"/>
                <a:gd name="T69" fmla="*/ 960 h 1199"/>
                <a:gd name="T70" fmla="*/ 914 w 1692"/>
                <a:gd name="T71" fmla="*/ 772 h 1199"/>
                <a:gd name="T72" fmla="*/ 1405 w 1692"/>
                <a:gd name="T73" fmla="*/ 1032 h 1199"/>
                <a:gd name="T74" fmla="*/ 1578 w 1692"/>
                <a:gd name="T75" fmla="*/ 800 h 1199"/>
                <a:gd name="T76" fmla="*/ 1437 w 1692"/>
                <a:gd name="T77" fmla="*/ 1075 h 1199"/>
                <a:gd name="T78" fmla="*/ 1578 w 1692"/>
                <a:gd name="T79" fmla="*/ 800 h 1199"/>
                <a:gd name="T80" fmla="*/ 133 w 1692"/>
                <a:gd name="T81" fmla="*/ 970 h 1199"/>
                <a:gd name="T82" fmla="*/ 1235 w 1692"/>
                <a:gd name="T83" fmla="*/ 993 h 1199"/>
                <a:gd name="T84" fmla="*/ 1235 w 1692"/>
                <a:gd name="T85" fmla="*/ 993 h 1199"/>
                <a:gd name="T86" fmla="*/ 165 w 1692"/>
                <a:gd name="T87" fmla="*/ 1068 h 1199"/>
                <a:gd name="T88" fmla="*/ 512 w 1692"/>
                <a:gd name="T89" fmla="*/ 1091 h 1199"/>
                <a:gd name="T90" fmla="*/ 452 w 1692"/>
                <a:gd name="T91" fmla="*/ 1041 h 1199"/>
                <a:gd name="T92" fmla="*/ 1224 w 1692"/>
                <a:gd name="T93" fmla="*/ 1029 h 1199"/>
                <a:gd name="T94" fmla="*/ 951 w 1692"/>
                <a:gd name="T95" fmla="*/ 1043 h 1199"/>
                <a:gd name="T96" fmla="*/ 1412 w 1692"/>
                <a:gd name="T97" fmla="*/ 1119 h 1199"/>
                <a:gd name="T98" fmla="*/ 1410 w 1692"/>
                <a:gd name="T99" fmla="*/ 1068 h 1199"/>
                <a:gd name="T100" fmla="*/ 755 w 1692"/>
                <a:gd name="T101" fmla="*/ 1073 h 1199"/>
                <a:gd name="T102" fmla="*/ 682 w 1692"/>
                <a:gd name="T103" fmla="*/ 1100 h 1199"/>
                <a:gd name="T104" fmla="*/ 553 w 1692"/>
                <a:gd name="T105" fmla="*/ 1096 h 1199"/>
                <a:gd name="T106" fmla="*/ 319 w 1692"/>
                <a:gd name="T107" fmla="*/ 1112 h 1199"/>
                <a:gd name="T108" fmla="*/ 362 w 1692"/>
                <a:gd name="T109" fmla="*/ 1140 h 1199"/>
                <a:gd name="T110" fmla="*/ 712 w 1692"/>
                <a:gd name="T111" fmla="*/ 1126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132" name="组合 131"/>
            <p:cNvGrpSpPr/>
            <p:nvPr/>
          </p:nvGrpSpPr>
          <p:grpSpPr>
            <a:xfrm>
              <a:off x="418306" y="4026517"/>
              <a:ext cx="1079500" cy="1274763"/>
              <a:chOff x="3279775" y="2938463"/>
              <a:chExt cx="1079500" cy="1274763"/>
            </a:xfrm>
            <a:grpFill/>
          </p:grpSpPr>
          <p:sp>
            <p:nvSpPr>
              <p:cNvPr id="133" name="Freeform 167"/>
              <p:cNvSpPr>
                <a:spLocks noEditPoints="1"/>
              </p:cNvSpPr>
              <p:nvPr/>
            </p:nvSpPr>
            <p:spPr bwMode="auto">
              <a:xfrm>
                <a:off x="3319463" y="3351213"/>
                <a:ext cx="80963" cy="80963"/>
              </a:xfrm>
              <a:custGeom>
                <a:avLst/>
                <a:gdLst>
                  <a:gd name="T0" fmla="*/ 15 w 125"/>
                  <a:gd name="T1" fmla="*/ 20 h 126"/>
                  <a:gd name="T2" fmla="*/ 31 w 125"/>
                  <a:gd name="T3" fmla="*/ 11 h 126"/>
                  <a:gd name="T4" fmla="*/ 121 w 125"/>
                  <a:gd name="T5" fmla="*/ 66 h 126"/>
                  <a:gd name="T6" fmla="*/ 22 w 125"/>
                  <a:gd name="T7" fmla="*/ 96 h 126"/>
                  <a:gd name="T8" fmla="*/ 15 w 125"/>
                  <a:gd name="T9" fmla="*/ 20 h 126"/>
                  <a:gd name="T10" fmla="*/ 59 w 125"/>
                  <a:gd name="T11" fmla="*/ 89 h 126"/>
                  <a:gd name="T12" fmla="*/ 52 w 125"/>
                  <a:gd name="T13" fmla="*/ 33 h 126"/>
                  <a:gd name="T14" fmla="*/ 59 w 125"/>
                  <a:gd name="T15" fmla="*/ 89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26">
                    <a:moveTo>
                      <a:pt x="15" y="20"/>
                    </a:moveTo>
                    <a:cubicBezTo>
                      <a:pt x="21" y="24"/>
                      <a:pt x="29" y="16"/>
                      <a:pt x="31" y="11"/>
                    </a:cubicBezTo>
                    <a:cubicBezTo>
                      <a:pt x="71" y="0"/>
                      <a:pt x="125" y="29"/>
                      <a:pt x="121" y="66"/>
                    </a:cubicBezTo>
                    <a:cubicBezTo>
                      <a:pt x="117" y="98"/>
                      <a:pt x="52" y="126"/>
                      <a:pt x="22" y="96"/>
                    </a:cubicBezTo>
                    <a:cubicBezTo>
                      <a:pt x="0" y="71"/>
                      <a:pt x="2" y="48"/>
                      <a:pt x="15" y="20"/>
                    </a:cubicBezTo>
                    <a:close/>
                    <a:moveTo>
                      <a:pt x="59" y="89"/>
                    </a:moveTo>
                    <a:cubicBezTo>
                      <a:pt x="107" y="87"/>
                      <a:pt x="97" y="25"/>
                      <a:pt x="52" y="33"/>
                    </a:cubicBezTo>
                    <a:cubicBezTo>
                      <a:pt x="12" y="45"/>
                      <a:pt x="33" y="89"/>
                      <a:pt x="5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4" name="Freeform 168"/>
              <p:cNvSpPr>
                <a:spLocks noEditPoints="1"/>
              </p:cNvSpPr>
              <p:nvPr/>
            </p:nvSpPr>
            <p:spPr bwMode="auto">
              <a:xfrm>
                <a:off x="3279775" y="2938463"/>
                <a:ext cx="1079500" cy="1274763"/>
              </a:xfrm>
              <a:custGeom>
                <a:avLst/>
                <a:gdLst>
                  <a:gd name="T0" fmla="*/ 135 w 1672"/>
                  <a:gd name="T1" fmla="*/ 1706 h 1974"/>
                  <a:gd name="T2" fmla="*/ 50 w 1672"/>
                  <a:gd name="T3" fmla="*/ 803 h 1974"/>
                  <a:gd name="T4" fmla="*/ 162 w 1672"/>
                  <a:gd name="T5" fmla="*/ 588 h 1974"/>
                  <a:gd name="T6" fmla="*/ 1444 w 1672"/>
                  <a:gd name="T7" fmla="*/ 259 h 1974"/>
                  <a:gd name="T8" fmla="*/ 1329 w 1672"/>
                  <a:gd name="T9" fmla="*/ 783 h 1974"/>
                  <a:gd name="T10" fmla="*/ 785 w 1672"/>
                  <a:gd name="T11" fmla="*/ 826 h 1974"/>
                  <a:gd name="T12" fmla="*/ 231 w 1672"/>
                  <a:gd name="T13" fmla="*/ 780 h 1974"/>
                  <a:gd name="T14" fmla="*/ 720 w 1672"/>
                  <a:gd name="T15" fmla="*/ 1619 h 1974"/>
                  <a:gd name="T16" fmla="*/ 617 w 1672"/>
                  <a:gd name="T17" fmla="*/ 964 h 1974"/>
                  <a:gd name="T18" fmla="*/ 893 w 1672"/>
                  <a:gd name="T19" fmla="*/ 1068 h 1974"/>
                  <a:gd name="T20" fmla="*/ 1237 w 1672"/>
                  <a:gd name="T21" fmla="*/ 1038 h 1974"/>
                  <a:gd name="T22" fmla="*/ 909 w 1672"/>
                  <a:gd name="T23" fmla="*/ 1715 h 1974"/>
                  <a:gd name="T24" fmla="*/ 194 w 1672"/>
                  <a:gd name="T25" fmla="*/ 636 h 1974"/>
                  <a:gd name="T26" fmla="*/ 1118 w 1672"/>
                  <a:gd name="T27" fmla="*/ 34 h 1974"/>
                  <a:gd name="T28" fmla="*/ 1324 w 1672"/>
                  <a:gd name="T29" fmla="*/ 248 h 1974"/>
                  <a:gd name="T30" fmla="*/ 814 w 1672"/>
                  <a:gd name="T31" fmla="*/ 613 h 1974"/>
                  <a:gd name="T32" fmla="*/ 817 w 1672"/>
                  <a:gd name="T33" fmla="*/ 404 h 1974"/>
                  <a:gd name="T34" fmla="*/ 594 w 1672"/>
                  <a:gd name="T35" fmla="*/ 404 h 1974"/>
                  <a:gd name="T36" fmla="*/ 789 w 1672"/>
                  <a:gd name="T37" fmla="*/ 342 h 1974"/>
                  <a:gd name="T38" fmla="*/ 785 w 1672"/>
                  <a:gd name="T39" fmla="*/ 362 h 1974"/>
                  <a:gd name="T40" fmla="*/ 812 w 1672"/>
                  <a:gd name="T41" fmla="*/ 429 h 1974"/>
                  <a:gd name="T42" fmla="*/ 1572 w 1672"/>
                  <a:gd name="T43" fmla="*/ 604 h 1974"/>
                  <a:gd name="T44" fmla="*/ 259 w 1672"/>
                  <a:gd name="T45" fmla="*/ 702 h 1974"/>
                  <a:gd name="T46" fmla="*/ 1352 w 1672"/>
                  <a:gd name="T47" fmla="*/ 606 h 1974"/>
                  <a:gd name="T48" fmla="*/ 1306 w 1672"/>
                  <a:gd name="T49" fmla="*/ 723 h 1974"/>
                  <a:gd name="T50" fmla="*/ 1099 w 1672"/>
                  <a:gd name="T51" fmla="*/ 560 h 1974"/>
                  <a:gd name="T52" fmla="*/ 1384 w 1672"/>
                  <a:gd name="T53" fmla="*/ 769 h 1974"/>
                  <a:gd name="T54" fmla="*/ 1283 w 1672"/>
                  <a:gd name="T55" fmla="*/ 617 h 1974"/>
                  <a:gd name="T56" fmla="*/ 1184 w 1672"/>
                  <a:gd name="T57" fmla="*/ 576 h 1974"/>
                  <a:gd name="T58" fmla="*/ 589 w 1672"/>
                  <a:gd name="T59" fmla="*/ 1559 h 1974"/>
                  <a:gd name="T60" fmla="*/ 213 w 1672"/>
                  <a:gd name="T61" fmla="*/ 801 h 1974"/>
                  <a:gd name="T62" fmla="*/ 589 w 1672"/>
                  <a:gd name="T63" fmla="*/ 1559 h 1974"/>
                  <a:gd name="T64" fmla="*/ 449 w 1672"/>
                  <a:gd name="T65" fmla="*/ 1520 h 1974"/>
                  <a:gd name="T66" fmla="*/ 82 w 1672"/>
                  <a:gd name="T67" fmla="*/ 817 h 1974"/>
                  <a:gd name="T68" fmla="*/ 511 w 1672"/>
                  <a:gd name="T69" fmla="*/ 1506 h 1974"/>
                  <a:gd name="T70" fmla="*/ 911 w 1672"/>
                  <a:gd name="T71" fmla="*/ 1336 h 1974"/>
                  <a:gd name="T72" fmla="*/ 879 w 1672"/>
                  <a:gd name="T73" fmla="*/ 1240 h 1974"/>
                  <a:gd name="T74" fmla="*/ 835 w 1672"/>
                  <a:gd name="T75" fmla="*/ 1155 h 1974"/>
                  <a:gd name="T76" fmla="*/ 791 w 1672"/>
                  <a:gd name="T77" fmla="*/ 1070 h 1974"/>
                  <a:gd name="T78" fmla="*/ 766 w 1672"/>
                  <a:gd name="T79" fmla="*/ 1024 h 1974"/>
                  <a:gd name="T80" fmla="*/ 681 w 1672"/>
                  <a:gd name="T81" fmla="*/ 992 h 1974"/>
                  <a:gd name="T82" fmla="*/ 1170 w 1672"/>
                  <a:gd name="T83" fmla="*/ 996 h 1974"/>
                  <a:gd name="T84" fmla="*/ 968 w 1672"/>
                  <a:gd name="T85" fmla="*/ 1049 h 1974"/>
                  <a:gd name="T86" fmla="*/ 1152 w 1672"/>
                  <a:gd name="T87" fmla="*/ 1148 h 1974"/>
                  <a:gd name="T88" fmla="*/ 1159 w 1672"/>
                  <a:gd name="T89" fmla="*/ 1196 h 1974"/>
                  <a:gd name="T90" fmla="*/ 1021 w 1672"/>
                  <a:gd name="T91" fmla="*/ 1086 h 1974"/>
                  <a:gd name="T92" fmla="*/ 1143 w 1672"/>
                  <a:gd name="T93" fmla="*/ 1176 h 1974"/>
                  <a:gd name="T94" fmla="*/ 803 w 1672"/>
                  <a:gd name="T95" fmla="*/ 1437 h 1974"/>
                  <a:gd name="T96" fmla="*/ 1067 w 1672"/>
                  <a:gd name="T97" fmla="*/ 1453 h 1974"/>
                  <a:gd name="T98" fmla="*/ 1042 w 1672"/>
                  <a:gd name="T99" fmla="*/ 1453 h 1974"/>
                  <a:gd name="T100" fmla="*/ 973 w 1672"/>
                  <a:gd name="T101" fmla="*/ 1470 h 1974"/>
                  <a:gd name="T102" fmla="*/ 913 w 1672"/>
                  <a:gd name="T103" fmla="*/ 1472 h 1974"/>
                  <a:gd name="T104" fmla="*/ 936 w 1672"/>
                  <a:gd name="T105" fmla="*/ 1470 h 1974"/>
                  <a:gd name="T106" fmla="*/ 948 w 1672"/>
                  <a:gd name="T107" fmla="*/ 1692 h 1974"/>
                  <a:gd name="T108" fmla="*/ 403 w 1672"/>
                  <a:gd name="T109" fmla="*/ 1552 h 1974"/>
                  <a:gd name="T110" fmla="*/ 525 w 1672"/>
                  <a:gd name="T111" fmla="*/ 1532 h 1974"/>
                  <a:gd name="T112" fmla="*/ 500 w 1672"/>
                  <a:gd name="T113" fmla="*/ 1715 h 1974"/>
                  <a:gd name="T114" fmla="*/ 84 w 1672"/>
                  <a:gd name="T115" fmla="*/ 1773 h 1974"/>
                  <a:gd name="T116" fmla="*/ 975 w 1672"/>
                  <a:gd name="T117" fmla="*/ 1823 h 1974"/>
                  <a:gd name="T118" fmla="*/ 311 w 1672"/>
                  <a:gd name="T119" fmla="*/ 1644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2" h="1974">
                    <a:moveTo>
                      <a:pt x="909" y="1715"/>
                    </a:moveTo>
                    <a:cubicBezTo>
                      <a:pt x="941" y="1755"/>
                      <a:pt x="1005" y="1780"/>
                      <a:pt x="998" y="1844"/>
                    </a:cubicBezTo>
                    <a:cubicBezTo>
                      <a:pt x="918" y="1889"/>
                      <a:pt x="831" y="1928"/>
                      <a:pt x="723" y="1945"/>
                    </a:cubicBezTo>
                    <a:cubicBezTo>
                      <a:pt x="514" y="1966"/>
                      <a:pt x="296" y="1974"/>
                      <a:pt x="114" y="1897"/>
                    </a:cubicBezTo>
                    <a:cubicBezTo>
                      <a:pt x="73" y="1893"/>
                      <a:pt x="61" y="1861"/>
                      <a:pt x="29" y="1849"/>
                    </a:cubicBezTo>
                    <a:cubicBezTo>
                      <a:pt x="9" y="1812"/>
                      <a:pt x="58" y="1783"/>
                      <a:pt x="84" y="1754"/>
                    </a:cubicBezTo>
                    <a:cubicBezTo>
                      <a:pt x="100" y="1737"/>
                      <a:pt x="111" y="1722"/>
                      <a:pt x="135" y="1706"/>
                    </a:cubicBezTo>
                    <a:cubicBezTo>
                      <a:pt x="171" y="1681"/>
                      <a:pt x="221" y="1655"/>
                      <a:pt x="263" y="1637"/>
                    </a:cubicBezTo>
                    <a:cubicBezTo>
                      <a:pt x="274" y="1633"/>
                      <a:pt x="286" y="1633"/>
                      <a:pt x="295" y="1628"/>
                    </a:cubicBezTo>
                    <a:cubicBezTo>
                      <a:pt x="306" y="1623"/>
                      <a:pt x="313" y="1612"/>
                      <a:pt x="325" y="1612"/>
                    </a:cubicBezTo>
                    <a:cubicBezTo>
                      <a:pt x="330" y="1571"/>
                      <a:pt x="359" y="1546"/>
                      <a:pt x="399" y="1534"/>
                    </a:cubicBezTo>
                    <a:cubicBezTo>
                      <a:pt x="340" y="1391"/>
                      <a:pt x="267" y="1249"/>
                      <a:pt x="201" y="1102"/>
                    </a:cubicBezTo>
                    <a:cubicBezTo>
                      <a:pt x="169" y="1029"/>
                      <a:pt x="128" y="961"/>
                      <a:pt x="93" y="888"/>
                    </a:cubicBezTo>
                    <a:cubicBezTo>
                      <a:pt x="80" y="860"/>
                      <a:pt x="68" y="826"/>
                      <a:pt x="50" y="803"/>
                    </a:cubicBezTo>
                    <a:cubicBezTo>
                      <a:pt x="44" y="797"/>
                      <a:pt x="47" y="800"/>
                      <a:pt x="43" y="792"/>
                    </a:cubicBezTo>
                    <a:cubicBezTo>
                      <a:pt x="38" y="783"/>
                      <a:pt x="26" y="777"/>
                      <a:pt x="22" y="769"/>
                    </a:cubicBezTo>
                    <a:cubicBezTo>
                      <a:pt x="19" y="764"/>
                      <a:pt x="17" y="748"/>
                      <a:pt x="13" y="735"/>
                    </a:cubicBezTo>
                    <a:cubicBezTo>
                      <a:pt x="3" y="702"/>
                      <a:pt x="0" y="674"/>
                      <a:pt x="17" y="640"/>
                    </a:cubicBezTo>
                    <a:cubicBezTo>
                      <a:pt x="25" y="631"/>
                      <a:pt x="36" y="624"/>
                      <a:pt x="43" y="613"/>
                    </a:cubicBezTo>
                    <a:cubicBezTo>
                      <a:pt x="71" y="597"/>
                      <a:pt x="102" y="588"/>
                      <a:pt x="132" y="581"/>
                    </a:cubicBezTo>
                    <a:cubicBezTo>
                      <a:pt x="141" y="584"/>
                      <a:pt x="154" y="583"/>
                      <a:pt x="162" y="588"/>
                    </a:cubicBezTo>
                    <a:cubicBezTo>
                      <a:pt x="224" y="546"/>
                      <a:pt x="280" y="521"/>
                      <a:pt x="353" y="491"/>
                    </a:cubicBezTo>
                    <a:cubicBezTo>
                      <a:pt x="521" y="403"/>
                      <a:pt x="716" y="341"/>
                      <a:pt x="872" y="241"/>
                    </a:cubicBezTo>
                    <a:cubicBezTo>
                      <a:pt x="873" y="189"/>
                      <a:pt x="859" y="123"/>
                      <a:pt x="874" y="80"/>
                    </a:cubicBezTo>
                    <a:cubicBezTo>
                      <a:pt x="908" y="46"/>
                      <a:pt x="981" y="30"/>
                      <a:pt x="1028" y="16"/>
                    </a:cubicBezTo>
                    <a:cubicBezTo>
                      <a:pt x="1067" y="4"/>
                      <a:pt x="1102" y="0"/>
                      <a:pt x="1138" y="22"/>
                    </a:cubicBezTo>
                    <a:cubicBezTo>
                      <a:pt x="1188" y="80"/>
                      <a:pt x="1232" y="145"/>
                      <a:pt x="1276" y="209"/>
                    </a:cubicBezTo>
                    <a:cubicBezTo>
                      <a:pt x="1332" y="232"/>
                      <a:pt x="1391" y="236"/>
                      <a:pt x="1444" y="259"/>
                    </a:cubicBezTo>
                    <a:cubicBezTo>
                      <a:pt x="1455" y="264"/>
                      <a:pt x="1464" y="276"/>
                      <a:pt x="1476" y="282"/>
                    </a:cubicBezTo>
                    <a:cubicBezTo>
                      <a:pt x="1550" y="316"/>
                      <a:pt x="1611" y="377"/>
                      <a:pt x="1667" y="431"/>
                    </a:cubicBezTo>
                    <a:cubicBezTo>
                      <a:pt x="1660" y="451"/>
                      <a:pt x="1672" y="483"/>
                      <a:pt x="1664" y="509"/>
                    </a:cubicBezTo>
                    <a:cubicBezTo>
                      <a:pt x="1653" y="552"/>
                      <a:pt x="1612" y="588"/>
                      <a:pt x="1579" y="624"/>
                    </a:cubicBezTo>
                    <a:cubicBezTo>
                      <a:pt x="1543" y="663"/>
                      <a:pt x="1517" y="682"/>
                      <a:pt x="1471" y="709"/>
                    </a:cubicBezTo>
                    <a:cubicBezTo>
                      <a:pt x="1451" y="721"/>
                      <a:pt x="1435" y="737"/>
                      <a:pt x="1409" y="741"/>
                    </a:cubicBezTo>
                    <a:cubicBezTo>
                      <a:pt x="1417" y="795"/>
                      <a:pt x="1373" y="796"/>
                      <a:pt x="1329" y="783"/>
                    </a:cubicBezTo>
                    <a:cubicBezTo>
                      <a:pt x="1310" y="803"/>
                      <a:pt x="1309" y="840"/>
                      <a:pt x="1281" y="849"/>
                    </a:cubicBezTo>
                    <a:cubicBezTo>
                      <a:pt x="1256" y="857"/>
                      <a:pt x="1231" y="839"/>
                      <a:pt x="1205" y="831"/>
                    </a:cubicBezTo>
                    <a:cubicBezTo>
                      <a:pt x="1172" y="831"/>
                      <a:pt x="1139" y="854"/>
                      <a:pt x="1104" y="863"/>
                    </a:cubicBezTo>
                    <a:cubicBezTo>
                      <a:pt x="1102" y="863"/>
                      <a:pt x="1099" y="865"/>
                      <a:pt x="1099" y="865"/>
                    </a:cubicBezTo>
                    <a:cubicBezTo>
                      <a:pt x="1028" y="868"/>
                      <a:pt x="938" y="881"/>
                      <a:pt x="849" y="879"/>
                    </a:cubicBezTo>
                    <a:cubicBezTo>
                      <a:pt x="831" y="866"/>
                      <a:pt x="797" y="870"/>
                      <a:pt x="782" y="854"/>
                    </a:cubicBezTo>
                    <a:cubicBezTo>
                      <a:pt x="782" y="840"/>
                      <a:pt x="779" y="836"/>
                      <a:pt x="785" y="826"/>
                    </a:cubicBezTo>
                    <a:cubicBezTo>
                      <a:pt x="758" y="711"/>
                      <a:pt x="797" y="588"/>
                      <a:pt x="831" y="493"/>
                    </a:cubicBezTo>
                    <a:cubicBezTo>
                      <a:pt x="819" y="492"/>
                      <a:pt x="800" y="504"/>
                      <a:pt x="791" y="514"/>
                    </a:cubicBezTo>
                    <a:cubicBezTo>
                      <a:pt x="765" y="523"/>
                      <a:pt x="737" y="530"/>
                      <a:pt x="711" y="539"/>
                    </a:cubicBezTo>
                    <a:cubicBezTo>
                      <a:pt x="639" y="565"/>
                      <a:pt x="556" y="603"/>
                      <a:pt x="484" y="638"/>
                    </a:cubicBezTo>
                    <a:cubicBezTo>
                      <a:pt x="451" y="654"/>
                      <a:pt x="415" y="666"/>
                      <a:pt x="383" y="682"/>
                    </a:cubicBezTo>
                    <a:cubicBezTo>
                      <a:pt x="346" y="700"/>
                      <a:pt x="314" y="718"/>
                      <a:pt x="279" y="739"/>
                    </a:cubicBezTo>
                    <a:cubicBezTo>
                      <a:pt x="259" y="751"/>
                      <a:pt x="245" y="762"/>
                      <a:pt x="231" y="780"/>
                    </a:cubicBezTo>
                    <a:cubicBezTo>
                      <a:pt x="259" y="894"/>
                      <a:pt x="326" y="988"/>
                      <a:pt x="369" y="1095"/>
                    </a:cubicBezTo>
                    <a:cubicBezTo>
                      <a:pt x="389" y="1134"/>
                      <a:pt x="405" y="1173"/>
                      <a:pt x="426" y="1212"/>
                    </a:cubicBezTo>
                    <a:cubicBezTo>
                      <a:pt x="433" y="1224"/>
                      <a:pt x="442" y="1234"/>
                      <a:pt x="449" y="1247"/>
                    </a:cubicBezTo>
                    <a:cubicBezTo>
                      <a:pt x="481" y="1300"/>
                      <a:pt x="503" y="1357"/>
                      <a:pt x="537" y="1407"/>
                    </a:cubicBezTo>
                    <a:cubicBezTo>
                      <a:pt x="549" y="1427"/>
                      <a:pt x="558" y="1447"/>
                      <a:pt x="569" y="1467"/>
                    </a:cubicBezTo>
                    <a:cubicBezTo>
                      <a:pt x="576" y="1480"/>
                      <a:pt x="592" y="1492"/>
                      <a:pt x="589" y="1511"/>
                    </a:cubicBezTo>
                    <a:cubicBezTo>
                      <a:pt x="641" y="1551"/>
                      <a:pt x="716" y="1558"/>
                      <a:pt x="720" y="1619"/>
                    </a:cubicBezTo>
                    <a:cubicBezTo>
                      <a:pt x="750" y="1641"/>
                      <a:pt x="785" y="1645"/>
                      <a:pt x="819" y="1656"/>
                    </a:cubicBezTo>
                    <a:cubicBezTo>
                      <a:pt x="798" y="1534"/>
                      <a:pt x="789" y="1437"/>
                      <a:pt x="762" y="1318"/>
                    </a:cubicBezTo>
                    <a:cubicBezTo>
                      <a:pt x="761" y="1308"/>
                      <a:pt x="770" y="1308"/>
                      <a:pt x="773" y="1302"/>
                    </a:cubicBezTo>
                    <a:cubicBezTo>
                      <a:pt x="738" y="1247"/>
                      <a:pt x="701" y="1165"/>
                      <a:pt x="667" y="1091"/>
                    </a:cubicBezTo>
                    <a:cubicBezTo>
                      <a:pt x="660" y="1075"/>
                      <a:pt x="649" y="1059"/>
                      <a:pt x="644" y="1045"/>
                    </a:cubicBezTo>
                    <a:cubicBezTo>
                      <a:pt x="640" y="1030"/>
                      <a:pt x="639" y="1010"/>
                      <a:pt x="631" y="992"/>
                    </a:cubicBezTo>
                    <a:cubicBezTo>
                      <a:pt x="627" y="983"/>
                      <a:pt x="621" y="975"/>
                      <a:pt x="617" y="964"/>
                    </a:cubicBezTo>
                    <a:cubicBezTo>
                      <a:pt x="611" y="950"/>
                      <a:pt x="595" y="922"/>
                      <a:pt x="596" y="904"/>
                    </a:cubicBezTo>
                    <a:cubicBezTo>
                      <a:pt x="599" y="875"/>
                      <a:pt x="664" y="837"/>
                      <a:pt x="697" y="842"/>
                    </a:cubicBezTo>
                    <a:cubicBezTo>
                      <a:pt x="702" y="846"/>
                      <a:pt x="708" y="858"/>
                      <a:pt x="702" y="865"/>
                    </a:cubicBezTo>
                    <a:cubicBezTo>
                      <a:pt x="738" y="931"/>
                      <a:pt x="770" y="1001"/>
                      <a:pt x="805" y="1068"/>
                    </a:cubicBezTo>
                    <a:cubicBezTo>
                      <a:pt x="832" y="1113"/>
                      <a:pt x="861" y="1165"/>
                      <a:pt x="883" y="1217"/>
                    </a:cubicBezTo>
                    <a:cubicBezTo>
                      <a:pt x="890" y="1232"/>
                      <a:pt x="894" y="1257"/>
                      <a:pt x="913" y="1258"/>
                    </a:cubicBezTo>
                    <a:cubicBezTo>
                      <a:pt x="907" y="1196"/>
                      <a:pt x="911" y="1120"/>
                      <a:pt x="893" y="1068"/>
                    </a:cubicBezTo>
                    <a:cubicBezTo>
                      <a:pt x="910" y="1039"/>
                      <a:pt x="938" y="991"/>
                      <a:pt x="934" y="948"/>
                    </a:cubicBezTo>
                    <a:cubicBezTo>
                      <a:pt x="961" y="941"/>
                      <a:pt x="971" y="975"/>
                      <a:pt x="982" y="992"/>
                    </a:cubicBezTo>
                    <a:cubicBezTo>
                      <a:pt x="1001" y="1019"/>
                      <a:pt x="1017" y="1045"/>
                      <a:pt x="1046" y="1061"/>
                    </a:cubicBezTo>
                    <a:cubicBezTo>
                      <a:pt x="1040" y="1104"/>
                      <a:pt x="1052" y="1143"/>
                      <a:pt x="1049" y="1185"/>
                    </a:cubicBezTo>
                    <a:cubicBezTo>
                      <a:pt x="1071" y="1110"/>
                      <a:pt x="1103" y="1036"/>
                      <a:pt x="1127" y="971"/>
                    </a:cubicBezTo>
                    <a:cubicBezTo>
                      <a:pt x="1144" y="958"/>
                      <a:pt x="1180" y="973"/>
                      <a:pt x="1196" y="983"/>
                    </a:cubicBezTo>
                    <a:cubicBezTo>
                      <a:pt x="1189" y="1016"/>
                      <a:pt x="1216" y="1025"/>
                      <a:pt x="1237" y="1038"/>
                    </a:cubicBezTo>
                    <a:cubicBezTo>
                      <a:pt x="1239" y="1100"/>
                      <a:pt x="1188" y="1142"/>
                      <a:pt x="1207" y="1203"/>
                    </a:cubicBezTo>
                    <a:cubicBezTo>
                      <a:pt x="1204" y="1239"/>
                      <a:pt x="1153" y="1253"/>
                      <a:pt x="1154" y="1212"/>
                    </a:cubicBezTo>
                    <a:cubicBezTo>
                      <a:pt x="1146" y="1238"/>
                      <a:pt x="1139" y="1266"/>
                      <a:pt x="1125" y="1286"/>
                    </a:cubicBezTo>
                    <a:cubicBezTo>
                      <a:pt x="1153" y="1303"/>
                      <a:pt x="1123" y="1357"/>
                      <a:pt x="1120" y="1391"/>
                    </a:cubicBezTo>
                    <a:cubicBezTo>
                      <a:pt x="1117" y="1416"/>
                      <a:pt x="1121" y="1442"/>
                      <a:pt x="1120" y="1467"/>
                    </a:cubicBezTo>
                    <a:cubicBezTo>
                      <a:pt x="1115" y="1543"/>
                      <a:pt x="1104" y="1618"/>
                      <a:pt x="1097" y="1679"/>
                    </a:cubicBezTo>
                    <a:cubicBezTo>
                      <a:pt x="1049" y="1716"/>
                      <a:pt x="965" y="1721"/>
                      <a:pt x="909" y="1715"/>
                    </a:cubicBezTo>
                    <a:close/>
                    <a:moveTo>
                      <a:pt x="27" y="693"/>
                    </a:moveTo>
                    <a:cubicBezTo>
                      <a:pt x="23" y="709"/>
                      <a:pt x="42" y="754"/>
                      <a:pt x="50" y="762"/>
                    </a:cubicBezTo>
                    <a:cubicBezTo>
                      <a:pt x="52" y="765"/>
                      <a:pt x="69" y="778"/>
                      <a:pt x="77" y="783"/>
                    </a:cubicBezTo>
                    <a:cubicBezTo>
                      <a:pt x="132" y="816"/>
                      <a:pt x="213" y="776"/>
                      <a:pt x="215" y="732"/>
                    </a:cubicBezTo>
                    <a:cubicBezTo>
                      <a:pt x="217" y="732"/>
                      <a:pt x="220" y="732"/>
                      <a:pt x="222" y="732"/>
                    </a:cubicBezTo>
                    <a:cubicBezTo>
                      <a:pt x="224" y="724"/>
                      <a:pt x="220" y="700"/>
                      <a:pt x="220" y="700"/>
                    </a:cubicBezTo>
                    <a:cubicBezTo>
                      <a:pt x="224" y="672"/>
                      <a:pt x="208" y="660"/>
                      <a:pt x="194" y="636"/>
                    </a:cubicBezTo>
                    <a:cubicBezTo>
                      <a:pt x="175" y="626"/>
                      <a:pt x="149" y="625"/>
                      <a:pt x="121" y="613"/>
                    </a:cubicBezTo>
                    <a:cubicBezTo>
                      <a:pt x="84" y="615"/>
                      <a:pt x="41" y="636"/>
                      <a:pt x="31" y="670"/>
                    </a:cubicBezTo>
                    <a:cubicBezTo>
                      <a:pt x="34" y="670"/>
                      <a:pt x="37" y="671"/>
                      <a:pt x="36" y="675"/>
                    </a:cubicBezTo>
                    <a:cubicBezTo>
                      <a:pt x="33" y="675"/>
                      <a:pt x="31" y="676"/>
                      <a:pt x="29" y="677"/>
                    </a:cubicBezTo>
                    <a:cubicBezTo>
                      <a:pt x="35" y="686"/>
                      <a:pt x="27" y="691"/>
                      <a:pt x="27" y="693"/>
                    </a:cubicBezTo>
                    <a:close/>
                    <a:moveTo>
                      <a:pt x="1170" y="91"/>
                    </a:moveTo>
                    <a:cubicBezTo>
                      <a:pt x="1153" y="70"/>
                      <a:pt x="1141" y="47"/>
                      <a:pt x="1118" y="34"/>
                    </a:cubicBezTo>
                    <a:cubicBezTo>
                      <a:pt x="1082" y="14"/>
                      <a:pt x="1052" y="30"/>
                      <a:pt x="1019" y="41"/>
                    </a:cubicBezTo>
                    <a:cubicBezTo>
                      <a:pt x="951" y="64"/>
                      <a:pt x="884" y="69"/>
                      <a:pt x="883" y="149"/>
                    </a:cubicBezTo>
                    <a:cubicBezTo>
                      <a:pt x="883" y="210"/>
                      <a:pt x="903" y="286"/>
                      <a:pt x="904" y="342"/>
                    </a:cubicBezTo>
                    <a:cubicBezTo>
                      <a:pt x="972" y="243"/>
                      <a:pt x="1099" y="215"/>
                      <a:pt x="1244" y="199"/>
                    </a:cubicBezTo>
                    <a:cubicBezTo>
                      <a:pt x="1227" y="161"/>
                      <a:pt x="1196" y="122"/>
                      <a:pt x="1170" y="91"/>
                    </a:cubicBezTo>
                    <a:close/>
                    <a:moveTo>
                      <a:pt x="1359" y="252"/>
                    </a:moveTo>
                    <a:cubicBezTo>
                      <a:pt x="1348" y="250"/>
                      <a:pt x="1336" y="251"/>
                      <a:pt x="1324" y="248"/>
                    </a:cubicBezTo>
                    <a:cubicBezTo>
                      <a:pt x="1293" y="238"/>
                      <a:pt x="1258" y="222"/>
                      <a:pt x="1228" y="222"/>
                    </a:cubicBezTo>
                    <a:cubicBezTo>
                      <a:pt x="1180" y="223"/>
                      <a:pt x="1123" y="236"/>
                      <a:pt x="1083" y="248"/>
                    </a:cubicBezTo>
                    <a:cubicBezTo>
                      <a:pt x="1027" y="264"/>
                      <a:pt x="975" y="297"/>
                      <a:pt x="941" y="333"/>
                    </a:cubicBezTo>
                    <a:cubicBezTo>
                      <a:pt x="934" y="340"/>
                      <a:pt x="925" y="345"/>
                      <a:pt x="920" y="351"/>
                    </a:cubicBezTo>
                    <a:cubicBezTo>
                      <a:pt x="891" y="383"/>
                      <a:pt x="883" y="428"/>
                      <a:pt x="865" y="470"/>
                    </a:cubicBezTo>
                    <a:cubicBezTo>
                      <a:pt x="855" y="495"/>
                      <a:pt x="840" y="518"/>
                      <a:pt x="831" y="544"/>
                    </a:cubicBezTo>
                    <a:cubicBezTo>
                      <a:pt x="823" y="566"/>
                      <a:pt x="820" y="591"/>
                      <a:pt x="814" y="613"/>
                    </a:cubicBezTo>
                    <a:cubicBezTo>
                      <a:pt x="799" y="673"/>
                      <a:pt x="788" y="733"/>
                      <a:pt x="798" y="808"/>
                    </a:cubicBezTo>
                    <a:cubicBezTo>
                      <a:pt x="796" y="791"/>
                      <a:pt x="809" y="788"/>
                      <a:pt x="810" y="774"/>
                    </a:cubicBezTo>
                    <a:cubicBezTo>
                      <a:pt x="857" y="734"/>
                      <a:pt x="891" y="683"/>
                      <a:pt x="943" y="640"/>
                    </a:cubicBezTo>
                    <a:cubicBezTo>
                      <a:pt x="991" y="601"/>
                      <a:pt x="1047" y="570"/>
                      <a:pt x="1106" y="537"/>
                    </a:cubicBezTo>
                    <a:cubicBezTo>
                      <a:pt x="1255" y="455"/>
                      <a:pt x="1440" y="385"/>
                      <a:pt x="1621" y="415"/>
                    </a:cubicBezTo>
                    <a:cubicBezTo>
                      <a:pt x="1555" y="343"/>
                      <a:pt x="1471" y="279"/>
                      <a:pt x="1359" y="252"/>
                    </a:cubicBezTo>
                    <a:close/>
                    <a:moveTo>
                      <a:pt x="817" y="404"/>
                    </a:moveTo>
                    <a:cubicBezTo>
                      <a:pt x="837" y="414"/>
                      <a:pt x="832" y="422"/>
                      <a:pt x="856" y="429"/>
                    </a:cubicBezTo>
                    <a:cubicBezTo>
                      <a:pt x="864" y="420"/>
                      <a:pt x="862" y="410"/>
                      <a:pt x="867" y="401"/>
                    </a:cubicBezTo>
                    <a:cubicBezTo>
                      <a:pt x="823" y="382"/>
                      <a:pt x="825" y="316"/>
                      <a:pt x="883" y="312"/>
                    </a:cubicBezTo>
                    <a:cubicBezTo>
                      <a:pt x="879" y="299"/>
                      <a:pt x="883" y="283"/>
                      <a:pt x="876" y="277"/>
                    </a:cubicBezTo>
                    <a:cubicBezTo>
                      <a:pt x="821" y="290"/>
                      <a:pt x="798" y="341"/>
                      <a:pt x="817" y="404"/>
                    </a:cubicBezTo>
                    <a:close/>
                    <a:moveTo>
                      <a:pt x="649" y="372"/>
                    </a:moveTo>
                    <a:cubicBezTo>
                      <a:pt x="630" y="381"/>
                      <a:pt x="614" y="395"/>
                      <a:pt x="594" y="404"/>
                    </a:cubicBezTo>
                    <a:cubicBezTo>
                      <a:pt x="453" y="466"/>
                      <a:pt x="311" y="521"/>
                      <a:pt x="183" y="594"/>
                    </a:cubicBezTo>
                    <a:cubicBezTo>
                      <a:pt x="191" y="593"/>
                      <a:pt x="186" y="607"/>
                      <a:pt x="201" y="606"/>
                    </a:cubicBezTo>
                    <a:cubicBezTo>
                      <a:pt x="208" y="606"/>
                      <a:pt x="219" y="594"/>
                      <a:pt x="226" y="590"/>
                    </a:cubicBezTo>
                    <a:cubicBezTo>
                      <a:pt x="250" y="576"/>
                      <a:pt x="291" y="556"/>
                      <a:pt x="311" y="546"/>
                    </a:cubicBezTo>
                    <a:cubicBezTo>
                      <a:pt x="347" y="530"/>
                      <a:pt x="386" y="515"/>
                      <a:pt x="424" y="498"/>
                    </a:cubicBezTo>
                    <a:cubicBezTo>
                      <a:pt x="484" y="471"/>
                      <a:pt x="550" y="450"/>
                      <a:pt x="605" y="424"/>
                    </a:cubicBezTo>
                    <a:cubicBezTo>
                      <a:pt x="669" y="395"/>
                      <a:pt x="730" y="367"/>
                      <a:pt x="789" y="342"/>
                    </a:cubicBezTo>
                    <a:cubicBezTo>
                      <a:pt x="791" y="328"/>
                      <a:pt x="805" y="315"/>
                      <a:pt x="801" y="303"/>
                    </a:cubicBezTo>
                    <a:cubicBezTo>
                      <a:pt x="755" y="335"/>
                      <a:pt x="699" y="346"/>
                      <a:pt x="649" y="372"/>
                    </a:cubicBezTo>
                    <a:close/>
                    <a:moveTo>
                      <a:pt x="879" y="381"/>
                    </a:moveTo>
                    <a:cubicBezTo>
                      <a:pt x="887" y="364"/>
                      <a:pt x="894" y="345"/>
                      <a:pt x="881" y="330"/>
                    </a:cubicBezTo>
                    <a:cubicBezTo>
                      <a:pt x="864" y="336"/>
                      <a:pt x="856" y="371"/>
                      <a:pt x="879" y="381"/>
                    </a:cubicBezTo>
                    <a:close/>
                    <a:moveTo>
                      <a:pt x="787" y="388"/>
                    </a:moveTo>
                    <a:cubicBezTo>
                      <a:pt x="790" y="378"/>
                      <a:pt x="783" y="374"/>
                      <a:pt x="785" y="362"/>
                    </a:cubicBezTo>
                    <a:cubicBezTo>
                      <a:pt x="783" y="362"/>
                      <a:pt x="782" y="362"/>
                      <a:pt x="780" y="362"/>
                    </a:cubicBezTo>
                    <a:cubicBezTo>
                      <a:pt x="700" y="399"/>
                      <a:pt x="629" y="439"/>
                      <a:pt x="543" y="466"/>
                    </a:cubicBezTo>
                    <a:cubicBezTo>
                      <a:pt x="522" y="482"/>
                      <a:pt x="490" y="490"/>
                      <a:pt x="458" y="503"/>
                    </a:cubicBezTo>
                    <a:cubicBezTo>
                      <a:pt x="432" y="513"/>
                      <a:pt x="405" y="530"/>
                      <a:pt x="376" y="542"/>
                    </a:cubicBezTo>
                    <a:cubicBezTo>
                      <a:pt x="334" y="559"/>
                      <a:pt x="278" y="581"/>
                      <a:pt x="240" y="601"/>
                    </a:cubicBezTo>
                    <a:cubicBezTo>
                      <a:pt x="198" y="624"/>
                      <a:pt x="251" y="654"/>
                      <a:pt x="254" y="684"/>
                    </a:cubicBezTo>
                    <a:cubicBezTo>
                      <a:pt x="440" y="594"/>
                      <a:pt x="638" y="531"/>
                      <a:pt x="812" y="429"/>
                    </a:cubicBezTo>
                    <a:cubicBezTo>
                      <a:pt x="798" y="427"/>
                      <a:pt x="800" y="397"/>
                      <a:pt x="787" y="388"/>
                    </a:cubicBezTo>
                    <a:close/>
                    <a:moveTo>
                      <a:pt x="1572" y="604"/>
                    </a:moveTo>
                    <a:cubicBezTo>
                      <a:pt x="1614" y="557"/>
                      <a:pt x="1658" y="510"/>
                      <a:pt x="1637" y="445"/>
                    </a:cubicBezTo>
                    <a:cubicBezTo>
                      <a:pt x="1624" y="437"/>
                      <a:pt x="1614" y="431"/>
                      <a:pt x="1598" y="429"/>
                    </a:cubicBezTo>
                    <a:cubicBezTo>
                      <a:pt x="1502" y="415"/>
                      <a:pt x="1393" y="440"/>
                      <a:pt x="1324" y="461"/>
                    </a:cubicBezTo>
                    <a:cubicBezTo>
                      <a:pt x="1346" y="559"/>
                      <a:pt x="1397" y="634"/>
                      <a:pt x="1407" y="723"/>
                    </a:cubicBezTo>
                    <a:cubicBezTo>
                      <a:pt x="1472" y="688"/>
                      <a:pt x="1525" y="657"/>
                      <a:pt x="1572" y="604"/>
                    </a:cubicBezTo>
                    <a:close/>
                    <a:moveTo>
                      <a:pt x="828" y="452"/>
                    </a:moveTo>
                    <a:cubicBezTo>
                      <a:pt x="830" y="452"/>
                      <a:pt x="831" y="450"/>
                      <a:pt x="828" y="450"/>
                    </a:cubicBezTo>
                    <a:cubicBezTo>
                      <a:pt x="817" y="458"/>
                      <a:pt x="800" y="461"/>
                      <a:pt x="789" y="463"/>
                    </a:cubicBezTo>
                    <a:cubicBezTo>
                      <a:pt x="749" y="474"/>
                      <a:pt x="701" y="519"/>
                      <a:pt x="663" y="530"/>
                    </a:cubicBezTo>
                    <a:cubicBezTo>
                      <a:pt x="621" y="543"/>
                      <a:pt x="585" y="561"/>
                      <a:pt x="546" y="578"/>
                    </a:cubicBezTo>
                    <a:cubicBezTo>
                      <a:pt x="501" y="598"/>
                      <a:pt x="452" y="616"/>
                      <a:pt x="415" y="633"/>
                    </a:cubicBezTo>
                    <a:cubicBezTo>
                      <a:pt x="363" y="658"/>
                      <a:pt x="306" y="671"/>
                      <a:pt x="259" y="702"/>
                    </a:cubicBezTo>
                    <a:cubicBezTo>
                      <a:pt x="260" y="710"/>
                      <a:pt x="265" y="719"/>
                      <a:pt x="256" y="730"/>
                    </a:cubicBezTo>
                    <a:cubicBezTo>
                      <a:pt x="346" y="673"/>
                      <a:pt x="444" y="633"/>
                      <a:pt x="543" y="592"/>
                    </a:cubicBezTo>
                    <a:cubicBezTo>
                      <a:pt x="606" y="566"/>
                      <a:pt x="664" y="530"/>
                      <a:pt x="734" y="516"/>
                    </a:cubicBezTo>
                    <a:cubicBezTo>
                      <a:pt x="771" y="497"/>
                      <a:pt x="810" y="479"/>
                      <a:pt x="847" y="459"/>
                    </a:cubicBezTo>
                    <a:cubicBezTo>
                      <a:pt x="845" y="451"/>
                      <a:pt x="833" y="460"/>
                      <a:pt x="828" y="452"/>
                    </a:cubicBezTo>
                    <a:close/>
                    <a:moveTo>
                      <a:pt x="1386" y="702"/>
                    </a:moveTo>
                    <a:cubicBezTo>
                      <a:pt x="1381" y="674"/>
                      <a:pt x="1366" y="640"/>
                      <a:pt x="1352" y="606"/>
                    </a:cubicBezTo>
                    <a:cubicBezTo>
                      <a:pt x="1347" y="594"/>
                      <a:pt x="1347" y="580"/>
                      <a:pt x="1343" y="567"/>
                    </a:cubicBezTo>
                    <a:cubicBezTo>
                      <a:pt x="1337" y="550"/>
                      <a:pt x="1325" y="535"/>
                      <a:pt x="1320" y="521"/>
                    </a:cubicBezTo>
                    <a:cubicBezTo>
                      <a:pt x="1312" y="500"/>
                      <a:pt x="1312" y="483"/>
                      <a:pt x="1295" y="473"/>
                    </a:cubicBezTo>
                    <a:cubicBezTo>
                      <a:pt x="1284" y="477"/>
                      <a:pt x="1270" y="478"/>
                      <a:pt x="1265" y="486"/>
                    </a:cubicBezTo>
                    <a:cubicBezTo>
                      <a:pt x="1276" y="539"/>
                      <a:pt x="1313" y="609"/>
                      <a:pt x="1338" y="668"/>
                    </a:cubicBezTo>
                    <a:cubicBezTo>
                      <a:pt x="1346" y="686"/>
                      <a:pt x="1346" y="701"/>
                      <a:pt x="1345" y="712"/>
                    </a:cubicBezTo>
                    <a:cubicBezTo>
                      <a:pt x="1341" y="728"/>
                      <a:pt x="1320" y="736"/>
                      <a:pt x="1306" y="723"/>
                    </a:cubicBezTo>
                    <a:cubicBezTo>
                      <a:pt x="1278" y="641"/>
                      <a:pt x="1238" y="583"/>
                      <a:pt x="1205" y="509"/>
                    </a:cubicBezTo>
                    <a:cubicBezTo>
                      <a:pt x="1197" y="510"/>
                      <a:pt x="1191" y="514"/>
                      <a:pt x="1187" y="519"/>
                    </a:cubicBezTo>
                    <a:cubicBezTo>
                      <a:pt x="1196" y="562"/>
                      <a:pt x="1221" y="607"/>
                      <a:pt x="1242" y="652"/>
                    </a:cubicBezTo>
                    <a:cubicBezTo>
                      <a:pt x="1256" y="684"/>
                      <a:pt x="1278" y="725"/>
                      <a:pt x="1258" y="757"/>
                    </a:cubicBezTo>
                    <a:cubicBezTo>
                      <a:pt x="1230" y="763"/>
                      <a:pt x="1204" y="721"/>
                      <a:pt x="1193" y="700"/>
                    </a:cubicBezTo>
                    <a:cubicBezTo>
                      <a:pt x="1169" y="654"/>
                      <a:pt x="1150" y="588"/>
                      <a:pt x="1129" y="546"/>
                    </a:cubicBezTo>
                    <a:cubicBezTo>
                      <a:pt x="1118" y="549"/>
                      <a:pt x="1109" y="555"/>
                      <a:pt x="1099" y="560"/>
                    </a:cubicBezTo>
                    <a:cubicBezTo>
                      <a:pt x="1098" y="568"/>
                      <a:pt x="1109" y="566"/>
                      <a:pt x="1106" y="576"/>
                    </a:cubicBezTo>
                    <a:cubicBezTo>
                      <a:pt x="1101" y="599"/>
                      <a:pt x="1124" y="624"/>
                      <a:pt x="1141" y="650"/>
                    </a:cubicBezTo>
                    <a:cubicBezTo>
                      <a:pt x="1157" y="675"/>
                      <a:pt x="1168" y="708"/>
                      <a:pt x="1184" y="737"/>
                    </a:cubicBezTo>
                    <a:cubicBezTo>
                      <a:pt x="1191" y="749"/>
                      <a:pt x="1203" y="762"/>
                      <a:pt x="1212" y="776"/>
                    </a:cubicBezTo>
                    <a:cubicBezTo>
                      <a:pt x="1227" y="799"/>
                      <a:pt x="1237" y="832"/>
                      <a:pt x="1265" y="831"/>
                    </a:cubicBezTo>
                    <a:cubicBezTo>
                      <a:pt x="1296" y="829"/>
                      <a:pt x="1288" y="789"/>
                      <a:pt x="1308" y="771"/>
                    </a:cubicBezTo>
                    <a:cubicBezTo>
                      <a:pt x="1331" y="751"/>
                      <a:pt x="1364" y="769"/>
                      <a:pt x="1384" y="769"/>
                    </a:cubicBezTo>
                    <a:cubicBezTo>
                      <a:pt x="1391" y="749"/>
                      <a:pt x="1391" y="724"/>
                      <a:pt x="1386" y="702"/>
                    </a:cubicBezTo>
                    <a:close/>
                    <a:moveTo>
                      <a:pt x="1301" y="638"/>
                    </a:moveTo>
                    <a:cubicBezTo>
                      <a:pt x="1280" y="593"/>
                      <a:pt x="1272" y="539"/>
                      <a:pt x="1239" y="505"/>
                    </a:cubicBezTo>
                    <a:cubicBezTo>
                      <a:pt x="1240" y="499"/>
                      <a:pt x="1236" y="500"/>
                      <a:pt x="1239" y="496"/>
                    </a:cubicBezTo>
                    <a:cubicBezTo>
                      <a:pt x="1238" y="496"/>
                      <a:pt x="1236" y="496"/>
                      <a:pt x="1235" y="496"/>
                    </a:cubicBezTo>
                    <a:cubicBezTo>
                      <a:pt x="1230" y="497"/>
                      <a:pt x="1231" y="502"/>
                      <a:pt x="1223" y="500"/>
                    </a:cubicBezTo>
                    <a:cubicBezTo>
                      <a:pt x="1238" y="542"/>
                      <a:pt x="1263" y="578"/>
                      <a:pt x="1283" y="617"/>
                    </a:cubicBezTo>
                    <a:cubicBezTo>
                      <a:pt x="1298" y="646"/>
                      <a:pt x="1299" y="682"/>
                      <a:pt x="1320" y="700"/>
                    </a:cubicBezTo>
                    <a:cubicBezTo>
                      <a:pt x="1327" y="676"/>
                      <a:pt x="1311" y="658"/>
                      <a:pt x="1301" y="638"/>
                    </a:cubicBezTo>
                    <a:close/>
                    <a:moveTo>
                      <a:pt x="1184" y="576"/>
                    </a:moveTo>
                    <a:cubicBezTo>
                      <a:pt x="1178" y="557"/>
                      <a:pt x="1177" y="535"/>
                      <a:pt x="1161" y="528"/>
                    </a:cubicBezTo>
                    <a:cubicBezTo>
                      <a:pt x="1158" y="535"/>
                      <a:pt x="1143" y="531"/>
                      <a:pt x="1143" y="542"/>
                    </a:cubicBezTo>
                    <a:cubicBezTo>
                      <a:pt x="1177" y="596"/>
                      <a:pt x="1194" y="688"/>
                      <a:pt x="1244" y="735"/>
                    </a:cubicBezTo>
                    <a:cubicBezTo>
                      <a:pt x="1241" y="675"/>
                      <a:pt x="1202" y="627"/>
                      <a:pt x="1184" y="576"/>
                    </a:cubicBezTo>
                    <a:close/>
                    <a:moveTo>
                      <a:pt x="840" y="774"/>
                    </a:moveTo>
                    <a:cubicBezTo>
                      <a:pt x="824" y="792"/>
                      <a:pt x="812" y="817"/>
                      <a:pt x="805" y="840"/>
                    </a:cubicBezTo>
                    <a:cubicBezTo>
                      <a:pt x="874" y="868"/>
                      <a:pt x="966" y="861"/>
                      <a:pt x="1037" y="852"/>
                    </a:cubicBezTo>
                    <a:cubicBezTo>
                      <a:pt x="1095" y="844"/>
                      <a:pt x="1145" y="831"/>
                      <a:pt x="1189" y="810"/>
                    </a:cubicBezTo>
                    <a:cubicBezTo>
                      <a:pt x="1151" y="740"/>
                      <a:pt x="1110" y="644"/>
                      <a:pt x="1076" y="571"/>
                    </a:cubicBezTo>
                    <a:cubicBezTo>
                      <a:pt x="983" y="622"/>
                      <a:pt x="908" y="696"/>
                      <a:pt x="840" y="774"/>
                    </a:cubicBezTo>
                    <a:close/>
                    <a:moveTo>
                      <a:pt x="589" y="1559"/>
                    </a:moveTo>
                    <a:cubicBezTo>
                      <a:pt x="584" y="1554"/>
                      <a:pt x="579" y="1534"/>
                      <a:pt x="569" y="1527"/>
                    </a:cubicBezTo>
                    <a:cubicBezTo>
                      <a:pt x="564" y="1483"/>
                      <a:pt x="544" y="1466"/>
                      <a:pt x="532" y="1428"/>
                    </a:cubicBezTo>
                    <a:cubicBezTo>
                      <a:pt x="519" y="1419"/>
                      <a:pt x="513" y="1403"/>
                      <a:pt x="502" y="1391"/>
                    </a:cubicBezTo>
                    <a:cubicBezTo>
                      <a:pt x="502" y="1385"/>
                      <a:pt x="498" y="1382"/>
                      <a:pt x="497" y="1375"/>
                    </a:cubicBezTo>
                    <a:cubicBezTo>
                      <a:pt x="473" y="1348"/>
                      <a:pt x="466" y="1302"/>
                      <a:pt x="440" y="1277"/>
                    </a:cubicBezTo>
                    <a:cubicBezTo>
                      <a:pt x="406" y="1214"/>
                      <a:pt x="375" y="1150"/>
                      <a:pt x="346" y="1084"/>
                    </a:cubicBezTo>
                    <a:cubicBezTo>
                      <a:pt x="305" y="988"/>
                      <a:pt x="248" y="901"/>
                      <a:pt x="213" y="801"/>
                    </a:cubicBezTo>
                    <a:cubicBezTo>
                      <a:pt x="203" y="803"/>
                      <a:pt x="197" y="810"/>
                      <a:pt x="185" y="810"/>
                    </a:cubicBezTo>
                    <a:cubicBezTo>
                      <a:pt x="201" y="859"/>
                      <a:pt x="230" y="908"/>
                      <a:pt x="252" y="950"/>
                    </a:cubicBezTo>
                    <a:cubicBezTo>
                      <a:pt x="263" y="972"/>
                      <a:pt x="270" y="997"/>
                      <a:pt x="282" y="1019"/>
                    </a:cubicBezTo>
                    <a:cubicBezTo>
                      <a:pt x="362" y="1172"/>
                      <a:pt x="425" y="1336"/>
                      <a:pt x="518" y="1472"/>
                    </a:cubicBezTo>
                    <a:cubicBezTo>
                      <a:pt x="528" y="1503"/>
                      <a:pt x="546" y="1526"/>
                      <a:pt x="557" y="1557"/>
                    </a:cubicBezTo>
                    <a:cubicBezTo>
                      <a:pt x="558" y="1564"/>
                      <a:pt x="549" y="1565"/>
                      <a:pt x="555" y="1571"/>
                    </a:cubicBezTo>
                    <a:cubicBezTo>
                      <a:pt x="574" y="1579"/>
                      <a:pt x="579" y="1567"/>
                      <a:pt x="589" y="1559"/>
                    </a:cubicBezTo>
                    <a:close/>
                    <a:moveTo>
                      <a:pt x="105" y="875"/>
                    </a:moveTo>
                    <a:cubicBezTo>
                      <a:pt x="112" y="889"/>
                      <a:pt x="120" y="904"/>
                      <a:pt x="128" y="918"/>
                    </a:cubicBezTo>
                    <a:cubicBezTo>
                      <a:pt x="143" y="946"/>
                      <a:pt x="156" y="977"/>
                      <a:pt x="171" y="1003"/>
                    </a:cubicBezTo>
                    <a:cubicBezTo>
                      <a:pt x="237" y="1118"/>
                      <a:pt x="284" y="1244"/>
                      <a:pt x="344" y="1359"/>
                    </a:cubicBezTo>
                    <a:cubicBezTo>
                      <a:pt x="374" y="1418"/>
                      <a:pt x="387" y="1482"/>
                      <a:pt x="424" y="1534"/>
                    </a:cubicBezTo>
                    <a:cubicBezTo>
                      <a:pt x="421" y="1545"/>
                      <a:pt x="432" y="1586"/>
                      <a:pt x="458" y="1575"/>
                    </a:cubicBezTo>
                    <a:cubicBezTo>
                      <a:pt x="462" y="1554"/>
                      <a:pt x="455" y="1542"/>
                      <a:pt x="449" y="1520"/>
                    </a:cubicBezTo>
                    <a:cubicBezTo>
                      <a:pt x="420" y="1479"/>
                      <a:pt x="403" y="1430"/>
                      <a:pt x="380" y="1387"/>
                    </a:cubicBezTo>
                    <a:cubicBezTo>
                      <a:pt x="369" y="1366"/>
                      <a:pt x="359" y="1347"/>
                      <a:pt x="350" y="1325"/>
                    </a:cubicBezTo>
                    <a:cubicBezTo>
                      <a:pt x="342" y="1303"/>
                      <a:pt x="327" y="1284"/>
                      <a:pt x="316" y="1263"/>
                    </a:cubicBezTo>
                    <a:cubicBezTo>
                      <a:pt x="305" y="1241"/>
                      <a:pt x="298" y="1217"/>
                      <a:pt x="288" y="1194"/>
                    </a:cubicBezTo>
                    <a:cubicBezTo>
                      <a:pt x="270" y="1148"/>
                      <a:pt x="249" y="1104"/>
                      <a:pt x="229" y="1061"/>
                    </a:cubicBezTo>
                    <a:cubicBezTo>
                      <a:pt x="208" y="1017"/>
                      <a:pt x="180" y="978"/>
                      <a:pt x="160" y="937"/>
                    </a:cubicBezTo>
                    <a:cubicBezTo>
                      <a:pt x="141" y="897"/>
                      <a:pt x="124" y="814"/>
                      <a:pt x="82" y="817"/>
                    </a:cubicBezTo>
                    <a:cubicBezTo>
                      <a:pt x="88" y="838"/>
                      <a:pt x="95" y="855"/>
                      <a:pt x="105" y="875"/>
                    </a:cubicBezTo>
                    <a:close/>
                    <a:moveTo>
                      <a:pt x="162" y="822"/>
                    </a:moveTo>
                    <a:cubicBezTo>
                      <a:pt x="154" y="823"/>
                      <a:pt x="148" y="818"/>
                      <a:pt x="135" y="822"/>
                    </a:cubicBezTo>
                    <a:cubicBezTo>
                      <a:pt x="153" y="889"/>
                      <a:pt x="189" y="950"/>
                      <a:pt x="222" y="1010"/>
                    </a:cubicBezTo>
                    <a:cubicBezTo>
                      <a:pt x="295" y="1145"/>
                      <a:pt x="337" y="1285"/>
                      <a:pt x="419" y="1417"/>
                    </a:cubicBezTo>
                    <a:cubicBezTo>
                      <a:pt x="431" y="1449"/>
                      <a:pt x="446" y="1479"/>
                      <a:pt x="465" y="1509"/>
                    </a:cubicBezTo>
                    <a:cubicBezTo>
                      <a:pt x="482" y="1502"/>
                      <a:pt x="498" y="1515"/>
                      <a:pt x="511" y="1506"/>
                    </a:cubicBezTo>
                    <a:cubicBezTo>
                      <a:pt x="384" y="1289"/>
                      <a:pt x="282" y="1046"/>
                      <a:pt x="162" y="822"/>
                    </a:cubicBezTo>
                    <a:close/>
                    <a:moveTo>
                      <a:pt x="672" y="863"/>
                    </a:moveTo>
                    <a:cubicBezTo>
                      <a:pt x="634" y="876"/>
                      <a:pt x="615" y="902"/>
                      <a:pt x="628" y="944"/>
                    </a:cubicBezTo>
                    <a:cubicBezTo>
                      <a:pt x="634" y="961"/>
                      <a:pt x="646" y="976"/>
                      <a:pt x="654" y="996"/>
                    </a:cubicBezTo>
                    <a:cubicBezTo>
                      <a:pt x="668" y="1036"/>
                      <a:pt x="678" y="1074"/>
                      <a:pt x="695" y="1111"/>
                    </a:cubicBezTo>
                    <a:cubicBezTo>
                      <a:pt x="727" y="1181"/>
                      <a:pt x="765" y="1257"/>
                      <a:pt x="803" y="1320"/>
                    </a:cubicBezTo>
                    <a:cubicBezTo>
                      <a:pt x="824" y="1339"/>
                      <a:pt x="873" y="1342"/>
                      <a:pt x="911" y="1336"/>
                    </a:cubicBezTo>
                    <a:cubicBezTo>
                      <a:pt x="912" y="1331"/>
                      <a:pt x="907" y="1331"/>
                      <a:pt x="909" y="1325"/>
                    </a:cubicBezTo>
                    <a:cubicBezTo>
                      <a:pt x="901" y="1326"/>
                      <a:pt x="892" y="1337"/>
                      <a:pt x="883" y="1329"/>
                    </a:cubicBezTo>
                    <a:cubicBezTo>
                      <a:pt x="886" y="1315"/>
                      <a:pt x="900" y="1312"/>
                      <a:pt x="902" y="1297"/>
                    </a:cubicBezTo>
                    <a:cubicBezTo>
                      <a:pt x="888" y="1287"/>
                      <a:pt x="877" y="1315"/>
                      <a:pt x="867" y="1302"/>
                    </a:cubicBezTo>
                    <a:cubicBezTo>
                      <a:pt x="868" y="1284"/>
                      <a:pt x="898" y="1279"/>
                      <a:pt x="886" y="1263"/>
                    </a:cubicBezTo>
                    <a:cubicBezTo>
                      <a:pt x="878" y="1270"/>
                      <a:pt x="866" y="1282"/>
                      <a:pt x="856" y="1279"/>
                    </a:cubicBezTo>
                    <a:cubicBezTo>
                      <a:pt x="855" y="1257"/>
                      <a:pt x="873" y="1255"/>
                      <a:pt x="879" y="1240"/>
                    </a:cubicBezTo>
                    <a:cubicBezTo>
                      <a:pt x="873" y="1232"/>
                      <a:pt x="871" y="1220"/>
                      <a:pt x="865" y="1212"/>
                    </a:cubicBezTo>
                    <a:cubicBezTo>
                      <a:pt x="846" y="1217"/>
                      <a:pt x="823" y="1242"/>
                      <a:pt x="805" y="1233"/>
                    </a:cubicBezTo>
                    <a:cubicBezTo>
                      <a:pt x="818" y="1217"/>
                      <a:pt x="836" y="1205"/>
                      <a:pt x="856" y="1196"/>
                    </a:cubicBezTo>
                    <a:cubicBezTo>
                      <a:pt x="856" y="1189"/>
                      <a:pt x="850" y="1188"/>
                      <a:pt x="849" y="1182"/>
                    </a:cubicBezTo>
                    <a:cubicBezTo>
                      <a:pt x="839" y="1182"/>
                      <a:pt x="830" y="1194"/>
                      <a:pt x="821" y="1187"/>
                    </a:cubicBezTo>
                    <a:cubicBezTo>
                      <a:pt x="818" y="1177"/>
                      <a:pt x="833" y="1168"/>
                      <a:pt x="840" y="1162"/>
                    </a:cubicBezTo>
                    <a:cubicBezTo>
                      <a:pt x="836" y="1161"/>
                      <a:pt x="837" y="1157"/>
                      <a:pt x="835" y="1155"/>
                    </a:cubicBezTo>
                    <a:cubicBezTo>
                      <a:pt x="834" y="1153"/>
                      <a:pt x="809" y="1169"/>
                      <a:pt x="808" y="1153"/>
                    </a:cubicBezTo>
                    <a:cubicBezTo>
                      <a:pt x="808" y="1141"/>
                      <a:pt x="824" y="1145"/>
                      <a:pt x="824" y="1132"/>
                    </a:cubicBezTo>
                    <a:cubicBezTo>
                      <a:pt x="814" y="1134"/>
                      <a:pt x="803" y="1146"/>
                      <a:pt x="791" y="1139"/>
                    </a:cubicBezTo>
                    <a:cubicBezTo>
                      <a:pt x="792" y="1123"/>
                      <a:pt x="811" y="1116"/>
                      <a:pt x="810" y="1107"/>
                    </a:cubicBezTo>
                    <a:cubicBezTo>
                      <a:pt x="803" y="1104"/>
                      <a:pt x="786" y="1130"/>
                      <a:pt x="775" y="1116"/>
                    </a:cubicBezTo>
                    <a:cubicBezTo>
                      <a:pt x="782" y="1104"/>
                      <a:pt x="790" y="1095"/>
                      <a:pt x="798" y="1086"/>
                    </a:cubicBezTo>
                    <a:cubicBezTo>
                      <a:pt x="795" y="1082"/>
                      <a:pt x="793" y="1076"/>
                      <a:pt x="791" y="1070"/>
                    </a:cubicBezTo>
                    <a:cubicBezTo>
                      <a:pt x="770" y="1072"/>
                      <a:pt x="760" y="1086"/>
                      <a:pt x="746" y="1095"/>
                    </a:cubicBezTo>
                    <a:cubicBezTo>
                      <a:pt x="745" y="1092"/>
                      <a:pt x="742" y="1091"/>
                      <a:pt x="741" y="1088"/>
                    </a:cubicBezTo>
                    <a:cubicBezTo>
                      <a:pt x="747" y="1066"/>
                      <a:pt x="770" y="1062"/>
                      <a:pt x="780" y="1049"/>
                    </a:cubicBezTo>
                    <a:cubicBezTo>
                      <a:pt x="778" y="1049"/>
                      <a:pt x="777" y="1047"/>
                      <a:pt x="778" y="1045"/>
                    </a:cubicBezTo>
                    <a:cubicBezTo>
                      <a:pt x="772" y="1040"/>
                      <a:pt x="763" y="1049"/>
                      <a:pt x="755" y="1049"/>
                    </a:cubicBezTo>
                    <a:cubicBezTo>
                      <a:pt x="754" y="1045"/>
                      <a:pt x="748" y="1045"/>
                      <a:pt x="750" y="1038"/>
                    </a:cubicBezTo>
                    <a:cubicBezTo>
                      <a:pt x="754" y="1031"/>
                      <a:pt x="764" y="1031"/>
                      <a:pt x="766" y="1024"/>
                    </a:cubicBezTo>
                    <a:cubicBezTo>
                      <a:pt x="758" y="1012"/>
                      <a:pt x="745" y="1038"/>
                      <a:pt x="729" y="1026"/>
                    </a:cubicBezTo>
                    <a:cubicBezTo>
                      <a:pt x="735" y="1017"/>
                      <a:pt x="740" y="1006"/>
                      <a:pt x="755" y="1006"/>
                    </a:cubicBezTo>
                    <a:cubicBezTo>
                      <a:pt x="753" y="1000"/>
                      <a:pt x="752" y="995"/>
                      <a:pt x="746" y="994"/>
                    </a:cubicBezTo>
                    <a:cubicBezTo>
                      <a:pt x="740" y="1000"/>
                      <a:pt x="735" y="1006"/>
                      <a:pt x="723" y="1006"/>
                    </a:cubicBezTo>
                    <a:cubicBezTo>
                      <a:pt x="724" y="993"/>
                      <a:pt x="726" y="982"/>
                      <a:pt x="741" y="983"/>
                    </a:cubicBezTo>
                    <a:cubicBezTo>
                      <a:pt x="739" y="975"/>
                      <a:pt x="736" y="969"/>
                      <a:pt x="732" y="964"/>
                    </a:cubicBezTo>
                    <a:cubicBezTo>
                      <a:pt x="716" y="974"/>
                      <a:pt x="696" y="1002"/>
                      <a:pt x="681" y="992"/>
                    </a:cubicBezTo>
                    <a:cubicBezTo>
                      <a:pt x="693" y="975"/>
                      <a:pt x="706" y="960"/>
                      <a:pt x="727" y="953"/>
                    </a:cubicBezTo>
                    <a:cubicBezTo>
                      <a:pt x="713" y="920"/>
                      <a:pt x="697" y="878"/>
                      <a:pt x="672" y="863"/>
                    </a:cubicBezTo>
                    <a:close/>
                    <a:moveTo>
                      <a:pt x="938" y="1019"/>
                    </a:moveTo>
                    <a:cubicBezTo>
                      <a:pt x="951" y="1015"/>
                      <a:pt x="959" y="1006"/>
                      <a:pt x="966" y="996"/>
                    </a:cubicBezTo>
                    <a:cubicBezTo>
                      <a:pt x="961" y="989"/>
                      <a:pt x="957" y="981"/>
                      <a:pt x="950" y="976"/>
                    </a:cubicBezTo>
                    <a:cubicBezTo>
                      <a:pt x="952" y="996"/>
                      <a:pt x="940" y="1003"/>
                      <a:pt x="938" y="1019"/>
                    </a:cubicBezTo>
                    <a:close/>
                    <a:moveTo>
                      <a:pt x="1170" y="996"/>
                    </a:moveTo>
                    <a:cubicBezTo>
                      <a:pt x="1163" y="995"/>
                      <a:pt x="1155" y="993"/>
                      <a:pt x="1150" y="989"/>
                    </a:cubicBezTo>
                    <a:cubicBezTo>
                      <a:pt x="1148" y="996"/>
                      <a:pt x="1140" y="995"/>
                      <a:pt x="1141" y="1003"/>
                    </a:cubicBezTo>
                    <a:cubicBezTo>
                      <a:pt x="1152" y="1008"/>
                      <a:pt x="1164" y="1009"/>
                      <a:pt x="1173" y="1010"/>
                    </a:cubicBezTo>
                    <a:cubicBezTo>
                      <a:pt x="1175" y="995"/>
                      <a:pt x="1166" y="1008"/>
                      <a:pt x="1170" y="996"/>
                    </a:cubicBezTo>
                    <a:close/>
                    <a:moveTo>
                      <a:pt x="932" y="1026"/>
                    </a:moveTo>
                    <a:cubicBezTo>
                      <a:pt x="930" y="1040"/>
                      <a:pt x="916" y="1079"/>
                      <a:pt x="918" y="1081"/>
                    </a:cubicBezTo>
                    <a:cubicBezTo>
                      <a:pt x="937" y="1112"/>
                      <a:pt x="949" y="1054"/>
                      <a:pt x="968" y="1049"/>
                    </a:cubicBezTo>
                    <a:cubicBezTo>
                      <a:pt x="982" y="1054"/>
                      <a:pt x="986" y="1068"/>
                      <a:pt x="998" y="1074"/>
                    </a:cubicBezTo>
                    <a:cubicBezTo>
                      <a:pt x="999" y="1065"/>
                      <a:pt x="1011" y="1067"/>
                      <a:pt x="1010" y="1056"/>
                    </a:cubicBezTo>
                    <a:cubicBezTo>
                      <a:pt x="997" y="1042"/>
                      <a:pt x="989" y="1023"/>
                      <a:pt x="973" y="1012"/>
                    </a:cubicBezTo>
                    <a:cubicBezTo>
                      <a:pt x="966" y="1025"/>
                      <a:pt x="945" y="1039"/>
                      <a:pt x="932" y="1026"/>
                    </a:cubicBezTo>
                    <a:close/>
                    <a:moveTo>
                      <a:pt x="1129" y="1019"/>
                    </a:moveTo>
                    <a:cubicBezTo>
                      <a:pt x="1113" y="1062"/>
                      <a:pt x="1091" y="1099"/>
                      <a:pt x="1081" y="1148"/>
                    </a:cubicBezTo>
                    <a:cubicBezTo>
                      <a:pt x="1100" y="1160"/>
                      <a:pt x="1134" y="1163"/>
                      <a:pt x="1152" y="1148"/>
                    </a:cubicBezTo>
                    <a:cubicBezTo>
                      <a:pt x="1161" y="1115"/>
                      <a:pt x="1166" y="1078"/>
                      <a:pt x="1173" y="1038"/>
                    </a:cubicBezTo>
                    <a:cubicBezTo>
                      <a:pt x="1164" y="1026"/>
                      <a:pt x="1149" y="1020"/>
                      <a:pt x="1129" y="1019"/>
                    </a:cubicBezTo>
                    <a:close/>
                    <a:moveTo>
                      <a:pt x="1159" y="1196"/>
                    </a:moveTo>
                    <a:cubicBezTo>
                      <a:pt x="1165" y="1199"/>
                      <a:pt x="1164" y="1209"/>
                      <a:pt x="1175" y="1208"/>
                    </a:cubicBezTo>
                    <a:cubicBezTo>
                      <a:pt x="1180" y="1162"/>
                      <a:pt x="1199" y="1106"/>
                      <a:pt x="1219" y="1056"/>
                    </a:cubicBezTo>
                    <a:cubicBezTo>
                      <a:pt x="1213" y="1046"/>
                      <a:pt x="1204" y="1040"/>
                      <a:pt x="1191" y="1038"/>
                    </a:cubicBezTo>
                    <a:cubicBezTo>
                      <a:pt x="1186" y="1088"/>
                      <a:pt x="1171" y="1148"/>
                      <a:pt x="1159" y="1196"/>
                    </a:cubicBezTo>
                    <a:close/>
                    <a:moveTo>
                      <a:pt x="918" y="1107"/>
                    </a:moveTo>
                    <a:cubicBezTo>
                      <a:pt x="928" y="1191"/>
                      <a:pt x="930" y="1277"/>
                      <a:pt x="948" y="1339"/>
                    </a:cubicBezTo>
                    <a:cubicBezTo>
                      <a:pt x="952" y="1335"/>
                      <a:pt x="978" y="1335"/>
                      <a:pt x="989" y="1339"/>
                    </a:cubicBezTo>
                    <a:cubicBezTo>
                      <a:pt x="994" y="1328"/>
                      <a:pt x="984" y="1307"/>
                      <a:pt x="991" y="1290"/>
                    </a:cubicBezTo>
                    <a:cubicBezTo>
                      <a:pt x="1010" y="1295"/>
                      <a:pt x="996" y="1331"/>
                      <a:pt x="1012" y="1339"/>
                    </a:cubicBezTo>
                    <a:cubicBezTo>
                      <a:pt x="1029" y="1322"/>
                      <a:pt x="1027" y="1282"/>
                      <a:pt x="1026" y="1249"/>
                    </a:cubicBezTo>
                    <a:cubicBezTo>
                      <a:pt x="1037" y="1194"/>
                      <a:pt x="1023" y="1143"/>
                      <a:pt x="1021" y="1086"/>
                    </a:cubicBezTo>
                    <a:cubicBezTo>
                      <a:pt x="1012" y="1090"/>
                      <a:pt x="999" y="1096"/>
                      <a:pt x="987" y="1091"/>
                    </a:cubicBezTo>
                    <a:cubicBezTo>
                      <a:pt x="989" y="1139"/>
                      <a:pt x="997" y="1197"/>
                      <a:pt x="994" y="1249"/>
                    </a:cubicBezTo>
                    <a:cubicBezTo>
                      <a:pt x="969" y="1206"/>
                      <a:pt x="989" y="1127"/>
                      <a:pt x="964" y="1081"/>
                    </a:cubicBezTo>
                    <a:cubicBezTo>
                      <a:pt x="959" y="1100"/>
                      <a:pt x="937" y="1110"/>
                      <a:pt x="918" y="1107"/>
                    </a:cubicBezTo>
                    <a:close/>
                    <a:moveTo>
                      <a:pt x="1040" y="1336"/>
                    </a:moveTo>
                    <a:cubicBezTo>
                      <a:pt x="1054" y="1331"/>
                      <a:pt x="1067" y="1325"/>
                      <a:pt x="1083" y="1323"/>
                    </a:cubicBezTo>
                    <a:cubicBezTo>
                      <a:pt x="1112" y="1278"/>
                      <a:pt x="1131" y="1232"/>
                      <a:pt x="1143" y="1176"/>
                    </a:cubicBezTo>
                    <a:cubicBezTo>
                      <a:pt x="1115" y="1177"/>
                      <a:pt x="1089" y="1176"/>
                      <a:pt x="1076" y="1162"/>
                    </a:cubicBezTo>
                    <a:cubicBezTo>
                      <a:pt x="1057" y="1222"/>
                      <a:pt x="1046" y="1272"/>
                      <a:pt x="1040" y="1336"/>
                    </a:cubicBezTo>
                    <a:close/>
                    <a:moveTo>
                      <a:pt x="911" y="1277"/>
                    </a:moveTo>
                    <a:cubicBezTo>
                      <a:pt x="916" y="1288"/>
                      <a:pt x="914" y="1294"/>
                      <a:pt x="922" y="1300"/>
                    </a:cubicBezTo>
                    <a:cubicBezTo>
                      <a:pt x="919" y="1289"/>
                      <a:pt x="922" y="1277"/>
                      <a:pt x="916" y="1274"/>
                    </a:cubicBezTo>
                    <a:cubicBezTo>
                      <a:pt x="915" y="1276"/>
                      <a:pt x="914" y="1277"/>
                      <a:pt x="911" y="1277"/>
                    </a:cubicBezTo>
                    <a:close/>
                    <a:moveTo>
                      <a:pt x="803" y="1437"/>
                    </a:moveTo>
                    <a:cubicBezTo>
                      <a:pt x="889" y="1451"/>
                      <a:pt x="951" y="1459"/>
                      <a:pt x="1030" y="1430"/>
                    </a:cubicBezTo>
                    <a:cubicBezTo>
                      <a:pt x="1072" y="1435"/>
                      <a:pt x="1079" y="1419"/>
                      <a:pt x="1104" y="1407"/>
                    </a:cubicBezTo>
                    <a:cubicBezTo>
                      <a:pt x="1101" y="1373"/>
                      <a:pt x="1115" y="1355"/>
                      <a:pt x="1118" y="1325"/>
                    </a:cubicBezTo>
                    <a:cubicBezTo>
                      <a:pt x="1072" y="1366"/>
                      <a:pt x="996" y="1352"/>
                      <a:pt x="925" y="1359"/>
                    </a:cubicBezTo>
                    <a:cubicBezTo>
                      <a:pt x="887" y="1363"/>
                      <a:pt x="811" y="1356"/>
                      <a:pt x="785" y="1339"/>
                    </a:cubicBezTo>
                    <a:cubicBezTo>
                      <a:pt x="793" y="1374"/>
                      <a:pt x="796" y="1404"/>
                      <a:pt x="803" y="1437"/>
                    </a:cubicBezTo>
                    <a:close/>
                    <a:moveTo>
                      <a:pt x="1067" y="1453"/>
                    </a:moveTo>
                    <a:cubicBezTo>
                      <a:pt x="1071" y="1475"/>
                      <a:pt x="1071" y="1487"/>
                      <a:pt x="1072" y="1511"/>
                    </a:cubicBezTo>
                    <a:cubicBezTo>
                      <a:pt x="1084" y="1513"/>
                      <a:pt x="1086" y="1504"/>
                      <a:pt x="1097" y="1504"/>
                    </a:cubicBezTo>
                    <a:cubicBezTo>
                      <a:pt x="1096" y="1472"/>
                      <a:pt x="1107" y="1459"/>
                      <a:pt x="1102" y="1435"/>
                    </a:cubicBezTo>
                    <a:cubicBezTo>
                      <a:pt x="1092" y="1443"/>
                      <a:pt x="1074" y="1442"/>
                      <a:pt x="1067" y="1453"/>
                    </a:cubicBezTo>
                    <a:close/>
                    <a:moveTo>
                      <a:pt x="1042" y="1525"/>
                    </a:moveTo>
                    <a:cubicBezTo>
                      <a:pt x="1044" y="1522"/>
                      <a:pt x="1046" y="1524"/>
                      <a:pt x="1053" y="1522"/>
                    </a:cubicBezTo>
                    <a:cubicBezTo>
                      <a:pt x="1057" y="1501"/>
                      <a:pt x="1061" y="1460"/>
                      <a:pt x="1042" y="1453"/>
                    </a:cubicBezTo>
                    <a:cubicBezTo>
                      <a:pt x="1036" y="1471"/>
                      <a:pt x="1039" y="1500"/>
                      <a:pt x="1042" y="1525"/>
                    </a:cubicBezTo>
                    <a:close/>
                    <a:moveTo>
                      <a:pt x="805" y="1458"/>
                    </a:moveTo>
                    <a:cubicBezTo>
                      <a:pt x="808" y="1484"/>
                      <a:pt x="815" y="1503"/>
                      <a:pt x="817" y="1529"/>
                    </a:cubicBezTo>
                    <a:cubicBezTo>
                      <a:pt x="825" y="1529"/>
                      <a:pt x="832" y="1538"/>
                      <a:pt x="837" y="1534"/>
                    </a:cubicBezTo>
                    <a:cubicBezTo>
                      <a:pt x="842" y="1514"/>
                      <a:pt x="836" y="1494"/>
                      <a:pt x="835" y="1465"/>
                    </a:cubicBezTo>
                    <a:cubicBezTo>
                      <a:pt x="823" y="1459"/>
                      <a:pt x="818" y="1457"/>
                      <a:pt x="805" y="1458"/>
                    </a:cubicBezTo>
                    <a:close/>
                    <a:moveTo>
                      <a:pt x="973" y="1470"/>
                    </a:moveTo>
                    <a:cubicBezTo>
                      <a:pt x="972" y="1497"/>
                      <a:pt x="969" y="1517"/>
                      <a:pt x="975" y="1545"/>
                    </a:cubicBezTo>
                    <a:cubicBezTo>
                      <a:pt x="991" y="1540"/>
                      <a:pt x="1012" y="1541"/>
                      <a:pt x="1023" y="1532"/>
                    </a:cubicBezTo>
                    <a:cubicBezTo>
                      <a:pt x="1026" y="1503"/>
                      <a:pt x="1024" y="1489"/>
                      <a:pt x="1019" y="1460"/>
                    </a:cubicBezTo>
                    <a:cubicBezTo>
                      <a:pt x="1005" y="1458"/>
                      <a:pt x="988" y="1466"/>
                      <a:pt x="973" y="1470"/>
                    </a:cubicBezTo>
                    <a:close/>
                    <a:moveTo>
                      <a:pt x="854" y="1541"/>
                    </a:moveTo>
                    <a:cubicBezTo>
                      <a:pt x="876" y="1546"/>
                      <a:pt x="890" y="1545"/>
                      <a:pt x="916" y="1548"/>
                    </a:cubicBezTo>
                    <a:cubicBezTo>
                      <a:pt x="915" y="1523"/>
                      <a:pt x="921" y="1496"/>
                      <a:pt x="913" y="1472"/>
                    </a:cubicBezTo>
                    <a:cubicBezTo>
                      <a:pt x="894" y="1468"/>
                      <a:pt x="867" y="1468"/>
                      <a:pt x="854" y="1465"/>
                    </a:cubicBezTo>
                    <a:cubicBezTo>
                      <a:pt x="855" y="1482"/>
                      <a:pt x="852" y="1524"/>
                      <a:pt x="854" y="1541"/>
                    </a:cubicBezTo>
                    <a:close/>
                    <a:moveTo>
                      <a:pt x="936" y="1470"/>
                    </a:moveTo>
                    <a:cubicBezTo>
                      <a:pt x="929" y="1493"/>
                      <a:pt x="932" y="1521"/>
                      <a:pt x="934" y="1550"/>
                    </a:cubicBezTo>
                    <a:cubicBezTo>
                      <a:pt x="942" y="1549"/>
                      <a:pt x="954" y="1552"/>
                      <a:pt x="959" y="1548"/>
                    </a:cubicBezTo>
                    <a:cubicBezTo>
                      <a:pt x="955" y="1526"/>
                      <a:pt x="961" y="1496"/>
                      <a:pt x="952" y="1470"/>
                    </a:cubicBezTo>
                    <a:cubicBezTo>
                      <a:pt x="947" y="1470"/>
                      <a:pt x="942" y="1470"/>
                      <a:pt x="936" y="1470"/>
                    </a:cubicBezTo>
                    <a:close/>
                    <a:moveTo>
                      <a:pt x="1026" y="1561"/>
                    </a:moveTo>
                    <a:cubicBezTo>
                      <a:pt x="1021" y="1560"/>
                      <a:pt x="1022" y="1555"/>
                      <a:pt x="1014" y="1557"/>
                    </a:cubicBezTo>
                    <a:cubicBezTo>
                      <a:pt x="959" y="1579"/>
                      <a:pt x="886" y="1572"/>
                      <a:pt x="821" y="1552"/>
                    </a:cubicBezTo>
                    <a:cubicBezTo>
                      <a:pt x="829" y="1584"/>
                      <a:pt x="834" y="1634"/>
                      <a:pt x="842" y="1669"/>
                    </a:cubicBezTo>
                    <a:cubicBezTo>
                      <a:pt x="848" y="1675"/>
                      <a:pt x="854" y="1680"/>
                      <a:pt x="860" y="1685"/>
                    </a:cubicBezTo>
                    <a:cubicBezTo>
                      <a:pt x="877" y="1683"/>
                      <a:pt x="893" y="1698"/>
                      <a:pt x="911" y="1699"/>
                    </a:cubicBezTo>
                    <a:cubicBezTo>
                      <a:pt x="923" y="1700"/>
                      <a:pt x="935" y="1692"/>
                      <a:pt x="948" y="1692"/>
                    </a:cubicBezTo>
                    <a:cubicBezTo>
                      <a:pt x="987" y="1692"/>
                      <a:pt x="1031" y="1702"/>
                      <a:pt x="1065" y="1679"/>
                    </a:cubicBezTo>
                    <a:cubicBezTo>
                      <a:pt x="1088" y="1638"/>
                      <a:pt x="1091" y="1567"/>
                      <a:pt x="1090" y="1527"/>
                    </a:cubicBezTo>
                    <a:cubicBezTo>
                      <a:pt x="1071" y="1541"/>
                      <a:pt x="1041" y="1544"/>
                      <a:pt x="1026" y="1561"/>
                    </a:cubicBezTo>
                    <a:close/>
                    <a:moveTo>
                      <a:pt x="481" y="1534"/>
                    </a:moveTo>
                    <a:cubicBezTo>
                      <a:pt x="493" y="1554"/>
                      <a:pt x="500" y="1597"/>
                      <a:pt x="452" y="1600"/>
                    </a:cubicBezTo>
                    <a:cubicBezTo>
                      <a:pt x="442" y="1593"/>
                      <a:pt x="437" y="1594"/>
                      <a:pt x="424" y="1598"/>
                    </a:cubicBezTo>
                    <a:cubicBezTo>
                      <a:pt x="417" y="1581"/>
                      <a:pt x="419" y="1554"/>
                      <a:pt x="403" y="1552"/>
                    </a:cubicBezTo>
                    <a:cubicBezTo>
                      <a:pt x="390" y="1566"/>
                      <a:pt x="340" y="1581"/>
                      <a:pt x="360" y="1610"/>
                    </a:cubicBezTo>
                    <a:cubicBezTo>
                      <a:pt x="442" y="1626"/>
                      <a:pt x="562" y="1633"/>
                      <a:pt x="658" y="1610"/>
                    </a:cubicBezTo>
                    <a:cubicBezTo>
                      <a:pt x="657" y="1602"/>
                      <a:pt x="665" y="1604"/>
                      <a:pt x="663" y="1596"/>
                    </a:cubicBezTo>
                    <a:cubicBezTo>
                      <a:pt x="653" y="1575"/>
                      <a:pt x="629" y="1554"/>
                      <a:pt x="612" y="1555"/>
                    </a:cubicBezTo>
                    <a:cubicBezTo>
                      <a:pt x="641" y="1578"/>
                      <a:pt x="584" y="1605"/>
                      <a:pt x="557" y="1596"/>
                    </a:cubicBezTo>
                    <a:cubicBezTo>
                      <a:pt x="537" y="1589"/>
                      <a:pt x="531" y="1568"/>
                      <a:pt x="534" y="1548"/>
                    </a:cubicBezTo>
                    <a:cubicBezTo>
                      <a:pt x="529" y="1545"/>
                      <a:pt x="528" y="1537"/>
                      <a:pt x="525" y="1532"/>
                    </a:cubicBezTo>
                    <a:cubicBezTo>
                      <a:pt x="512" y="1536"/>
                      <a:pt x="502" y="1528"/>
                      <a:pt x="481" y="1534"/>
                    </a:cubicBezTo>
                    <a:close/>
                    <a:moveTo>
                      <a:pt x="686" y="1607"/>
                    </a:moveTo>
                    <a:cubicBezTo>
                      <a:pt x="679" y="1617"/>
                      <a:pt x="668" y="1626"/>
                      <a:pt x="658" y="1630"/>
                    </a:cubicBezTo>
                    <a:cubicBezTo>
                      <a:pt x="582" y="1662"/>
                      <a:pt x="481" y="1632"/>
                      <a:pt x="385" y="1642"/>
                    </a:cubicBezTo>
                    <a:cubicBezTo>
                      <a:pt x="378" y="1635"/>
                      <a:pt x="358" y="1633"/>
                      <a:pt x="344" y="1630"/>
                    </a:cubicBezTo>
                    <a:cubicBezTo>
                      <a:pt x="339" y="1642"/>
                      <a:pt x="336" y="1655"/>
                      <a:pt x="334" y="1669"/>
                    </a:cubicBezTo>
                    <a:cubicBezTo>
                      <a:pt x="361" y="1696"/>
                      <a:pt x="432" y="1706"/>
                      <a:pt x="500" y="1715"/>
                    </a:cubicBezTo>
                    <a:cubicBezTo>
                      <a:pt x="540" y="1721"/>
                      <a:pt x="564" y="1718"/>
                      <a:pt x="605" y="1711"/>
                    </a:cubicBezTo>
                    <a:cubicBezTo>
                      <a:pt x="629" y="1706"/>
                      <a:pt x="696" y="1690"/>
                      <a:pt x="704" y="1674"/>
                    </a:cubicBezTo>
                    <a:cubicBezTo>
                      <a:pt x="714" y="1652"/>
                      <a:pt x="696" y="1625"/>
                      <a:pt x="693" y="1607"/>
                    </a:cubicBezTo>
                    <a:cubicBezTo>
                      <a:pt x="690" y="1607"/>
                      <a:pt x="688" y="1607"/>
                      <a:pt x="686" y="1607"/>
                    </a:cubicBezTo>
                    <a:close/>
                    <a:moveTo>
                      <a:pt x="261" y="1662"/>
                    </a:moveTo>
                    <a:cubicBezTo>
                      <a:pt x="229" y="1676"/>
                      <a:pt x="207" y="1688"/>
                      <a:pt x="178" y="1704"/>
                    </a:cubicBezTo>
                    <a:cubicBezTo>
                      <a:pt x="137" y="1727"/>
                      <a:pt x="116" y="1739"/>
                      <a:pt x="84" y="1773"/>
                    </a:cubicBezTo>
                    <a:cubicBezTo>
                      <a:pt x="70" y="1787"/>
                      <a:pt x="45" y="1813"/>
                      <a:pt x="47" y="1830"/>
                    </a:cubicBezTo>
                    <a:cubicBezTo>
                      <a:pt x="51" y="1857"/>
                      <a:pt x="107" y="1874"/>
                      <a:pt x="130" y="1883"/>
                    </a:cubicBezTo>
                    <a:cubicBezTo>
                      <a:pt x="205" y="1912"/>
                      <a:pt x="288" y="1931"/>
                      <a:pt x="376" y="1940"/>
                    </a:cubicBezTo>
                    <a:cubicBezTo>
                      <a:pt x="450" y="1948"/>
                      <a:pt x="484" y="1935"/>
                      <a:pt x="555" y="1936"/>
                    </a:cubicBezTo>
                    <a:cubicBezTo>
                      <a:pt x="600" y="1936"/>
                      <a:pt x="638" y="1933"/>
                      <a:pt x="681" y="1927"/>
                    </a:cubicBezTo>
                    <a:cubicBezTo>
                      <a:pt x="760" y="1915"/>
                      <a:pt x="822" y="1904"/>
                      <a:pt x="883" y="1878"/>
                    </a:cubicBezTo>
                    <a:cubicBezTo>
                      <a:pt x="919" y="1864"/>
                      <a:pt x="953" y="1847"/>
                      <a:pt x="975" y="1823"/>
                    </a:cubicBezTo>
                    <a:cubicBezTo>
                      <a:pt x="941" y="1751"/>
                      <a:pt x="866" y="1720"/>
                      <a:pt x="808" y="1672"/>
                    </a:cubicBezTo>
                    <a:cubicBezTo>
                      <a:pt x="780" y="1669"/>
                      <a:pt x="762" y="1656"/>
                      <a:pt x="734" y="1653"/>
                    </a:cubicBezTo>
                    <a:cubicBezTo>
                      <a:pt x="731" y="1660"/>
                      <a:pt x="734" y="1668"/>
                      <a:pt x="736" y="1679"/>
                    </a:cubicBezTo>
                    <a:cubicBezTo>
                      <a:pt x="695" y="1707"/>
                      <a:pt x="639" y="1727"/>
                      <a:pt x="580" y="1734"/>
                    </a:cubicBezTo>
                    <a:cubicBezTo>
                      <a:pt x="537" y="1739"/>
                      <a:pt x="498" y="1730"/>
                      <a:pt x="463" y="1727"/>
                    </a:cubicBezTo>
                    <a:cubicBezTo>
                      <a:pt x="401" y="1721"/>
                      <a:pt x="349" y="1721"/>
                      <a:pt x="311" y="1688"/>
                    </a:cubicBezTo>
                    <a:cubicBezTo>
                      <a:pt x="309" y="1681"/>
                      <a:pt x="325" y="1654"/>
                      <a:pt x="311" y="1644"/>
                    </a:cubicBezTo>
                    <a:cubicBezTo>
                      <a:pt x="301" y="1650"/>
                      <a:pt x="280" y="1654"/>
                      <a:pt x="261" y="16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5" name="Freeform 170"/>
              <p:cNvSpPr/>
              <p:nvPr/>
            </p:nvSpPr>
            <p:spPr bwMode="auto">
              <a:xfrm>
                <a:off x="3695700" y="3516313"/>
                <a:ext cx="44450" cy="44450"/>
              </a:xfrm>
              <a:custGeom>
                <a:avLst/>
                <a:gdLst>
                  <a:gd name="T0" fmla="*/ 35 w 68"/>
                  <a:gd name="T1" fmla="*/ 4 h 69"/>
                  <a:gd name="T2" fmla="*/ 3 w 68"/>
                  <a:gd name="T3" fmla="*/ 31 h 69"/>
                  <a:gd name="T4" fmla="*/ 35 w 68"/>
                  <a:gd name="T5" fmla="*/ 4 h 69"/>
                </a:gdLst>
                <a:ahLst/>
                <a:cxnLst>
                  <a:cxn ang="0">
                    <a:pos x="T0" y="T1"/>
                  </a:cxn>
                  <a:cxn ang="0">
                    <a:pos x="T2" y="T3"/>
                  </a:cxn>
                  <a:cxn ang="0">
                    <a:pos x="T4" y="T5"/>
                  </a:cxn>
                </a:cxnLst>
                <a:rect l="0" t="0" r="r" b="b"/>
                <a:pathLst>
                  <a:path w="68" h="69">
                    <a:moveTo>
                      <a:pt x="35" y="4"/>
                    </a:moveTo>
                    <a:cubicBezTo>
                      <a:pt x="68" y="35"/>
                      <a:pt x="9" y="69"/>
                      <a:pt x="3" y="31"/>
                    </a:cubicBezTo>
                    <a:cubicBezTo>
                      <a:pt x="0" y="12"/>
                      <a:pt x="20" y="0"/>
                      <a:pt x="3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136" name="组合 441"/>
          <p:cNvGrpSpPr/>
          <p:nvPr userDrawn="1"/>
        </p:nvGrpSpPr>
        <p:grpSpPr bwMode="auto">
          <a:xfrm rot="19990373">
            <a:off x="3602002" y="2856965"/>
            <a:ext cx="603211" cy="449168"/>
            <a:chOff x="5521326" y="4117975"/>
            <a:chExt cx="665163" cy="495300"/>
          </a:xfrm>
          <a:solidFill>
            <a:schemeClr val="accent1"/>
          </a:solidFill>
        </p:grpSpPr>
        <p:sp>
          <p:nvSpPr>
            <p:cNvPr id="137" name="Freeform 30"/>
            <p:cNvSpPr/>
            <p:nvPr/>
          </p:nvSpPr>
          <p:spPr bwMode="auto">
            <a:xfrm>
              <a:off x="5962651" y="4178300"/>
              <a:ext cx="98425" cy="122238"/>
            </a:xfrm>
            <a:custGeom>
              <a:avLst/>
              <a:gdLst>
                <a:gd name="T0" fmla="*/ 31 w 31"/>
                <a:gd name="T1" fmla="*/ 10 h 39"/>
                <a:gd name="T2" fmla="*/ 29 w 31"/>
                <a:gd name="T3" fmla="*/ 12 h 39"/>
                <a:gd name="T4" fmla="*/ 25 w 31"/>
                <a:gd name="T5" fmla="*/ 7 h 39"/>
                <a:gd name="T6" fmla="*/ 22 w 31"/>
                <a:gd name="T7" fmla="*/ 4 h 39"/>
                <a:gd name="T8" fmla="*/ 14 w 31"/>
                <a:gd name="T9" fmla="*/ 9 h 39"/>
                <a:gd name="T10" fmla="*/ 9 w 31"/>
                <a:gd name="T11" fmla="*/ 19 h 39"/>
                <a:gd name="T12" fmla="*/ 9 w 31"/>
                <a:gd name="T13" fmla="*/ 20 h 39"/>
                <a:gd name="T14" fmla="*/ 8 w 31"/>
                <a:gd name="T15" fmla="*/ 22 h 39"/>
                <a:gd name="T16" fmla="*/ 8 w 31"/>
                <a:gd name="T17" fmla="*/ 31 h 39"/>
                <a:gd name="T18" fmla="*/ 20 w 31"/>
                <a:gd name="T19" fmla="*/ 28 h 39"/>
                <a:gd name="T20" fmla="*/ 24 w 31"/>
                <a:gd name="T21" fmla="*/ 28 h 39"/>
                <a:gd name="T22" fmla="*/ 24 w 31"/>
                <a:gd name="T23" fmla="*/ 30 h 39"/>
                <a:gd name="T24" fmla="*/ 6 w 31"/>
                <a:gd name="T25" fmla="*/ 37 h 39"/>
                <a:gd name="T26" fmla="*/ 2 w 31"/>
                <a:gd name="T27" fmla="*/ 32 h 39"/>
                <a:gd name="T28" fmla="*/ 0 w 31"/>
                <a:gd name="T29" fmla="*/ 24 h 39"/>
                <a:gd name="T30" fmla="*/ 16 w 31"/>
                <a:gd name="T31" fmla="*/ 2 h 39"/>
                <a:gd name="T32" fmla="*/ 27 w 31"/>
                <a:gd name="T33" fmla="*/ 1 h 39"/>
                <a:gd name="T34" fmla="*/ 31 w 31"/>
                <a:gd name="T35"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39">
                  <a:moveTo>
                    <a:pt x="31" y="10"/>
                  </a:moveTo>
                  <a:cubicBezTo>
                    <a:pt x="30" y="9"/>
                    <a:pt x="30" y="11"/>
                    <a:pt x="29" y="12"/>
                  </a:cubicBezTo>
                  <a:cubicBezTo>
                    <a:pt x="25" y="14"/>
                    <a:pt x="22" y="8"/>
                    <a:pt x="25" y="7"/>
                  </a:cubicBezTo>
                  <a:cubicBezTo>
                    <a:pt x="25" y="5"/>
                    <a:pt x="23" y="5"/>
                    <a:pt x="22" y="4"/>
                  </a:cubicBezTo>
                  <a:cubicBezTo>
                    <a:pt x="19" y="5"/>
                    <a:pt x="16" y="6"/>
                    <a:pt x="14" y="9"/>
                  </a:cubicBezTo>
                  <a:cubicBezTo>
                    <a:pt x="12" y="11"/>
                    <a:pt x="9" y="16"/>
                    <a:pt x="9" y="19"/>
                  </a:cubicBezTo>
                  <a:cubicBezTo>
                    <a:pt x="9" y="19"/>
                    <a:pt x="10" y="20"/>
                    <a:pt x="9" y="20"/>
                  </a:cubicBezTo>
                  <a:cubicBezTo>
                    <a:pt x="9" y="21"/>
                    <a:pt x="8" y="21"/>
                    <a:pt x="8" y="22"/>
                  </a:cubicBezTo>
                  <a:cubicBezTo>
                    <a:pt x="7" y="25"/>
                    <a:pt x="8" y="28"/>
                    <a:pt x="8" y="31"/>
                  </a:cubicBezTo>
                  <a:cubicBezTo>
                    <a:pt x="11" y="35"/>
                    <a:pt x="19" y="34"/>
                    <a:pt x="20" y="28"/>
                  </a:cubicBezTo>
                  <a:cubicBezTo>
                    <a:pt x="21" y="27"/>
                    <a:pt x="23" y="26"/>
                    <a:pt x="24" y="28"/>
                  </a:cubicBezTo>
                  <a:cubicBezTo>
                    <a:pt x="24" y="28"/>
                    <a:pt x="23" y="30"/>
                    <a:pt x="24" y="30"/>
                  </a:cubicBezTo>
                  <a:cubicBezTo>
                    <a:pt x="20" y="36"/>
                    <a:pt x="13" y="39"/>
                    <a:pt x="6" y="37"/>
                  </a:cubicBezTo>
                  <a:cubicBezTo>
                    <a:pt x="6" y="35"/>
                    <a:pt x="3" y="35"/>
                    <a:pt x="2" y="32"/>
                  </a:cubicBezTo>
                  <a:cubicBezTo>
                    <a:pt x="1" y="30"/>
                    <a:pt x="1" y="27"/>
                    <a:pt x="0" y="24"/>
                  </a:cubicBezTo>
                  <a:cubicBezTo>
                    <a:pt x="1" y="14"/>
                    <a:pt x="8" y="7"/>
                    <a:pt x="16" y="2"/>
                  </a:cubicBezTo>
                  <a:cubicBezTo>
                    <a:pt x="20" y="0"/>
                    <a:pt x="24" y="2"/>
                    <a:pt x="27" y="1"/>
                  </a:cubicBezTo>
                  <a:cubicBezTo>
                    <a:pt x="30" y="3"/>
                    <a:pt x="31" y="6"/>
                    <a:pt x="3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38" name="Freeform 31"/>
            <p:cNvSpPr>
              <a:spLocks noEditPoints="1"/>
            </p:cNvSpPr>
            <p:nvPr/>
          </p:nvSpPr>
          <p:spPr bwMode="auto">
            <a:xfrm>
              <a:off x="5729289" y="4184650"/>
              <a:ext cx="114300" cy="115888"/>
            </a:xfrm>
            <a:custGeom>
              <a:avLst/>
              <a:gdLst>
                <a:gd name="T0" fmla="*/ 36 w 36"/>
                <a:gd name="T1" fmla="*/ 3 h 37"/>
                <a:gd name="T2" fmla="*/ 35 w 36"/>
                <a:gd name="T3" fmla="*/ 6 h 37"/>
                <a:gd name="T4" fmla="*/ 32 w 36"/>
                <a:gd name="T5" fmla="*/ 5 h 37"/>
                <a:gd name="T6" fmla="*/ 31 w 36"/>
                <a:gd name="T7" fmla="*/ 22 h 37"/>
                <a:gd name="T8" fmla="*/ 30 w 36"/>
                <a:gd name="T9" fmla="*/ 21 h 37"/>
                <a:gd name="T10" fmla="*/ 31 w 36"/>
                <a:gd name="T11" fmla="*/ 31 h 37"/>
                <a:gd name="T12" fmla="*/ 33 w 36"/>
                <a:gd name="T13" fmla="*/ 32 h 37"/>
                <a:gd name="T14" fmla="*/ 34 w 36"/>
                <a:gd name="T15" fmla="*/ 35 h 37"/>
                <a:gd name="T16" fmla="*/ 29 w 36"/>
                <a:gd name="T17" fmla="*/ 35 h 37"/>
                <a:gd name="T18" fmla="*/ 19 w 36"/>
                <a:gd name="T19" fmla="*/ 32 h 37"/>
                <a:gd name="T20" fmla="*/ 23 w 36"/>
                <a:gd name="T21" fmla="*/ 32 h 37"/>
                <a:gd name="T22" fmla="*/ 25 w 36"/>
                <a:gd name="T23" fmla="*/ 24 h 37"/>
                <a:gd name="T24" fmla="*/ 15 w 36"/>
                <a:gd name="T25" fmla="*/ 24 h 37"/>
                <a:gd name="T26" fmla="*/ 9 w 36"/>
                <a:gd name="T27" fmla="*/ 30 h 37"/>
                <a:gd name="T28" fmla="*/ 12 w 36"/>
                <a:gd name="T29" fmla="*/ 33 h 37"/>
                <a:gd name="T30" fmla="*/ 2 w 36"/>
                <a:gd name="T31" fmla="*/ 35 h 37"/>
                <a:gd name="T32" fmla="*/ 1 w 36"/>
                <a:gd name="T33" fmla="*/ 32 h 37"/>
                <a:gd name="T34" fmla="*/ 5 w 36"/>
                <a:gd name="T35" fmla="*/ 31 h 37"/>
                <a:gd name="T36" fmla="*/ 5 w 36"/>
                <a:gd name="T37" fmla="*/ 30 h 37"/>
                <a:gd name="T38" fmla="*/ 10 w 36"/>
                <a:gd name="T39" fmla="*/ 24 h 37"/>
                <a:gd name="T40" fmla="*/ 20 w 36"/>
                <a:gd name="T41" fmla="*/ 11 h 37"/>
                <a:gd name="T42" fmla="*/ 21 w 36"/>
                <a:gd name="T43" fmla="*/ 7 h 37"/>
                <a:gd name="T44" fmla="*/ 23 w 36"/>
                <a:gd name="T45" fmla="*/ 7 h 37"/>
                <a:gd name="T46" fmla="*/ 23 w 36"/>
                <a:gd name="T47" fmla="*/ 6 h 37"/>
                <a:gd name="T48" fmla="*/ 25 w 36"/>
                <a:gd name="T49" fmla="*/ 2 h 37"/>
                <a:gd name="T50" fmla="*/ 35 w 36"/>
                <a:gd name="T51" fmla="*/ 0 h 37"/>
                <a:gd name="T52" fmla="*/ 36 w 36"/>
                <a:gd name="T53" fmla="*/ 3 h 37"/>
                <a:gd name="T54" fmla="*/ 18 w 36"/>
                <a:gd name="T55" fmla="*/ 20 h 37"/>
                <a:gd name="T56" fmla="*/ 25 w 36"/>
                <a:gd name="T57" fmla="*/ 20 h 37"/>
                <a:gd name="T58" fmla="*/ 26 w 36"/>
                <a:gd name="T59" fmla="*/ 7 h 37"/>
                <a:gd name="T60" fmla="*/ 18 w 36"/>
                <a:gd name="T61"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7">
                  <a:moveTo>
                    <a:pt x="36" y="3"/>
                  </a:moveTo>
                  <a:cubicBezTo>
                    <a:pt x="36" y="4"/>
                    <a:pt x="35" y="4"/>
                    <a:pt x="35" y="6"/>
                  </a:cubicBezTo>
                  <a:cubicBezTo>
                    <a:pt x="34" y="5"/>
                    <a:pt x="34" y="5"/>
                    <a:pt x="32" y="5"/>
                  </a:cubicBezTo>
                  <a:cubicBezTo>
                    <a:pt x="32" y="10"/>
                    <a:pt x="30" y="19"/>
                    <a:pt x="31" y="22"/>
                  </a:cubicBezTo>
                  <a:cubicBezTo>
                    <a:pt x="31" y="22"/>
                    <a:pt x="30" y="21"/>
                    <a:pt x="30" y="21"/>
                  </a:cubicBezTo>
                  <a:cubicBezTo>
                    <a:pt x="31" y="24"/>
                    <a:pt x="30" y="28"/>
                    <a:pt x="31" y="31"/>
                  </a:cubicBezTo>
                  <a:cubicBezTo>
                    <a:pt x="31" y="32"/>
                    <a:pt x="32" y="32"/>
                    <a:pt x="33" y="32"/>
                  </a:cubicBezTo>
                  <a:cubicBezTo>
                    <a:pt x="33" y="33"/>
                    <a:pt x="33" y="35"/>
                    <a:pt x="34" y="35"/>
                  </a:cubicBezTo>
                  <a:cubicBezTo>
                    <a:pt x="32" y="36"/>
                    <a:pt x="30" y="36"/>
                    <a:pt x="29" y="35"/>
                  </a:cubicBezTo>
                  <a:cubicBezTo>
                    <a:pt x="26" y="35"/>
                    <a:pt x="19" y="37"/>
                    <a:pt x="19" y="32"/>
                  </a:cubicBezTo>
                  <a:cubicBezTo>
                    <a:pt x="20" y="32"/>
                    <a:pt x="22" y="32"/>
                    <a:pt x="23" y="32"/>
                  </a:cubicBezTo>
                  <a:cubicBezTo>
                    <a:pt x="25" y="31"/>
                    <a:pt x="25" y="26"/>
                    <a:pt x="25" y="24"/>
                  </a:cubicBezTo>
                  <a:cubicBezTo>
                    <a:pt x="22" y="25"/>
                    <a:pt x="20" y="22"/>
                    <a:pt x="15" y="24"/>
                  </a:cubicBezTo>
                  <a:cubicBezTo>
                    <a:pt x="12" y="24"/>
                    <a:pt x="11" y="29"/>
                    <a:pt x="9" y="30"/>
                  </a:cubicBezTo>
                  <a:cubicBezTo>
                    <a:pt x="9" y="32"/>
                    <a:pt x="12" y="31"/>
                    <a:pt x="12" y="33"/>
                  </a:cubicBezTo>
                  <a:cubicBezTo>
                    <a:pt x="11" y="37"/>
                    <a:pt x="6" y="34"/>
                    <a:pt x="2" y="35"/>
                  </a:cubicBezTo>
                  <a:cubicBezTo>
                    <a:pt x="1" y="34"/>
                    <a:pt x="0" y="34"/>
                    <a:pt x="1" y="32"/>
                  </a:cubicBezTo>
                  <a:cubicBezTo>
                    <a:pt x="2" y="32"/>
                    <a:pt x="3" y="32"/>
                    <a:pt x="5" y="31"/>
                  </a:cubicBezTo>
                  <a:cubicBezTo>
                    <a:pt x="6" y="31"/>
                    <a:pt x="4" y="31"/>
                    <a:pt x="5" y="30"/>
                  </a:cubicBezTo>
                  <a:cubicBezTo>
                    <a:pt x="7" y="29"/>
                    <a:pt x="8" y="26"/>
                    <a:pt x="10" y="24"/>
                  </a:cubicBezTo>
                  <a:cubicBezTo>
                    <a:pt x="13" y="20"/>
                    <a:pt x="17" y="16"/>
                    <a:pt x="20" y="11"/>
                  </a:cubicBezTo>
                  <a:cubicBezTo>
                    <a:pt x="21" y="10"/>
                    <a:pt x="21" y="8"/>
                    <a:pt x="21" y="7"/>
                  </a:cubicBezTo>
                  <a:cubicBezTo>
                    <a:pt x="22" y="7"/>
                    <a:pt x="22" y="8"/>
                    <a:pt x="23" y="7"/>
                  </a:cubicBezTo>
                  <a:cubicBezTo>
                    <a:pt x="23" y="7"/>
                    <a:pt x="22" y="6"/>
                    <a:pt x="23" y="6"/>
                  </a:cubicBezTo>
                  <a:cubicBezTo>
                    <a:pt x="24" y="5"/>
                    <a:pt x="25" y="4"/>
                    <a:pt x="25" y="2"/>
                  </a:cubicBezTo>
                  <a:cubicBezTo>
                    <a:pt x="28" y="0"/>
                    <a:pt x="30" y="0"/>
                    <a:pt x="35" y="0"/>
                  </a:cubicBezTo>
                  <a:cubicBezTo>
                    <a:pt x="35" y="2"/>
                    <a:pt x="36" y="1"/>
                    <a:pt x="36" y="3"/>
                  </a:cubicBezTo>
                  <a:close/>
                  <a:moveTo>
                    <a:pt x="18" y="20"/>
                  </a:moveTo>
                  <a:cubicBezTo>
                    <a:pt x="21" y="20"/>
                    <a:pt x="23" y="20"/>
                    <a:pt x="25" y="20"/>
                  </a:cubicBezTo>
                  <a:cubicBezTo>
                    <a:pt x="25" y="14"/>
                    <a:pt x="27" y="11"/>
                    <a:pt x="26" y="7"/>
                  </a:cubicBezTo>
                  <a:cubicBezTo>
                    <a:pt x="23" y="12"/>
                    <a:pt x="20" y="16"/>
                    <a:pt x="18"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39" name="Freeform 32"/>
            <p:cNvSpPr>
              <a:spLocks noEditPoints="1"/>
            </p:cNvSpPr>
            <p:nvPr/>
          </p:nvSpPr>
          <p:spPr bwMode="auto">
            <a:xfrm>
              <a:off x="5846764" y="4184650"/>
              <a:ext cx="109537" cy="112713"/>
            </a:xfrm>
            <a:custGeom>
              <a:avLst/>
              <a:gdLst>
                <a:gd name="T0" fmla="*/ 0 w 35"/>
                <a:gd name="T1" fmla="*/ 33 h 36"/>
                <a:gd name="T2" fmla="*/ 4 w 35"/>
                <a:gd name="T3" fmla="*/ 32 h 36"/>
                <a:gd name="T4" fmla="*/ 15 w 35"/>
                <a:gd name="T5" fmla="*/ 6 h 36"/>
                <a:gd name="T6" fmla="*/ 11 w 35"/>
                <a:gd name="T7" fmla="*/ 6 h 36"/>
                <a:gd name="T8" fmla="*/ 10 w 35"/>
                <a:gd name="T9" fmla="*/ 2 h 36"/>
                <a:gd name="T10" fmla="*/ 32 w 35"/>
                <a:gd name="T11" fmla="*/ 3 h 36"/>
                <a:gd name="T12" fmla="*/ 35 w 35"/>
                <a:gd name="T13" fmla="*/ 8 h 36"/>
                <a:gd name="T14" fmla="*/ 26 w 35"/>
                <a:gd name="T15" fmla="*/ 16 h 36"/>
                <a:gd name="T16" fmla="*/ 27 w 35"/>
                <a:gd name="T17" fmla="*/ 16 h 36"/>
                <a:gd name="T18" fmla="*/ 31 w 35"/>
                <a:gd name="T19" fmla="*/ 24 h 36"/>
                <a:gd name="T20" fmla="*/ 2 w 35"/>
                <a:gd name="T21" fmla="*/ 35 h 36"/>
                <a:gd name="T22" fmla="*/ 0 w 35"/>
                <a:gd name="T23" fmla="*/ 33 h 36"/>
                <a:gd name="T24" fmla="*/ 22 w 35"/>
                <a:gd name="T25" fmla="*/ 4 h 36"/>
                <a:gd name="T26" fmla="*/ 18 w 35"/>
                <a:gd name="T27" fmla="*/ 13 h 36"/>
                <a:gd name="T28" fmla="*/ 22 w 35"/>
                <a:gd name="T29" fmla="*/ 14 h 36"/>
                <a:gd name="T30" fmla="*/ 26 w 35"/>
                <a:gd name="T31" fmla="*/ 4 h 36"/>
                <a:gd name="T32" fmla="*/ 22 w 35"/>
                <a:gd name="T33" fmla="*/ 4 h 36"/>
                <a:gd name="T34" fmla="*/ 17 w 35"/>
                <a:gd name="T35" fmla="*/ 17 h 36"/>
                <a:gd name="T36" fmla="*/ 9 w 35"/>
                <a:gd name="T37" fmla="*/ 32 h 36"/>
                <a:gd name="T38" fmla="*/ 23 w 35"/>
                <a:gd name="T39" fmla="*/ 19 h 36"/>
                <a:gd name="T40" fmla="*/ 17 w 35"/>
                <a:gd name="T4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6">
                  <a:moveTo>
                    <a:pt x="0" y="33"/>
                  </a:moveTo>
                  <a:cubicBezTo>
                    <a:pt x="1" y="33"/>
                    <a:pt x="2" y="32"/>
                    <a:pt x="4" y="32"/>
                  </a:cubicBezTo>
                  <a:cubicBezTo>
                    <a:pt x="8" y="23"/>
                    <a:pt x="11" y="15"/>
                    <a:pt x="15" y="6"/>
                  </a:cubicBezTo>
                  <a:cubicBezTo>
                    <a:pt x="13" y="6"/>
                    <a:pt x="13" y="6"/>
                    <a:pt x="11" y="6"/>
                  </a:cubicBezTo>
                  <a:cubicBezTo>
                    <a:pt x="10" y="5"/>
                    <a:pt x="10" y="4"/>
                    <a:pt x="10" y="2"/>
                  </a:cubicBezTo>
                  <a:cubicBezTo>
                    <a:pt x="16" y="1"/>
                    <a:pt x="25" y="0"/>
                    <a:pt x="32" y="3"/>
                  </a:cubicBezTo>
                  <a:cubicBezTo>
                    <a:pt x="32" y="5"/>
                    <a:pt x="34" y="6"/>
                    <a:pt x="35" y="8"/>
                  </a:cubicBezTo>
                  <a:cubicBezTo>
                    <a:pt x="35" y="14"/>
                    <a:pt x="30" y="14"/>
                    <a:pt x="26" y="16"/>
                  </a:cubicBezTo>
                  <a:cubicBezTo>
                    <a:pt x="27" y="16"/>
                    <a:pt x="27" y="16"/>
                    <a:pt x="27" y="16"/>
                  </a:cubicBezTo>
                  <a:cubicBezTo>
                    <a:pt x="29" y="18"/>
                    <a:pt x="30" y="21"/>
                    <a:pt x="31" y="24"/>
                  </a:cubicBezTo>
                  <a:cubicBezTo>
                    <a:pt x="30" y="36"/>
                    <a:pt x="14" y="36"/>
                    <a:pt x="2" y="35"/>
                  </a:cubicBezTo>
                  <a:cubicBezTo>
                    <a:pt x="1" y="34"/>
                    <a:pt x="0" y="34"/>
                    <a:pt x="0" y="33"/>
                  </a:cubicBezTo>
                  <a:close/>
                  <a:moveTo>
                    <a:pt x="22" y="4"/>
                  </a:moveTo>
                  <a:cubicBezTo>
                    <a:pt x="21" y="7"/>
                    <a:pt x="19" y="10"/>
                    <a:pt x="18" y="13"/>
                  </a:cubicBezTo>
                  <a:cubicBezTo>
                    <a:pt x="19" y="14"/>
                    <a:pt x="21" y="12"/>
                    <a:pt x="22" y="14"/>
                  </a:cubicBezTo>
                  <a:cubicBezTo>
                    <a:pt x="24" y="11"/>
                    <a:pt x="28" y="9"/>
                    <a:pt x="26" y="4"/>
                  </a:cubicBezTo>
                  <a:cubicBezTo>
                    <a:pt x="24" y="4"/>
                    <a:pt x="24" y="4"/>
                    <a:pt x="22" y="4"/>
                  </a:cubicBezTo>
                  <a:close/>
                  <a:moveTo>
                    <a:pt x="17" y="17"/>
                  </a:moveTo>
                  <a:cubicBezTo>
                    <a:pt x="15" y="23"/>
                    <a:pt x="12" y="28"/>
                    <a:pt x="9" y="32"/>
                  </a:cubicBezTo>
                  <a:cubicBezTo>
                    <a:pt x="20" y="33"/>
                    <a:pt x="24" y="27"/>
                    <a:pt x="23" y="19"/>
                  </a:cubicBezTo>
                  <a:cubicBezTo>
                    <a:pt x="21" y="16"/>
                    <a:pt x="20" y="18"/>
                    <a:pt x="1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40" name="Freeform 33"/>
            <p:cNvSpPr>
              <a:spLocks noEditPoints="1"/>
            </p:cNvSpPr>
            <p:nvPr/>
          </p:nvSpPr>
          <p:spPr bwMode="auto">
            <a:xfrm>
              <a:off x="5521326" y="4117975"/>
              <a:ext cx="665163" cy="495300"/>
            </a:xfrm>
            <a:custGeom>
              <a:avLst/>
              <a:gdLst>
                <a:gd name="T0" fmla="*/ 196 w 211"/>
                <a:gd name="T1" fmla="*/ 29 h 157"/>
                <a:gd name="T2" fmla="*/ 190 w 211"/>
                <a:gd name="T3" fmla="*/ 70 h 157"/>
                <a:gd name="T4" fmla="*/ 148 w 211"/>
                <a:gd name="T5" fmla="*/ 151 h 157"/>
                <a:gd name="T6" fmla="*/ 137 w 211"/>
                <a:gd name="T7" fmla="*/ 156 h 157"/>
                <a:gd name="T8" fmla="*/ 39 w 211"/>
                <a:gd name="T9" fmla="*/ 152 h 157"/>
                <a:gd name="T10" fmla="*/ 2 w 211"/>
                <a:gd name="T11" fmla="*/ 141 h 157"/>
                <a:gd name="T12" fmla="*/ 15 w 211"/>
                <a:gd name="T13" fmla="*/ 102 h 157"/>
                <a:gd name="T14" fmla="*/ 43 w 211"/>
                <a:gd name="T15" fmla="*/ 57 h 157"/>
                <a:gd name="T16" fmla="*/ 74 w 211"/>
                <a:gd name="T17" fmla="*/ 13 h 157"/>
                <a:gd name="T18" fmla="*/ 112 w 211"/>
                <a:gd name="T19" fmla="*/ 8 h 157"/>
                <a:gd name="T20" fmla="*/ 159 w 211"/>
                <a:gd name="T21" fmla="*/ 4 h 157"/>
                <a:gd name="T22" fmla="*/ 203 w 211"/>
                <a:gd name="T23" fmla="*/ 5 h 157"/>
                <a:gd name="T24" fmla="*/ 173 w 211"/>
                <a:gd name="T25" fmla="*/ 7 h 157"/>
                <a:gd name="T26" fmla="*/ 125 w 211"/>
                <a:gd name="T27" fmla="*/ 11 h 157"/>
                <a:gd name="T28" fmla="*/ 105 w 211"/>
                <a:gd name="T29" fmla="*/ 11 h 157"/>
                <a:gd name="T30" fmla="*/ 60 w 211"/>
                <a:gd name="T31" fmla="*/ 39 h 157"/>
                <a:gd name="T32" fmla="*/ 44 w 211"/>
                <a:gd name="T33" fmla="*/ 64 h 157"/>
                <a:gd name="T34" fmla="*/ 67 w 211"/>
                <a:gd name="T35" fmla="*/ 124 h 157"/>
                <a:gd name="T36" fmla="*/ 113 w 211"/>
                <a:gd name="T37" fmla="*/ 126 h 157"/>
                <a:gd name="T38" fmla="*/ 137 w 211"/>
                <a:gd name="T39" fmla="*/ 118 h 157"/>
                <a:gd name="T40" fmla="*/ 169 w 211"/>
                <a:gd name="T41" fmla="*/ 61 h 157"/>
                <a:gd name="T42" fmla="*/ 200 w 211"/>
                <a:gd name="T43" fmla="*/ 7 h 157"/>
                <a:gd name="T44" fmla="*/ 188 w 211"/>
                <a:gd name="T45" fmla="*/ 34 h 157"/>
                <a:gd name="T46" fmla="*/ 134 w 211"/>
                <a:gd name="T47" fmla="*/ 129 h 157"/>
                <a:gd name="T48" fmla="*/ 136 w 211"/>
                <a:gd name="T49" fmla="*/ 147 h 157"/>
                <a:gd name="T50" fmla="*/ 170 w 211"/>
                <a:gd name="T51" fmla="*/ 81 h 157"/>
                <a:gd name="T52" fmla="*/ 177 w 211"/>
                <a:gd name="T53" fmla="*/ 70 h 157"/>
                <a:gd name="T54" fmla="*/ 180 w 211"/>
                <a:gd name="T55" fmla="*/ 62 h 157"/>
                <a:gd name="T56" fmla="*/ 193 w 211"/>
                <a:gd name="T57" fmla="*/ 40 h 157"/>
                <a:gd name="T58" fmla="*/ 185 w 211"/>
                <a:gd name="T59" fmla="*/ 49 h 157"/>
                <a:gd name="T60" fmla="*/ 190 w 211"/>
                <a:gd name="T61" fmla="*/ 33 h 157"/>
                <a:gd name="T62" fmla="*/ 191 w 211"/>
                <a:gd name="T63" fmla="*/ 29 h 157"/>
                <a:gd name="T64" fmla="*/ 15 w 211"/>
                <a:gd name="T65" fmla="*/ 147 h 157"/>
                <a:gd name="T66" fmla="*/ 116 w 211"/>
                <a:gd name="T67" fmla="*/ 153 h 157"/>
                <a:gd name="T68" fmla="*/ 144 w 211"/>
                <a:gd name="T69" fmla="*/ 150 h 157"/>
                <a:gd name="T70" fmla="*/ 162 w 211"/>
                <a:gd name="T71" fmla="*/ 118 h 157"/>
                <a:gd name="T72" fmla="*/ 202 w 211"/>
                <a:gd name="T73" fmla="*/ 41 h 157"/>
                <a:gd name="T74" fmla="*/ 199 w 211"/>
                <a:gd name="T75" fmla="*/ 36 h 157"/>
                <a:gd name="T76" fmla="*/ 189 w 211"/>
                <a:gd name="T77" fmla="*/ 56 h 157"/>
                <a:gd name="T78" fmla="*/ 177 w 211"/>
                <a:gd name="T79" fmla="*/ 78 h 157"/>
                <a:gd name="T80" fmla="*/ 171 w 211"/>
                <a:gd name="T81" fmla="*/ 87 h 157"/>
                <a:gd name="T82" fmla="*/ 136 w 211"/>
                <a:gd name="T83" fmla="*/ 151 h 157"/>
                <a:gd name="T84" fmla="*/ 82 w 211"/>
                <a:gd name="T85" fmla="*/ 151 h 157"/>
                <a:gd name="T86" fmla="*/ 47 w 211"/>
                <a:gd name="T87" fmla="*/ 147 h 157"/>
                <a:gd name="T88" fmla="*/ 16 w 211"/>
                <a:gd name="T89" fmla="*/ 123 h 157"/>
                <a:gd name="T90" fmla="*/ 8 w 211"/>
                <a:gd name="T91" fmla="*/ 145 h 157"/>
                <a:gd name="T92" fmla="*/ 9 w 211"/>
                <a:gd name="T93" fmla="*/ 123 h 157"/>
                <a:gd name="T94" fmla="*/ 20 w 211"/>
                <a:gd name="T95" fmla="*/ 128 h 157"/>
                <a:gd name="T96" fmla="*/ 51 w 211"/>
                <a:gd name="T97" fmla="*/ 131 h 157"/>
                <a:gd name="T98" fmla="*/ 31 w 211"/>
                <a:gd name="T99" fmla="*/ 134 h 157"/>
                <a:gd name="T100" fmla="*/ 20 w 211"/>
                <a:gd name="T101" fmla="*/ 139 h 157"/>
                <a:gd name="T102" fmla="*/ 103 w 211"/>
                <a:gd name="T103" fmla="*/ 147 h 157"/>
                <a:gd name="T104" fmla="*/ 111 w 211"/>
                <a:gd name="T105" fmla="*/ 143 h 157"/>
                <a:gd name="T106" fmla="*/ 120 w 211"/>
                <a:gd name="T107" fmla="*/ 138 h 157"/>
                <a:gd name="T108" fmla="*/ 132 w 211"/>
                <a:gd name="T109" fmla="*/ 132 h 157"/>
                <a:gd name="T110" fmla="*/ 78 w 211"/>
                <a:gd name="T111" fmla="*/ 127 h 157"/>
                <a:gd name="T112" fmla="*/ 20 w 211"/>
                <a:gd name="T113" fmla="*/ 12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1" h="157">
                  <a:moveTo>
                    <a:pt x="203" y="5"/>
                  </a:moveTo>
                  <a:cubicBezTo>
                    <a:pt x="201" y="11"/>
                    <a:pt x="197" y="15"/>
                    <a:pt x="195" y="20"/>
                  </a:cubicBezTo>
                  <a:cubicBezTo>
                    <a:pt x="198" y="22"/>
                    <a:pt x="196" y="26"/>
                    <a:pt x="196" y="29"/>
                  </a:cubicBezTo>
                  <a:cubicBezTo>
                    <a:pt x="199" y="27"/>
                    <a:pt x="207" y="26"/>
                    <a:pt x="210" y="30"/>
                  </a:cubicBezTo>
                  <a:cubicBezTo>
                    <a:pt x="211" y="34"/>
                    <a:pt x="209" y="37"/>
                    <a:pt x="208" y="40"/>
                  </a:cubicBezTo>
                  <a:cubicBezTo>
                    <a:pt x="201" y="48"/>
                    <a:pt x="197" y="61"/>
                    <a:pt x="190" y="70"/>
                  </a:cubicBezTo>
                  <a:cubicBezTo>
                    <a:pt x="185" y="84"/>
                    <a:pt x="177" y="92"/>
                    <a:pt x="172" y="106"/>
                  </a:cubicBezTo>
                  <a:cubicBezTo>
                    <a:pt x="167" y="112"/>
                    <a:pt x="165" y="119"/>
                    <a:pt x="160" y="125"/>
                  </a:cubicBezTo>
                  <a:cubicBezTo>
                    <a:pt x="157" y="135"/>
                    <a:pt x="152" y="141"/>
                    <a:pt x="148" y="151"/>
                  </a:cubicBezTo>
                  <a:cubicBezTo>
                    <a:pt x="147" y="151"/>
                    <a:pt x="146" y="153"/>
                    <a:pt x="145" y="154"/>
                  </a:cubicBezTo>
                  <a:cubicBezTo>
                    <a:pt x="144" y="154"/>
                    <a:pt x="146" y="155"/>
                    <a:pt x="145" y="156"/>
                  </a:cubicBezTo>
                  <a:cubicBezTo>
                    <a:pt x="143" y="157"/>
                    <a:pt x="140" y="156"/>
                    <a:pt x="137" y="156"/>
                  </a:cubicBezTo>
                  <a:cubicBezTo>
                    <a:pt x="135" y="157"/>
                    <a:pt x="134" y="157"/>
                    <a:pt x="131" y="157"/>
                  </a:cubicBezTo>
                  <a:cubicBezTo>
                    <a:pt x="125" y="155"/>
                    <a:pt x="116" y="156"/>
                    <a:pt x="108" y="155"/>
                  </a:cubicBezTo>
                  <a:cubicBezTo>
                    <a:pt x="88" y="154"/>
                    <a:pt x="62" y="153"/>
                    <a:pt x="39" y="152"/>
                  </a:cubicBezTo>
                  <a:cubicBezTo>
                    <a:pt x="38" y="152"/>
                    <a:pt x="36" y="151"/>
                    <a:pt x="34" y="151"/>
                  </a:cubicBezTo>
                  <a:cubicBezTo>
                    <a:pt x="23" y="150"/>
                    <a:pt x="8" y="154"/>
                    <a:pt x="4" y="143"/>
                  </a:cubicBezTo>
                  <a:cubicBezTo>
                    <a:pt x="4" y="142"/>
                    <a:pt x="3" y="142"/>
                    <a:pt x="2" y="141"/>
                  </a:cubicBezTo>
                  <a:cubicBezTo>
                    <a:pt x="0" y="137"/>
                    <a:pt x="0" y="133"/>
                    <a:pt x="1" y="127"/>
                  </a:cubicBezTo>
                  <a:cubicBezTo>
                    <a:pt x="3" y="125"/>
                    <a:pt x="3" y="125"/>
                    <a:pt x="3" y="123"/>
                  </a:cubicBezTo>
                  <a:cubicBezTo>
                    <a:pt x="8" y="117"/>
                    <a:pt x="10" y="109"/>
                    <a:pt x="15" y="102"/>
                  </a:cubicBezTo>
                  <a:cubicBezTo>
                    <a:pt x="15" y="100"/>
                    <a:pt x="15" y="101"/>
                    <a:pt x="15" y="100"/>
                  </a:cubicBezTo>
                  <a:cubicBezTo>
                    <a:pt x="18" y="99"/>
                    <a:pt x="17" y="96"/>
                    <a:pt x="20" y="96"/>
                  </a:cubicBezTo>
                  <a:cubicBezTo>
                    <a:pt x="27" y="82"/>
                    <a:pt x="37" y="71"/>
                    <a:pt x="43" y="57"/>
                  </a:cubicBezTo>
                  <a:cubicBezTo>
                    <a:pt x="49" y="51"/>
                    <a:pt x="52" y="43"/>
                    <a:pt x="58" y="37"/>
                  </a:cubicBezTo>
                  <a:cubicBezTo>
                    <a:pt x="57" y="34"/>
                    <a:pt x="61" y="32"/>
                    <a:pt x="61" y="29"/>
                  </a:cubicBezTo>
                  <a:cubicBezTo>
                    <a:pt x="65" y="24"/>
                    <a:pt x="71" y="19"/>
                    <a:pt x="74" y="13"/>
                  </a:cubicBezTo>
                  <a:cubicBezTo>
                    <a:pt x="77" y="13"/>
                    <a:pt x="79" y="12"/>
                    <a:pt x="81" y="11"/>
                  </a:cubicBezTo>
                  <a:cubicBezTo>
                    <a:pt x="86" y="11"/>
                    <a:pt x="91" y="9"/>
                    <a:pt x="96" y="9"/>
                  </a:cubicBezTo>
                  <a:cubicBezTo>
                    <a:pt x="101" y="9"/>
                    <a:pt x="106" y="9"/>
                    <a:pt x="112" y="8"/>
                  </a:cubicBezTo>
                  <a:cubicBezTo>
                    <a:pt x="117" y="8"/>
                    <a:pt x="123" y="8"/>
                    <a:pt x="128" y="8"/>
                  </a:cubicBezTo>
                  <a:cubicBezTo>
                    <a:pt x="134" y="7"/>
                    <a:pt x="138" y="6"/>
                    <a:pt x="145" y="6"/>
                  </a:cubicBezTo>
                  <a:cubicBezTo>
                    <a:pt x="149" y="5"/>
                    <a:pt x="155" y="4"/>
                    <a:pt x="159" y="4"/>
                  </a:cubicBezTo>
                  <a:cubicBezTo>
                    <a:pt x="168" y="4"/>
                    <a:pt x="176" y="4"/>
                    <a:pt x="183" y="1"/>
                  </a:cubicBezTo>
                  <a:cubicBezTo>
                    <a:pt x="184" y="1"/>
                    <a:pt x="184" y="1"/>
                    <a:pt x="184" y="2"/>
                  </a:cubicBezTo>
                  <a:cubicBezTo>
                    <a:pt x="191" y="3"/>
                    <a:pt x="199" y="0"/>
                    <a:pt x="203" y="5"/>
                  </a:cubicBezTo>
                  <a:close/>
                  <a:moveTo>
                    <a:pt x="192" y="6"/>
                  </a:moveTo>
                  <a:cubicBezTo>
                    <a:pt x="189" y="6"/>
                    <a:pt x="186" y="5"/>
                    <a:pt x="183" y="5"/>
                  </a:cubicBezTo>
                  <a:cubicBezTo>
                    <a:pt x="180" y="6"/>
                    <a:pt x="177" y="7"/>
                    <a:pt x="173" y="7"/>
                  </a:cubicBezTo>
                  <a:cubicBezTo>
                    <a:pt x="171" y="7"/>
                    <a:pt x="169" y="7"/>
                    <a:pt x="167" y="7"/>
                  </a:cubicBezTo>
                  <a:cubicBezTo>
                    <a:pt x="158" y="7"/>
                    <a:pt x="149" y="8"/>
                    <a:pt x="141" y="9"/>
                  </a:cubicBezTo>
                  <a:cubicBezTo>
                    <a:pt x="135" y="9"/>
                    <a:pt x="130" y="11"/>
                    <a:pt x="125" y="11"/>
                  </a:cubicBezTo>
                  <a:cubicBezTo>
                    <a:pt x="124" y="11"/>
                    <a:pt x="123" y="10"/>
                    <a:pt x="122" y="10"/>
                  </a:cubicBezTo>
                  <a:cubicBezTo>
                    <a:pt x="119" y="11"/>
                    <a:pt x="115" y="12"/>
                    <a:pt x="112" y="12"/>
                  </a:cubicBezTo>
                  <a:cubicBezTo>
                    <a:pt x="110" y="12"/>
                    <a:pt x="107" y="12"/>
                    <a:pt x="105" y="11"/>
                  </a:cubicBezTo>
                  <a:cubicBezTo>
                    <a:pt x="95" y="11"/>
                    <a:pt x="87" y="13"/>
                    <a:pt x="78" y="14"/>
                  </a:cubicBezTo>
                  <a:cubicBezTo>
                    <a:pt x="75" y="19"/>
                    <a:pt x="70" y="23"/>
                    <a:pt x="68" y="27"/>
                  </a:cubicBezTo>
                  <a:cubicBezTo>
                    <a:pt x="65" y="31"/>
                    <a:pt x="63" y="35"/>
                    <a:pt x="60" y="39"/>
                  </a:cubicBezTo>
                  <a:cubicBezTo>
                    <a:pt x="56" y="45"/>
                    <a:pt x="51" y="52"/>
                    <a:pt x="48" y="57"/>
                  </a:cubicBezTo>
                  <a:cubicBezTo>
                    <a:pt x="46" y="59"/>
                    <a:pt x="46" y="61"/>
                    <a:pt x="44" y="62"/>
                  </a:cubicBezTo>
                  <a:cubicBezTo>
                    <a:pt x="43" y="63"/>
                    <a:pt x="45" y="64"/>
                    <a:pt x="44" y="64"/>
                  </a:cubicBezTo>
                  <a:cubicBezTo>
                    <a:pt x="32" y="82"/>
                    <a:pt x="20" y="101"/>
                    <a:pt x="11" y="121"/>
                  </a:cubicBezTo>
                  <a:cubicBezTo>
                    <a:pt x="23" y="121"/>
                    <a:pt x="33" y="122"/>
                    <a:pt x="43" y="122"/>
                  </a:cubicBezTo>
                  <a:cubicBezTo>
                    <a:pt x="51" y="124"/>
                    <a:pt x="59" y="123"/>
                    <a:pt x="67" y="124"/>
                  </a:cubicBezTo>
                  <a:cubicBezTo>
                    <a:pt x="73" y="124"/>
                    <a:pt x="84" y="126"/>
                    <a:pt x="90" y="126"/>
                  </a:cubicBezTo>
                  <a:cubicBezTo>
                    <a:pt x="91" y="126"/>
                    <a:pt x="92" y="125"/>
                    <a:pt x="94" y="125"/>
                  </a:cubicBezTo>
                  <a:cubicBezTo>
                    <a:pt x="100" y="126"/>
                    <a:pt x="107" y="126"/>
                    <a:pt x="113" y="126"/>
                  </a:cubicBezTo>
                  <a:cubicBezTo>
                    <a:pt x="117" y="127"/>
                    <a:pt x="122" y="128"/>
                    <a:pt x="126" y="127"/>
                  </a:cubicBezTo>
                  <a:cubicBezTo>
                    <a:pt x="128" y="127"/>
                    <a:pt x="130" y="126"/>
                    <a:pt x="132" y="127"/>
                  </a:cubicBezTo>
                  <a:cubicBezTo>
                    <a:pt x="135" y="125"/>
                    <a:pt x="135" y="122"/>
                    <a:pt x="137" y="118"/>
                  </a:cubicBezTo>
                  <a:cubicBezTo>
                    <a:pt x="140" y="112"/>
                    <a:pt x="144" y="106"/>
                    <a:pt x="148" y="100"/>
                  </a:cubicBezTo>
                  <a:cubicBezTo>
                    <a:pt x="149" y="98"/>
                    <a:pt x="150" y="95"/>
                    <a:pt x="150" y="93"/>
                  </a:cubicBezTo>
                  <a:cubicBezTo>
                    <a:pt x="157" y="83"/>
                    <a:pt x="162" y="72"/>
                    <a:pt x="169" y="61"/>
                  </a:cubicBezTo>
                  <a:cubicBezTo>
                    <a:pt x="175" y="51"/>
                    <a:pt x="180" y="39"/>
                    <a:pt x="187" y="29"/>
                  </a:cubicBezTo>
                  <a:cubicBezTo>
                    <a:pt x="187" y="28"/>
                    <a:pt x="188" y="28"/>
                    <a:pt x="188" y="26"/>
                  </a:cubicBezTo>
                  <a:cubicBezTo>
                    <a:pt x="193" y="21"/>
                    <a:pt x="196" y="13"/>
                    <a:pt x="200" y="7"/>
                  </a:cubicBezTo>
                  <a:cubicBezTo>
                    <a:pt x="198" y="5"/>
                    <a:pt x="195" y="6"/>
                    <a:pt x="192" y="6"/>
                  </a:cubicBezTo>
                  <a:close/>
                  <a:moveTo>
                    <a:pt x="191" y="29"/>
                  </a:moveTo>
                  <a:cubicBezTo>
                    <a:pt x="189" y="30"/>
                    <a:pt x="188" y="32"/>
                    <a:pt x="188" y="34"/>
                  </a:cubicBezTo>
                  <a:cubicBezTo>
                    <a:pt x="180" y="45"/>
                    <a:pt x="175" y="58"/>
                    <a:pt x="168" y="69"/>
                  </a:cubicBezTo>
                  <a:cubicBezTo>
                    <a:pt x="157" y="86"/>
                    <a:pt x="146" y="108"/>
                    <a:pt x="137" y="126"/>
                  </a:cubicBezTo>
                  <a:cubicBezTo>
                    <a:pt x="136" y="127"/>
                    <a:pt x="135" y="128"/>
                    <a:pt x="134" y="129"/>
                  </a:cubicBezTo>
                  <a:cubicBezTo>
                    <a:pt x="134" y="133"/>
                    <a:pt x="134" y="136"/>
                    <a:pt x="134" y="139"/>
                  </a:cubicBezTo>
                  <a:cubicBezTo>
                    <a:pt x="137" y="135"/>
                    <a:pt x="139" y="127"/>
                    <a:pt x="143" y="125"/>
                  </a:cubicBezTo>
                  <a:cubicBezTo>
                    <a:pt x="141" y="132"/>
                    <a:pt x="133" y="139"/>
                    <a:pt x="136" y="147"/>
                  </a:cubicBezTo>
                  <a:cubicBezTo>
                    <a:pt x="140" y="138"/>
                    <a:pt x="146" y="129"/>
                    <a:pt x="152" y="120"/>
                  </a:cubicBezTo>
                  <a:cubicBezTo>
                    <a:pt x="158" y="110"/>
                    <a:pt x="160" y="98"/>
                    <a:pt x="166" y="90"/>
                  </a:cubicBezTo>
                  <a:cubicBezTo>
                    <a:pt x="166" y="87"/>
                    <a:pt x="169" y="85"/>
                    <a:pt x="170" y="81"/>
                  </a:cubicBezTo>
                  <a:cubicBezTo>
                    <a:pt x="171" y="79"/>
                    <a:pt x="173" y="77"/>
                    <a:pt x="175" y="74"/>
                  </a:cubicBezTo>
                  <a:cubicBezTo>
                    <a:pt x="175" y="73"/>
                    <a:pt x="175" y="72"/>
                    <a:pt x="176" y="70"/>
                  </a:cubicBezTo>
                  <a:cubicBezTo>
                    <a:pt x="176" y="70"/>
                    <a:pt x="177" y="70"/>
                    <a:pt x="177" y="70"/>
                  </a:cubicBezTo>
                  <a:cubicBezTo>
                    <a:pt x="177" y="69"/>
                    <a:pt x="177" y="68"/>
                    <a:pt x="177" y="68"/>
                  </a:cubicBezTo>
                  <a:cubicBezTo>
                    <a:pt x="178" y="67"/>
                    <a:pt x="179" y="66"/>
                    <a:pt x="179" y="65"/>
                  </a:cubicBezTo>
                  <a:cubicBezTo>
                    <a:pt x="180" y="64"/>
                    <a:pt x="180" y="63"/>
                    <a:pt x="180" y="62"/>
                  </a:cubicBezTo>
                  <a:cubicBezTo>
                    <a:pt x="181" y="61"/>
                    <a:pt x="183" y="60"/>
                    <a:pt x="184" y="58"/>
                  </a:cubicBezTo>
                  <a:cubicBezTo>
                    <a:pt x="186" y="55"/>
                    <a:pt x="186" y="52"/>
                    <a:pt x="188" y="49"/>
                  </a:cubicBezTo>
                  <a:cubicBezTo>
                    <a:pt x="190" y="46"/>
                    <a:pt x="193" y="44"/>
                    <a:pt x="193" y="40"/>
                  </a:cubicBezTo>
                  <a:cubicBezTo>
                    <a:pt x="195" y="38"/>
                    <a:pt x="197" y="36"/>
                    <a:pt x="197" y="33"/>
                  </a:cubicBezTo>
                  <a:cubicBezTo>
                    <a:pt x="194" y="35"/>
                    <a:pt x="192" y="38"/>
                    <a:pt x="191" y="41"/>
                  </a:cubicBezTo>
                  <a:cubicBezTo>
                    <a:pt x="189" y="44"/>
                    <a:pt x="188" y="48"/>
                    <a:pt x="185" y="49"/>
                  </a:cubicBezTo>
                  <a:cubicBezTo>
                    <a:pt x="186" y="46"/>
                    <a:pt x="188" y="45"/>
                    <a:pt x="188" y="41"/>
                  </a:cubicBezTo>
                  <a:cubicBezTo>
                    <a:pt x="190" y="38"/>
                    <a:pt x="193" y="35"/>
                    <a:pt x="194" y="31"/>
                  </a:cubicBezTo>
                  <a:cubicBezTo>
                    <a:pt x="193" y="31"/>
                    <a:pt x="191" y="34"/>
                    <a:pt x="190" y="33"/>
                  </a:cubicBezTo>
                  <a:cubicBezTo>
                    <a:pt x="190" y="29"/>
                    <a:pt x="194" y="28"/>
                    <a:pt x="194" y="24"/>
                  </a:cubicBezTo>
                  <a:cubicBezTo>
                    <a:pt x="194" y="24"/>
                    <a:pt x="194" y="23"/>
                    <a:pt x="193" y="23"/>
                  </a:cubicBezTo>
                  <a:cubicBezTo>
                    <a:pt x="193" y="25"/>
                    <a:pt x="191" y="26"/>
                    <a:pt x="191" y="29"/>
                  </a:cubicBezTo>
                  <a:close/>
                  <a:moveTo>
                    <a:pt x="11" y="129"/>
                  </a:moveTo>
                  <a:cubicBezTo>
                    <a:pt x="11" y="131"/>
                    <a:pt x="10" y="131"/>
                    <a:pt x="10" y="132"/>
                  </a:cubicBezTo>
                  <a:cubicBezTo>
                    <a:pt x="9" y="138"/>
                    <a:pt x="18" y="141"/>
                    <a:pt x="15" y="147"/>
                  </a:cubicBezTo>
                  <a:cubicBezTo>
                    <a:pt x="17" y="149"/>
                    <a:pt x="20" y="148"/>
                    <a:pt x="23" y="148"/>
                  </a:cubicBezTo>
                  <a:cubicBezTo>
                    <a:pt x="30" y="147"/>
                    <a:pt x="36" y="150"/>
                    <a:pt x="42" y="149"/>
                  </a:cubicBezTo>
                  <a:cubicBezTo>
                    <a:pt x="67" y="150"/>
                    <a:pt x="91" y="153"/>
                    <a:pt x="116" y="153"/>
                  </a:cubicBezTo>
                  <a:cubicBezTo>
                    <a:pt x="119" y="152"/>
                    <a:pt x="122" y="153"/>
                    <a:pt x="125" y="154"/>
                  </a:cubicBezTo>
                  <a:cubicBezTo>
                    <a:pt x="131" y="154"/>
                    <a:pt x="137" y="152"/>
                    <a:pt x="141" y="154"/>
                  </a:cubicBezTo>
                  <a:cubicBezTo>
                    <a:pt x="143" y="153"/>
                    <a:pt x="144" y="152"/>
                    <a:pt x="144" y="150"/>
                  </a:cubicBezTo>
                  <a:cubicBezTo>
                    <a:pt x="145" y="149"/>
                    <a:pt x="146" y="148"/>
                    <a:pt x="146" y="147"/>
                  </a:cubicBezTo>
                  <a:cubicBezTo>
                    <a:pt x="149" y="142"/>
                    <a:pt x="152" y="138"/>
                    <a:pt x="154" y="131"/>
                  </a:cubicBezTo>
                  <a:cubicBezTo>
                    <a:pt x="157" y="127"/>
                    <a:pt x="160" y="123"/>
                    <a:pt x="162" y="118"/>
                  </a:cubicBezTo>
                  <a:cubicBezTo>
                    <a:pt x="167" y="108"/>
                    <a:pt x="173" y="98"/>
                    <a:pt x="178" y="87"/>
                  </a:cubicBezTo>
                  <a:cubicBezTo>
                    <a:pt x="186" y="74"/>
                    <a:pt x="192" y="59"/>
                    <a:pt x="201" y="46"/>
                  </a:cubicBezTo>
                  <a:cubicBezTo>
                    <a:pt x="201" y="43"/>
                    <a:pt x="202" y="43"/>
                    <a:pt x="202" y="41"/>
                  </a:cubicBezTo>
                  <a:cubicBezTo>
                    <a:pt x="205" y="39"/>
                    <a:pt x="205" y="34"/>
                    <a:pt x="208" y="32"/>
                  </a:cubicBezTo>
                  <a:cubicBezTo>
                    <a:pt x="205" y="32"/>
                    <a:pt x="200" y="31"/>
                    <a:pt x="199" y="33"/>
                  </a:cubicBezTo>
                  <a:cubicBezTo>
                    <a:pt x="198" y="34"/>
                    <a:pt x="200" y="35"/>
                    <a:pt x="199" y="36"/>
                  </a:cubicBezTo>
                  <a:cubicBezTo>
                    <a:pt x="198" y="41"/>
                    <a:pt x="194" y="45"/>
                    <a:pt x="192" y="50"/>
                  </a:cubicBezTo>
                  <a:cubicBezTo>
                    <a:pt x="191" y="51"/>
                    <a:pt x="190" y="52"/>
                    <a:pt x="189" y="53"/>
                  </a:cubicBezTo>
                  <a:cubicBezTo>
                    <a:pt x="189" y="54"/>
                    <a:pt x="189" y="55"/>
                    <a:pt x="189" y="56"/>
                  </a:cubicBezTo>
                  <a:cubicBezTo>
                    <a:pt x="188" y="56"/>
                    <a:pt x="187" y="56"/>
                    <a:pt x="187" y="56"/>
                  </a:cubicBezTo>
                  <a:cubicBezTo>
                    <a:pt x="185" y="59"/>
                    <a:pt x="185" y="62"/>
                    <a:pt x="183" y="65"/>
                  </a:cubicBezTo>
                  <a:cubicBezTo>
                    <a:pt x="181" y="69"/>
                    <a:pt x="179" y="73"/>
                    <a:pt x="177" y="78"/>
                  </a:cubicBezTo>
                  <a:cubicBezTo>
                    <a:pt x="175" y="78"/>
                    <a:pt x="176" y="80"/>
                    <a:pt x="175" y="81"/>
                  </a:cubicBezTo>
                  <a:cubicBezTo>
                    <a:pt x="174" y="82"/>
                    <a:pt x="173" y="83"/>
                    <a:pt x="172" y="84"/>
                  </a:cubicBezTo>
                  <a:cubicBezTo>
                    <a:pt x="172" y="85"/>
                    <a:pt x="172" y="86"/>
                    <a:pt x="171" y="87"/>
                  </a:cubicBezTo>
                  <a:cubicBezTo>
                    <a:pt x="169" y="92"/>
                    <a:pt x="166" y="96"/>
                    <a:pt x="164" y="101"/>
                  </a:cubicBezTo>
                  <a:cubicBezTo>
                    <a:pt x="162" y="105"/>
                    <a:pt x="161" y="110"/>
                    <a:pt x="158" y="114"/>
                  </a:cubicBezTo>
                  <a:cubicBezTo>
                    <a:pt x="151" y="126"/>
                    <a:pt x="144" y="140"/>
                    <a:pt x="136" y="151"/>
                  </a:cubicBezTo>
                  <a:cubicBezTo>
                    <a:pt x="133" y="150"/>
                    <a:pt x="131" y="151"/>
                    <a:pt x="128" y="150"/>
                  </a:cubicBezTo>
                  <a:cubicBezTo>
                    <a:pt x="117" y="151"/>
                    <a:pt x="102" y="151"/>
                    <a:pt x="87" y="150"/>
                  </a:cubicBezTo>
                  <a:cubicBezTo>
                    <a:pt x="86" y="150"/>
                    <a:pt x="84" y="151"/>
                    <a:pt x="82" y="151"/>
                  </a:cubicBezTo>
                  <a:cubicBezTo>
                    <a:pt x="80" y="151"/>
                    <a:pt x="79" y="150"/>
                    <a:pt x="78" y="150"/>
                  </a:cubicBezTo>
                  <a:cubicBezTo>
                    <a:pt x="74" y="149"/>
                    <a:pt x="69" y="150"/>
                    <a:pt x="64" y="149"/>
                  </a:cubicBezTo>
                  <a:cubicBezTo>
                    <a:pt x="58" y="148"/>
                    <a:pt x="52" y="147"/>
                    <a:pt x="47" y="147"/>
                  </a:cubicBezTo>
                  <a:cubicBezTo>
                    <a:pt x="43" y="146"/>
                    <a:pt x="40" y="147"/>
                    <a:pt x="37" y="146"/>
                  </a:cubicBezTo>
                  <a:cubicBezTo>
                    <a:pt x="31" y="145"/>
                    <a:pt x="20" y="146"/>
                    <a:pt x="17" y="144"/>
                  </a:cubicBezTo>
                  <a:cubicBezTo>
                    <a:pt x="12" y="140"/>
                    <a:pt x="13" y="128"/>
                    <a:pt x="16" y="123"/>
                  </a:cubicBezTo>
                  <a:cubicBezTo>
                    <a:pt x="12" y="123"/>
                    <a:pt x="12" y="127"/>
                    <a:pt x="11" y="129"/>
                  </a:cubicBezTo>
                  <a:close/>
                  <a:moveTo>
                    <a:pt x="8" y="143"/>
                  </a:moveTo>
                  <a:cubicBezTo>
                    <a:pt x="8" y="144"/>
                    <a:pt x="9" y="144"/>
                    <a:pt x="8" y="145"/>
                  </a:cubicBezTo>
                  <a:cubicBezTo>
                    <a:pt x="10" y="145"/>
                    <a:pt x="11" y="147"/>
                    <a:pt x="12" y="146"/>
                  </a:cubicBezTo>
                  <a:cubicBezTo>
                    <a:pt x="9" y="140"/>
                    <a:pt x="6" y="137"/>
                    <a:pt x="7" y="130"/>
                  </a:cubicBezTo>
                  <a:cubicBezTo>
                    <a:pt x="8" y="129"/>
                    <a:pt x="9" y="124"/>
                    <a:pt x="9" y="123"/>
                  </a:cubicBezTo>
                  <a:cubicBezTo>
                    <a:pt x="7" y="124"/>
                    <a:pt x="6" y="127"/>
                    <a:pt x="5" y="127"/>
                  </a:cubicBezTo>
                  <a:cubicBezTo>
                    <a:pt x="4" y="133"/>
                    <a:pt x="4" y="139"/>
                    <a:pt x="8" y="143"/>
                  </a:cubicBezTo>
                  <a:close/>
                  <a:moveTo>
                    <a:pt x="20" y="128"/>
                  </a:moveTo>
                  <a:cubicBezTo>
                    <a:pt x="22" y="127"/>
                    <a:pt x="21" y="129"/>
                    <a:pt x="22" y="130"/>
                  </a:cubicBezTo>
                  <a:cubicBezTo>
                    <a:pt x="33" y="131"/>
                    <a:pt x="47" y="128"/>
                    <a:pt x="61" y="131"/>
                  </a:cubicBezTo>
                  <a:cubicBezTo>
                    <a:pt x="58" y="132"/>
                    <a:pt x="55" y="131"/>
                    <a:pt x="51" y="131"/>
                  </a:cubicBezTo>
                  <a:cubicBezTo>
                    <a:pt x="48" y="131"/>
                    <a:pt x="44" y="131"/>
                    <a:pt x="41" y="132"/>
                  </a:cubicBezTo>
                  <a:cubicBezTo>
                    <a:pt x="35" y="132"/>
                    <a:pt x="27" y="131"/>
                    <a:pt x="22" y="133"/>
                  </a:cubicBezTo>
                  <a:cubicBezTo>
                    <a:pt x="24" y="134"/>
                    <a:pt x="29" y="132"/>
                    <a:pt x="31" y="134"/>
                  </a:cubicBezTo>
                  <a:cubicBezTo>
                    <a:pt x="29" y="136"/>
                    <a:pt x="22" y="134"/>
                    <a:pt x="20" y="137"/>
                  </a:cubicBezTo>
                  <a:cubicBezTo>
                    <a:pt x="28" y="138"/>
                    <a:pt x="39" y="134"/>
                    <a:pt x="45" y="138"/>
                  </a:cubicBezTo>
                  <a:cubicBezTo>
                    <a:pt x="37" y="137"/>
                    <a:pt x="29" y="139"/>
                    <a:pt x="20" y="139"/>
                  </a:cubicBezTo>
                  <a:cubicBezTo>
                    <a:pt x="21" y="140"/>
                    <a:pt x="22" y="141"/>
                    <a:pt x="22" y="143"/>
                  </a:cubicBezTo>
                  <a:cubicBezTo>
                    <a:pt x="50" y="144"/>
                    <a:pt x="71" y="148"/>
                    <a:pt x="94" y="148"/>
                  </a:cubicBezTo>
                  <a:cubicBezTo>
                    <a:pt x="97" y="147"/>
                    <a:pt x="100" y="147"/>
                    <a:pt x="103" y="147"/>
                  </a:cubicBezTo>
                  <a:cubicBezTo>
                    <a:pt x="113" y="148"/>
                    <a:pt x="122" y="149"/>
                    <a:pt x="132" y="148"/>
                  </a:cubicBezTo>
                  <a:cubicBezTo>
                    <a:pt x="132" y="147"/>
                    <a:pt x="133" y="145"/>
                    <a:pt x="132" y="144"/>
                  </a:cubicBezTo>
                  <a:cubicBezTo>
                    <a:pt x="125" y="143"/>
                    <a:pt x="119" y="143"/>
                    <a:pt x="111" y="143"/>
                  </a:cubicBezTo>
                  <a:cubicBezTo>
                    <a:pt x="116" y="140"/>
                    <a:pt x="127" y="143"/>
                    <a:pt x="131" y="142"/>
                  </a:cubicBezTo>
                  <a:cubicBezTo>
                    <a:pt x="131" y="141"/>
                    <a:pt x="130" y="141"/>
                    <a:pt x="130" y="139"/>
                  </a:cubicBezTo>
                  <a:cubicBezTo>
                    <a:pt x="128" y="138"/>
                    <a:pt x="123" y="139"/>
                    <a:pt x="120" y="138"/>
                  </a:cubicBezTo>
                  <a:cubicBezTo>
                    <a:pt x="123" y="135"/>
                    <a:pt x="131" y="140"/>
                    <a:pt x="131" y="135"/>
                  </a:cubicBezTo>
                  <a:cubicBezTo>
                    <a:pt x="119" y="136"/>
                    <a:pt x="109" y="135"/>
                    <a:pt x="100" y="134"/>
                  </a:cubicBezTo>
                  <a:cubicBezTo>
                    <a:pt x="110" y="133"/>
                    <a:pt x="122" y="135"/>
                    <a:pt x="132" y="132"/>
                  </a:cubicBezTo>
                  <a:cubicBezTo>
                    <a:pt x="128" y="130"/>
                    <a:pt x="124" y="131"/>
                    <a:pt x="121" y="131"/>
                  </a:cubicBezTo>
                  <a:cubicBezTo>
                    <a:pt x="118" y="130"/>
                    <a:pt x="115" y="130"/>
                    <a:pt x="113" y="129"/>
                  </a:cubicBezTo>
                  <a:cubicBezTo>
                    <a:pt x="102" y="128"/>
                    <a:pt x="89" y="129"/>
                    <a:pt x="78" y="127"/>
                  </a:cubicBezTo>
                  <a:cubicBezTo>
                    <a:pt x="70" y="127"/>
                    <a:pt x="58" y="127"/>
                    <a:pt x="51" y="126"/>
                  </a:cubicBezTo>
                  <a:cubicBezTo>
                    <a:pt x="44" y="127"/>
                    <a:pt x="30" y="124"/>
                    <a:pt x="21" y="125"/>
                  </a:cubicBezTo>
                  <a:cubicBezTo>
                    <a:pt x="22" y="125"/>
                    <a:pt x="20" y="128"/>
                    <a:pt x="20" y="1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
        <p:nvSpPr>
          <p:cNvPr id="141" name="Freeform 115"/>
          <p:cNvSpPr>
            <a:spLocks noEditPoints="1"/>
          </p:cNvSpPr>
          <p:nvPr userDrawn="1"/>
        </p:nvSpPr>
        <p:spPr bwMode="auto">
          <a:xfrm rot="19012278">
            <a:off x="2949379" y="1190279"/>
            <a:ext cx="391583" cy="1181100"/>
          </a:xfrm>
          <a:custGeom>
            <a:avLst/>
            <a:gdLst>
              <a:gd name="T0" fmla="*/ 80 w 93"/>
              <a:gd name="T1" fmla="*/ 173 h 280"/>
              <a:gd name="T2" fmla="*/ 83 w 93"/>
              <a:gd name="T3" fmla="*/ 216 h 280"/>
              <a:gd name="T4" fmla="*/ 90 w 93"/>
              <a:gd name="T5" fmla="*/ 248 h 280"/>
              <a:gd name="T6" fmla="*/ 83 w 93"/>
              <a:gd name="T7" fmla="*/ 280 h 280"/>
              <a:gd name="T8" fmla="*/ 67 w 93"/>
              <a:gd name="T9" fmla="*/ 231 h 280"/>
              <a:gd name="T10" fmla="*/ 43 w 93"/>
              <a:gd name="T11" fmla="*/ 185 h 280"/>
              <a:gd name="T12" fmla="*/ 58 w 93"/>
              <a:gd name="T13" fmla="*/ 183 h 280"/>
              <a:gd name="T14" fmla="*/ 75 w 93"/>
              <a:gd name="T15" fmla="*/ 177 h 280"/>
              <a:gd name="T16" fmla="*/ 44 w 93"/>
              <a:gd name="T17" fmla="*/ 178 h 280"/>
              <a:gd name="T18" fmla="*/ 24 w 93"/>
              <a:gd name="T19" fmla="*/ 115 h 280"/>
              <a:gd name="T20" fmla="*/ 19 w 93"/>
              <a:gd name="T21" fmla="*/ 95 h 280"/>
              <a:gd name="T22" fmla="*/ 7 w 93"/>
              <a:gd name="T23" fmla="*/ 44 h 280"/>
              <a:gd name="T24" fmla="*/ 4 w 93"/>
              <a:gd name="T25" fmla="*/ 16 h 280"/>
              <a:gd name="T26" fmla="*/ 21 w 93"/>
              <a:gd name="T27" fmla="*/ 3 h 280"/>
              <a:gd name="T28" fmla="*/ 36 w 93"/>
              <a:gd name="T29" fmla="*/ 34 h 280"/>
              <a:gd name="T30" fmla="*/ 55 w 93"/>
              <a:gd name="T31" fmla="*/ 84 h 280"/>
              <a:gd name="T32" fmla="*/ 71 w 93"/>
              <a:gd name="T33" fmla="*/ 139 h 280"/>
              <a:gd name="T34" fmla="*/ 4 w 93"/>
              <a:gd name="T35" fmla="*/ 7 h 280"/>
              <a:gd name="T36" fmla="*/ 17 w 93"/>
              <a:gd name="T37" fmla="*/ 11 h 280"/>
              <a:gd name="T38" fmla="*/ 17 w 93"/>
              <a:gd name="T39" fmla="*/ 11 h 280"/>
              <a:gd name="T40" fmla="*/ 23 w 93"/>
              <a:gd name="T41" fmla="*/ 9 h 280"/>
              <a:gd name="T42" fmla="*/ 6 w 93"/>
              <a:gd name="T43" fmla="*/ 16 h 280"/>
              <a:gd name="T44" fmla="*/ 6 w 93"/>
              <a:gd name="T45" fmla="*/ 35 h 280"/>
              <a:gd name="T46" fmla="*/ 29 w 93"/>
              <a:gd name="T47" fmla="*/ 96 h 280"/>
              <a:gd name="T48" fmla="*/ 33 w 93"/>
              <a:gd name="T49" fmla="*/ 84 h 280"/>
              <a:gd name="T50" fmla="*/ 21 w 93"/>
              <a:gd name="T51" fmla="*/ 47 h 280"/>
              <a:gd name="T52" fmla="*/ 17 w 93"/>
              <a:gd name="T53" fmla="*/ 14 h 280"/>
              <a:gd name="T54" fmla="*/ 55 w 93"/>
              <a:gd name="T55" fmla="*/ 92 h 280"/>
              <a:gd name="T56" fmla="*/ 24 w 93"/>
              <a:gd name="T57" fmla="*/ 14 h 280"/>
              <a:gd name="T58" fmla="*/ 21 w 93"/>
              <a:gd name="T59" fmla="*/ 42 h 280"/>
              <a:gd name="T60" fmla="*/ 36 w 93"/>
              <a:gd name="T61" fmla="*/ 96 h 280"/>
              <a:gd name="T62" fmla="*/ 19 w 93"/>
              <a:gd name="T63" fmla="*/ 87 h 280"/>
              <a:gd name="T64" fmla="*/ 30 w 93"/>
              <a:gd name="T65" fmla="*/ 133 h 280"/>
              <a:gd name="T66" fmla="*/ 74 w 93"/>
              <a:gd name="T67" fmla="*/ 169 h 280"/>
              <a:gd name="T68" fmla="*/ 58 w 93"/>
              <a:gd name="T69" fmla="*/ 99 h 280"/>
              <a:gd name="T70" fmla="*/ 83 w 93"/>
              <a:gd name="T71" fmla="*/ 224 h 280"/>
              <a:gd name="T72" fmla="*/ 74 w 93"/>
              <a:gd name="T73" fmla="*/ 179 h 280"/>
              <a:gd name="T74" fmla="*/ 65 w 93"/>
              <a:gd name="T75" fmla="*/ 190 h 280"/>
              <a:gd name="T76" fmla="*/ 70 w 93"/>
              <a:gd name="T77" fmla="*/ 215 h 280"/>
              <a:gd name="T78" fmla="*/ 53 w 93"/>
              <a:gd name="T79" fmla="*/ 186 h 280"/>
              <a:gd name="T80" fmla="*/ 69 w 93"/>
              <a:gd name="T81" fmla="*/ 225 h 280"/>
              <a:gd name="T82" fmla="*/ 54 w 93"/>
              <a:gd name="T83" fmla="*/ 196 h 280"/>
              <a:gd name="T84" fmla="*/ 65 w 93"/>
              <a:gd name="T85" fmla="*/ 223 h 280"/>
              <a:gd name="T86" fmla="*/ 81 w 93"/>
              <a:gd name="T87" fmla="*/ 229 h 280"/>
              <a:gd name="T88" fmla="*/ 71 w 93"/>
              <a:gd name="T89" fmla="*/ 234 h 280"/>
              <a:gd name="T90" fmla="*/ 81 w 93"/>
              <a:gd name="T91" fmla="*/ 229 h 280"/>
              <a:gd name="T92" fmla="*/ 90 w 93"/>
              <a:gd name="T93" fmla="*/ 251 h 280"/>
              <a:gd name="T94" fmla="*/ 82 w 93"/>
              <a:gd name="T95" fmla="*/ 234 h 280"/>
              <a:gd name="T96" fmla="*/ 82 w 93"/>
              <a:gd name="T97" fmla="*/ 255 h 280"/>
              <a:gd name="T98" fmla="*/ 76 w 93"/>
              <a:gd name="T99" fmla="*/ 251 h 280"/>
              <a:gd name="T100" fmla="*/ 72 w 93"/>
              <a:gd name="T101" fmla="*/ 249 h 280"/>
              <a:gd name="T102" fmla="*/ 79 w 93"/>
              <a:gd name="T103" fmla="*/ 26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280">
                <a:moveTo>
                  <a:pt x="75" y="168"/>
                </a:moveTo>
                <a:cubicBezTo>
                  <a:pt x="76" y="168"/>
                  <a:pt x="77" y="167"/>
                  <a:pt x="78" y="168"/>
                </a:cubicBezTo>
                <a:cubicBezTo>
                  <a:pt x="78" y="168"/>
                  <a:pt x="80" y="171"/>
                  <a:pt x="80" y="173"/>
                </a:cubicBezTo>
                <a:cubicBezTo>
                  <a:pt x="80" y="175"/>
                  <a:pt x="77" y="176"/>
                  <a:pt x="76" y="177"/>
                </a:cubicBezTo>
                <a:cubicBezTo>
                  <a:pt x="77" y="182"/>
                  <a:pt x="78" y="190"/>
                  <a:pt x="80" y="196"/>
                </a:cubicBezTo>
                <a:cubicBezTo>
                  <a:pt x="81" y="203"/>
                  <a:pt x="82" y="208"/>
                  <a:pt x="83" y="216"/>
                </a:cubicBezTo>
                <a:cubicBezTo>
                  <a:pt x="84" y="219"/>
                  <a:pt x="85" y="221"/>
                  <a:pt x="85" y="223"/>
                </a:cubicBezTo>
                <a:cubicBezTo>
                  <a:pt x="89" y="225"/>
                  <a:pt x="87" y="231"/>
                  <a:pt x="84" y="233"/>
                </a:cubicBezTo>
                <a:cubicBezTo>
                  <a:pt x="86" y="238"/>
                  <a:pt x="88" y="243"/>
                  <a:pt x="90" y="248"/>
                </a:cubicBezTo>
                <a:cubicBezTo>
                  <a:pt x="91" y="249"/>
                  <a:pt x="93" y="250"/>
                  <a:pt x="93" y="252"/>
                </a:cubicBezTo>
                <a:cubicBezTo>
                  <a:pt x="85" y="258"/>
                  <a:pt x="86" y="270"/>
                  <a:pt x="85" y="280"/>
                </a:cubicBezTo>
                <a:cubicBezTo>
                  <a:pt x="84" y="280"/>
                  <a:pt x="83" y="280"/>
                  <a:pt x="83" y="280"/>
                </a:cubicBezTo>
                <a:cubicBezTo>
                  <a:pt x="79" y="271"/>
                  <a:pt x="74" y="264"/>
                  <a:pt x="70" y="257"/>
                </a:cubicBezTo>
                <a:cubicBezTo>
                  <a:pt x="71" y="250"/>
                  <a:pt x="69" y="244"/>
                  <a:pt x="69" y="237"/>
                </a:cubicBezTo>
                <a:cubicBezTo>
                  <a:pt x="67" y="236"/>
                  <a:pt x="62" y="233"/>
                  <a:pt x="67" y="231"/>
                </a:cubicBezTo>
                <a:cubicBezTo>
                  <a:pt x="62" y="219"/>
                  <a:pt x="55" y="207"/>
                  <a:pt x="51" y="195"/>
                </a:cubicBezTo>
                <a:cubicBezTo>
                  <a:pt x="49" y="192"/>
                  <a:pt x="48" y="189"/>
                  <a:pt x="47" y="186"/>
                </a:cubicBezTo>
                <a:cubicBezTo>
                  <a:pt x="45" y="186"/>
                  <a:pt x="44" y="185"/>
                  <a:pt x="43" y="185"/>
                </a:cubicBezTo>
                <a:cubicBezTo>
                  <a:pt x="41" y="184"/>
                  <a:pt x="40" y="178"/>
                  <a:pt x="44" y="178"/>
                </a:cubicBezTo>
                <a:cubicBezTo>
                  <a:pt x="44" y="179"/>
                  <a:pt x="43" y="180"/>
                  <a:pt x="43" y="182"/>
                </a:cubicBezTo>
                <a:cubicBezTo>
                  <a:pt x="46" y="186"/>
                  <a:pt x="54" y="184"/>
                  <a:pt x="58" y="183"/>
                </a:cubicBezTo>
                <a:cubicBezTo>
                  <a:pt x="60" y="183"/>
                  <a:pt x="63" y="183"/>
                  <a:pt x="64" y="182"/>
                </a:cubicBezTo>
                <a:cubicBezTo>
                  <a:pt x="64" y="182"/>
                  <a:pt x="64" y="182"/>
                  <a:pt x="65" y="182"/>
                </a:cubicBezTo>
                <a:cubicBezTo>
                  <a:pt x="67" y="181"/>
                  <a:pt x="73" y="179"/>
                  <a:pt x="75" y="177"/>
                </a:cubicBezTo>
                <a:cubicBezTo>
                  <a:pt x="76" y="175"/>
                  <a:pt x="78" y="172"/>
                  <a:pt x="76" y="171"/>
                </a:cubicBezTo>
                <a:cubicBezTo>
                  <a:pt x="68" y="173"/>
                  <a:pt x="65" y="178"/>
                  <a:pt x="55" y="179"/>
                </a:cubicBezTo>
                <a:cubicBezTo>
                  <a:pt x="51" y="179"/>
                  <a:pt x="45" y="180"/>
                  <a:pt x="44" y="178"/>
                </a:cubicBezTo>
                <a:cubicBezTo>
                  <a:pt x="43" y="178"/>
                  <a:pt x="43" y="176"/>
                  <a:pt x="42" y="174"/>
                </a:cubicBezTo>
                <a:cubicBezTo>
                  <a:pt x="37" y="160"/>
                  <a:pt x="31" y="143"/>
                  <a:pt x="27" y="128"/>
                </a:cubicBezTo>
                <a:cubicBezTo>
                  <a:pt x="26" y="124"/>
                  <a:pt x="24" y="119"/>
                  <a:pt x="24" y="115"/>
                </a:cubicBezTo>
                <a:cubicBezTo>
                  <a:pt x="23" y="111"/>
                  <a:pt x="22" y="108"/>
                  <a:pt x="21" y="105"/>
                </a:cubicBezTo>
                <a:cubicBezTo>
                  <a:pt x="21" y="105"/>
                  <a:pt x="21" y="104"/>
                  <a:pt x="21" y="103"/>
                </a:cubicBezTo>
                <a:cubicBezTo>
                  <a:pt x="21" y="100"/>
                  <a:pt x="20" y="97"/>
                  <a:pt x="19" y="95"/>
                </a:cubicBezTo>
                <a:cubicBezTo>
                  <a:pt x="17" y="85"/>
                  <a:pt x="14" y="78"/>
                  <a:pt x="12" y="69"/>
                </a:cubicBezTo>
                <a:cubicBezTo>
                  <a:pt x="11" y="65"/>
                  <a:pt x="10" y="60"/>
                  <a:pt x="11" y="55"/>
                </a:cubicBezTo>
                <a:cubicBezTo>
                  <a:pt x="10" y="52"/>
                  <a:pt x="8" y="48"/>
                  <a:pt x="7" y="44"/>
                </a:cubicBezTo>
                <a:cubicBezTo>
                  <a:pt x="6" y="40"/>
                  <a:pt x="5" y="36"/>
                  <a:pt x="4" y="32"/>
                </a:cubicBezTo>
                <a:cubicBezTo>
                  <a:pt x="2" y="29"/>
                  <a:pt x="0" y="25"/>
                  <a:pt x="1" y="22"/>
                </a:cubicBezTo>
                <a:cubicBezTo>
                  <a:pt x="1" y="19"/>
                  <a:pt x="3" y="18"/>
                  <a:pt x="4" y="16"/>
                </a:cubicBezTo>
                <a:cubicBezTo>
                  <a:pt x="1" y="13"/>
                  <a:pt x="1" y="10"/>
                  <a:pt x="2" y="7"/>
                </a:cubicBezTo>
                <a:cubicBezTo>
                  <a:pt x="5" y="4"/>
                  <a:pt x="11" y="0"/>
                  <a:pt x="17" y="1"/>
                </a:cubicBezTo>
                <a:cubicBezTo>
                  <a:pt x="18" y="1"/>
                  <a:pt x="20" y="3"/>
                  <a:pt x="21" y="3"/>
                </a:cubicBezTo>
                <a:cubicBezTo>
                  <a:pt x="23" y="5"/>
                  <a:pt x="25" y="8"/>
                  <a:pt x="24" y="12"/>
                </a:cubicBezTo>
                <a:cubicBezTo>
                  <a:pt x="29" y="17"/>
                  <a:pt x="30" y="24"/>
                  <a:pt x="34" y="31"/>
                </a:cubicBezTo>
                <a:cubicBezTo>
                  <a:pt x="34" y="32"/>
                  <a:pt x="35" y="33"/>
                  <a:pt x="36" y="34"/>
                </a:cubicBezTo>
                <a:cubicBezTo>
                  <a:pt x="37" y="37"/>
                  <a:pt x="37" y="41"/>
                  <a:pt x="40" y="43"/>
                </a:cubicBezTo>
                <a:cubicBezTo>
                  <a:pt x="41" y="49"/>
                  <a:pt x="45" y="56"/>
                  <a:pt x="47" y="62"/>
                </a:cubicBezTo>
                <a:cubicBezTo>
                  <a:pt x="50" y="68"/>
                  <a:pt x="52" y="76"/>
                  <a:pt x="55" y="84"/>
                </a:cubicBezTo>
                <a:cubicBezTo>
                  <a:pt x="57" y="89"/>
                  <a:pt x="58" y="95"/>
                  <a:pt x="60" y="99"/>
                </a:cubicBezTo>
                <a:cubicBezTo>
                  <a:pt x="62" y="104"/>
                  <a:pt x="63" y="110"/>
                  <a:pt x="65" y="117"/>
                </a:cubicBezTo>
                <a:cubicBezTo>
                  <a:pt x="67" y="124"/>
                  <a:pt x="69" y="132"/>
                  <a:pt x="71" y="139"/>
                </a:cubicBezTo>
                <a:cubicBezTo>
                  <a:pt x="72" y="146"/>
                  <a:pt x="72" y="152"/>
                  <a:pt x="73" y="158"/>
                </a:cubicBezTo>
                <a:cubicBezTo>
                  <a:pt x="74" y="161"/>
                  <a:pt x="75" y="164"/>
                  <a:pt x="75" y="168"/>
                </a:cubicBezTo>
                <a:close/>
                <a:moveTo>
                  <a:pt x="4" y="7"/>
                </a:moveTo>
                <a:cubicBezTo>
                  <a:pt x="8" y="6"/>
                  <a:pt x="14" y="5"/>
                  <a:pt x="17" y="3"/>
                </a:cubicBezTo>
                <a:cubicBezTo>
                  <a:pt x="13" y="3"/>
                  <a:pt x="6" y="4"/>
                  <a:pt x="4" y="7"/>
                </a:cubicBezTo>
                <a:close/>
                <a:moveTo>
                  <a:pt x="17" y="11"/>
                </a:moveTo>
                <a:cubicBezTo>
                  <a:pt x="20" y="9"/>
                  <a:pt x="23" y="5"/>
                  <a:pt x="19" y="4"/>
                </a:cubicBezTo>
                <a:cubicBezTo>
                  <a:pt x="16" y="7"/>
                  <a:pt x="9" y="9"/>
                  <a:pt x="3" y="9"/>
                </a:cubicBezTo>
                <a:cubicBezTo>
                  <a:pt x="1" y="17"/>
                  <a:pt x="13" y="14"/>
                  <a:pt x="17" y="11"/>
                </a:cubicBezTo>
                <a:close/>
                <a:moveTo>
                  <a:pt x="17" y="13"/>
                </a:moveTo>
                <a:cubicBezTo>
                  <a:pt x="19" y="14"/>
                  <a:pt x="21" y="13"/>
                  <a:pt x="22" y="12"/>
                </a:cubicBezTo>
                <a:cubicBezTo>
                  <a:pt x="21" y="11"/>
                  <a:pt x="22" y="10"/>
                  <a:pt x="23" y="9"/>
                </a:cubicBezTo>
                <a:cubicBezTo>
                  <a:pt x="22" y="9"/>
                  <a:pt x="23" y="8"/>
                  <a:pt x="22" y="8"/>
                </a:cubicBezTo>
                <a:cubicBezTo>
                  <a:pt x="21" y="10"/>
                  <a:pt x="19" y="12"/>
                  <a:pt x="17" y="13"/>
                </a:cubicBezTo>
                <a:close/>
                <a:moveTo>
                  <a:pt x="6" y="16"/>
                </a:moveTo>
                <a:cubicBezTo>
                  <a:pt x="6" y="18"/>
                  <a:pt x="4" y="18"/>
                  <a:pt x="4" y="19"/>
                </a:cubicBezTo>
                <a:cubicBezTo>
                  <a:pt x="3" y="21"/>
                  <a:pt x="2" y="24"/>
                  <a:pt x="3" y="26"/>
                </a:cubicBezTo>
                <a:cubicBezTo>
                  <a:pt x="4" y="29"/>
                  <a:pt x="5" y="32"/>
                  <a:pt x="6" y="35"/>
                </a:cubicBezTo>
                <a:cubicBezTo>
                  <a:pt x="7" y="38"/>
                  <a:pt x="8" y="42"/>
                  <a:pt x="8" y="44"/>
                </a:cubicBezTo>
                <a:cubicBezTo>
                  <a:pt x="12" y="56"/>
                  <a:pt x="18" y="70"/>
                  <a:pt x="22" y="83"/>
                </a:cubicBezTo>
                <a:cubicBezTo>
                  <a:pt x="24" y="88"/>
                  <a:pt x="26" y="93"/>
                  <a:pt x="29" y="96"/>
                </a:cubicBezTo>
                <a:cubicBezTo>
                  <a:pt x="29" y="95"/>
                  <a:pt x="30" y="96"/>
                  <a:pt x="30" y="96"/>
                </a:cubicBezTo>
                <a:cubicBezTo>
                  <a:pt x="32" y="95"/>
                  <a:pt x="33" y="95"/>
                  <a:pt x="34" y="94"/>
                </a:cubicBezTo>
                <a:cubicBezTo>
                  <a:pt x="35" y="92"/>
                  <a:pt x="34" y="87"/>
                  <a:pt x="33" y="84"/>
                </a:cubicBezTo>
                <a:cubicBezTo>
                  <a:pt x="32" y="80"/>
                  <a:pt x="30" y="74"/>
                  <a:pt x="28" y="70"/>
                </a:cubicBezTo>
                <a:cubicBezTo>
                  <a:pt x="27" y="67"/>
                  <a:pt x="26" y="62"/>
                  <a:pt x="25" y="60"/>
                </a:cubicBezTo>
                <a:cubicBezTo>
                  <a:pt x="23" y="55"/>
                  <a:pt x="22" y="51"/>
                  <a:pt x="21" y="47"/>
                </a:cubicBezTo>
                <a:cubicBezTo>
                  <a:pt x="20" y="43"/>
                  <a:pt x="18" y="39"/>
                  <a:pt x="17" y="35"/>
                </a:cubicBezTo>
                <a:cubicBezTo>
                  <a:pt x="16" y="32"/>
                  <a:pt x="15" y="30"/>
                  <a:pt x="15" y="27"/>
                </a:cubicBezTo>
                <a:cubicBezTo>
                  <a:pt x="14" y="23"/>
                  <a:pt x="15" y="17"/>
                  <a:pt x="17" y="14"/>
                </a:cubicBezTo>
                <a:cubicBezTo>
                  <a:pt x="17" y="14"/>
                  <a:pt x="17" y="13"/>
                  <a:pt x="17" y="13"/>
                </a:cubicBezTo>
                <a:cubicBezTo>
                  <a:pt x="14" y="15"/>
                  <a:pt x="9" y="17"/>
                  <a:pt x="6" y="16"/>
                </a:cubicBezTo>
                <a:close/>
                <a:moveTo>
                  <a:pt x="55" y="92"/>
                </a:moveTo>
                <a:cubicBezTo>
                  <a:pt x="53" y="86"/>
                  <a:pt x="51" y="79"/>
                  <a:pt x="49" y="73"/>
                </a:cubicBezTo>
                <a:cubicBezTo>
                  <a:pt x="45" y="63"/>
                  <a:pt x="41" y="53"/>
                  <a:pt x="37" y="43"/>
                </a:cubicBezTo>
                <a:cubicBezTo>
                  <a:pt x="32" y="33"/>
                  <a:pt x="29" y="23"/>
                  <a:pt x="24" y="14"/>
                </a:cubicBezTo>
                <a:cubicBezTo>
                  <a:pt x="22" y="15"/>
                  <a:pt x="19" y="15"/>
                  <a:pt x="17" y="17"/>
                </a:cubicBezTo>
                <a:cubicBezTo>
                  <a:pt x="16" y="18"/>
                  <a:pt x="16" y="22"/>
                  <a:pt x="16" y="24"/>
                </a:cubicBezTo>
                <a:cubicBezTo>
                  <a:pt x="17" y="30"/>
                  <a:pt x="19" y="36"/>
                  <a:pt x="21" y="42"/>
                </a:cubicBezTo>
                <a:cubicBezTo>
                  <a:pt x="26" y="54"/>
                  <a:pt x="29" y="66"/>
                  <a:pt x="33" y="77"/>
                </a:cubicBezTo>
                <a:cubicBezTo>
                  <a:pt x="34" y="80"/>
                  <a:pt x="35" y="83"/>
                  <a:pt x="36" y="86"/>
                </a:cubicBezTo>
                <a:cubicBezTo>
                  <a:pt x="37" y="89"/>
                  <a:pt x="38" y="93"/>
                  <a:pt x="36" y="96"/>
                </a:cubicBezTo>
                <a:cubicBezTo>
                  <a:pt x="33" y="97"/>
                  <a:pt x="30" y="98"/>
                  <a:pt x="27" y="99"/>
                </a:cubicBezTo>
                <a:cubicBezTo>
                  <a:pt x="22" y="90"/>
                  <a:pt x="18" y="74"/>
                  <a:pt x="13" y="63"/>
                </a:cubicBezTo>
                <a:cubicBezTo>
                  <a:pt x="14" y="72"/>
                  <a:pt x="17" y="80"/>
                  <a:pt x="19" y="87"/>
                </a:cubicBezTo>
                <a:cubicBezTo>
                  <a:pt x="20" y="90"/>
                  <a:pt x="20" y="93"/>
                  <a:pt x="21" y="96"/>
                </a:cubicBezTo>
                <a:cubicBezTo>
                  <a:pt x="22" y="99"/>
                  <a:pt x="23" y="101"/>
                  <a:pt x="23" y="104"/>
                </a:cubicBezTo>
                <a:cubicBezTo>
                  <a:pt x="25" y="114"/>
                  <a:pt x="28" y="123"/>
                  <a:pt x="30" y="133"/>
                </a:cubicBezTo>
                <a:cubicBezTo>
                  <a:pt x="35" y="148"/>
                  <a:pt x="40" y="162"/>
                  <a:pt x="45" y="177"/>
                </a:cubicBezTo>
                <a:cubicBezTo>
                  <a:pt x="49" y="177"/>
                  <a:pt x="58" y="177"/>
                  <a:pt x="63" y="175"/>
                </a:cubicBezTo>
                <a:cubicBezTo>
                  <a:pt x="66" y="173"/>
                  <a:pt x="70" y="171"/>
                  <a:pt x="74" y="169"/>
                </a:cubicBezTo>
                <a:cubicBezTo>
                  <a:pt x="70" y="148"/>
                  <a:pt x="67" y="124"/>
                  <a:pt x="59" y="101"/>
                </a:cubicBezTo>
                <a:cubicBezTo>
                  <a:pt x="52" y="100"/>
                  <a:pt x="43" y="103"/>
                  <a:pt x="35" y="106"/>
                </a:cubicBezTo>
                <a:cubicBezTo>
                  <a:pt x="39" y="100"/>
                  <a:pt x="50" y="99"/>
                  <a:pt x="58" y="99"/>
                </a:cubicBezTo>
                <a:cubicBezTo>
                  <a:pt x="57" y="96"/>
                  <a:pt x="56" y="94"/>
                  <a:pt x="55" y="92"/>
                </a:cubicBezTo>
                <a:close/>
                <a:moveTo>
                  <a:pt x="76" y="229"/>
                </a:moveTo>
                <a:cubicBezTo>
                  <a:pt x="79" y="228"/>
                  <a:pt x="83" y="227"/>
                  <a:pt x="83" y="224"/>
                </a:cubicBezTo>
                <a:cubicBezTo>
                  <a:pt x="84" y="222"/>
                  <a:pt x="82" y="217"/>
                  <a:pt x="81" y="213"/>
                </a:cubicBezTo>
                <a:cubicBezTo>
                  <a:pt x="80" y="204"/>
                  <a:pt x="77" y="194"/>
                  <a:pt x="75" y="184"/>
                </a:cubicBezTo>
                <a:cubicBezTo>
                  <a:pt x="75" y="181"/>
                  <a:pt x="75" y="180"/>
                  <a:pt x="74" y="179"/>
                </a:cubicBezTo>
                <a:cubicBezTo>
                  <a:pt x="71" y="181"/>
                  <a:pt x="67" y="183"/>
                  <a:pt x="65" y="184"/>
                </a:cubicBezTo>
                <a:cubicBezTo>
                  <a:pt x="65" y="189"/>
                  <a:pt x="68" y="193"/>
                  <a:pt x="68" y="196"/>
                </a:cubicBezTo>
                <a:cubicBezTo>
                  <a:pt x="66" y="195"/>
                  <a:pt x="66" y="193"/>
                  <a:pt x="65" y="190"/>
                </a:cubicBezTo>
                <a:cubicBezTo>
                  <a:pt x="64" y="188"/>
                  <a:pt x="64" y="184"/>
                  <a:pt x="62" y="184"/>
                </a:cubicBezTo>
                <a:cubicBezTo>
                  <a:pt x="63" y="197"/>
                  <a:pt x="72" y="212"/>
                  <a:pt x="74" y="226"/>
                </a:cubicBezTo>
                <a:cubicBezTo>
                  <a:pt x="71" y="223"/>
                  <a:pt x="71" y="218"/>
                  <a:pt x="70" y="215"/>
                </a:cubicBezTo>
                <a:cubicBezTo>
                  <a:pt x="68" y="209"/>
                  <a:pt x="66" y="204"/>
                  <a:pt x="64" y="199"/>
                </a:cubicBezTo>
                <a:cubicBezTo>
                  <a:pt x="62" y="194"/>
                  <a:pt x="61" y="189"/>
                  <a:pt x="59" y="185"/>
                </a:cubicBezTo>
                <a:cubicBezTo>
                  <a:pt x="58" y="185"/>
                  <a:pt x="55" y="186"/>
                  <a:pt x="53" y="186"/>
                </a:cubicBezTo>
                <a:cubicBezTo>
                  <a:pt x="54" y="188"/>
                  <a:pt x="54" y="190"/>
                  <a:pt x="55" y="192"/>
                </a:cubicBezTo>
                <a:cubicBezTo>
                  <a:pt x="58" y="203"/>
                  <a:pt x="64" y="212"/>
                  <a:pt x="68" y="222"/>
                </a:cubicBezTo>
                <a:cubicBezTo>
                  <a:pt x="68" y="223"/>
                  <a:pt x="68" y="224"/>
                  <a:pt x="69" y="225"/>
                </a:cubicBezTo>
                <a:cubicBezTo>
                  <a:pt x="69" y="226"/>
                  <a:pt x="70" y="227"/>
                  <a:pt x="70" y="227"/>
                </a:cubicBezTo>
                <a:cubicBezTo>
                  <a:pt x="67" y="227"/>
                  <a:pt x="66" y="223"/>
                  <a:pt x="65" y="221"/>
                </a:cubicBezTo>
                <a:cubicBezTo>
                  <a:pt x="62" y="212"/>
                  <a:pt x="57" y="205"/>
                  <a:pt x="54" y="196"/>
                </a:cubicBezTo>
                <a:cubicBezTo>
                  <a:pt x="54" y="194"/>
                  <a:pt x="53" y="191"/>
                  <a:pt x="52" y="189"/>
                </a:cubicBezTo>
                <a:cubicBezTo>
                  <a:pt x="52" y="188"/>
                  <a:pt x="51" y="186"/>
                  <a:pt x="49" y="186"/>
                </a:cubicBezTo>
                <a:cubicBezTo>
                  <a:pt x="53" y="200"/>
                  <a:pt x="59" y="210"/>
                  <a:pt x="65" y="223"/>
                </a:cubicBezTo>
                <a:cubicBezTo>
                  <a:pt x="67" y="225"/>
                  <a:pt x="67" y="228"/>
                  <a:pt x="69" y="230"/>
                </a:cubicBezTo>
                <a:cubicBezTo>
                  <a:pt x="71" y="230"/>
                  <a:pt x="74" y="229"/>
                  <a:pt x="76" y="229"/>
                </a:cubicBezTo>
                <a:close/>
                <a:moveTo>
                  <a:pt x="81" y="229"/>
                </a:moveTo>
                <a:cubicBezTo>
                  <a:pt x="79" y="230"/>
                  <a:pt x="71" y="232"/>
                  <a:pt x="69" y="231"/>
                </a:cubicBezTo>
                <a:cubicBezTo>
                  <a:pt x="68" y="232"/>
                  <a:pt x="67" y="232"/>
                  <a:pt x="67" y="233"/>
                </a:cubicBezTo>
                <a:cubicBezTo>
                  <a:pt x="68" y="234"/>
                  <a:pt x="70" y="234"/>
                  <a:pt x="71" y="234"/>
                </a:cubicBezTo>
                <a:cubicBezTo>
                  <a:pt x="77" y="234"/>
                  <a:pt x="85" y="232"/>
                  <a:pt x="86" y="227"/>
                </a:cubicBezTo>
                <a:cubicBezTo>
                  <a:pt x="85" y="227"/>
                  <a:pt x="85" y="226"/>
                  <a:pt x="84" y="226"/>
                </a:cubicBezTo>
                <a:cubicBezTo>
                  <a:pt x="83" y="227"/>
                  <a:pt x="82" y="228"/>
                  <a:pt x="81" y="229"/>
                </a:cubicBezTo>
                <a:close/>
                <a:moveTo>
                  <a:pt x="84" y="268"/>
                </a:moveTo>
                <a:cubicBezTo>
                  <a:pt x="85" y="265"/>
                  <a:pt x="85" y="261"/>
                  <a:pt x="86" y="259"/>
                </a:cubicBezTo>
                <a:cubicBezTo>
                  <a:pt x="87" y="257"/>
                  <a:pt x="90" y="253"/>
                  <a:pt x="90" y="251"/>
                </a:cubicBezTo>
                <a:cubicBezTo>
                  <a:pt x="90" y="249"/>
                  <a:pt x="88" y="246"/>
                  <a:pt x="87" y="244"/>
                </a:cubicBezTo>
                <a:cubicBezTo>
                  <a:pt x="85" y="240"/>
                  <a:pt x="84" y="237"/>
                  <a:pt x="82" y="234"/>
                </a:cubicBezTo>
                <a:cubicBezTo>
                  <a:pt x="82" y="233"/>
                  <a:pt x="82" y="233"/>
                  <a:pt x="82" y="234"/>
                </a:cubicBezTo>
                <a:cubicBezTo>
                  <a:pt x="80" y="235"/>
                  <a:pt x="78" y="234"/>
                  <a:pt x="75" y="235"/>
                </a:cubicBezTo>
                <a:cubicBezTo>
                  <a:pt x="75" y="241"/>
                  <a:pt x="77" y="246"/>
                  <a:pt x="78" y="252"/>
                </a:cubicBezTo>
                <a:cubicBezTo>
                  <a:pt x="79" y="253"/>
                  <a:pt x="81" y="254"/>
                  <a:pt x="82" y="255"/>
                </a:cubicBezTo>
                <a:cubicBezTo>
                  <a:pt x="81" y="257"/>
                  <a:pt x="81" y="259"/>
                  <a:pt x="79" y="260"/>
                </a:cubicBezTo>
                <a:cubicBezTo>
                  <a:pt x="78" y="259"/>
                  <a:pt x="76" y="260"/>
                  <a:pt x="75" y="258"/>
                </a:cubicBezTo>
                <a:cubicBezTo>
                  <a:pt x="74" y="256"/>
                  <a:pt x="76" y="254"/>
                  <a:pt x="76" y="251"/>
                </a:cubicBezTo>
                <a:cubicBezTo>
                  <a:pt x="76" y="247"/>
                  <a:pt x="73" y="240"/>
                  <a:pt x="73" y="236"/>
                </a:cubicBezTo>
                <a:cubicBezTo>
                  <a:pt x="73" y="236"/>
                  <a:pt x="72" y="236"/>
                  <a:pt x="71" y="236"/>
                </a:cubicBezTo>
                <a:cubicBezTo>
                  <a:pt x="72" y="241"/>
                  <a:pt x="71" y="245"/>
                  <a:pt x="72" y="249"/>
                </a:cubicBezTo>
                <a:cubicBezTo>
                  <a:pt x="72" y="250"/>
                  <a:pt x="72" y="251"/>
                  <a:pt x="73" y="252"/>
                </a:cubicBezTo>
                <a:cubicBezTo>
                  <a:pt x="73" y="254"/>
                  <a:pt x="73" y="255"/>
                  <a:pt x="73" y="257"/>
                </a:cubicBezTo>
                <a:cubicBezTo>
                  <a:pt x="74" y="261"/>
                  <a:pt x="76" y="264"/>
                  <a:pt x="79" y="268"/>
                </a:cubicBezTo>
                <a:cubicBezTo>
                  <a:pt x="80" y="270"/>
                  <a:pt x="81" y="273"/>
                  <a:pt x="83" y="276"/>
                </a:cubicBezTo>
                <a:cubicBezTo>
                  <a:pt x="84" y="273"/>
                  <a:pt x="84" y="271"/>
                  <a:pt x="84" y="26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42" name="Freeform 136"/>
          <p:cNvSpPr>
            <a:spLocks noEditPoints="1"/>
          </p:cNvSpPr>
          <p:nvPr userDrawn="1"/>
        </p:nvSpPr>
        <p:spPr bwMode="auto">
          <a:xfrm rot="19869416">
            <a:off x="5682541" y="4832626"/>
            <a:ext cx="371656" cy="784244"/>
          </a:xfrm>
          <a:custGeom>
            <a:avLst/>
            <a:gdLst>
              <a:gd name="T0" fmla="*/ 1 w 114"/>
              <a:gd name="T1" fmla="*/ 208 h 241"/>
              <a:gd name="T2" fmla="*/ 11 w 114"/>
              <a:gd name="T3" fmla="*/ 144 h 241"/>
              <a:gd name="T4" fmla="*/ 28 w 114"/>
              <a:gd name="T5" fmla="*/ 84 h 241"/>
              <a:gd name="T6" fmla="*/ 54 w 114"/>
              <a:gd name="T7" fmla="*/ 33 h 241"/>
              <a:gd name="T8" fmla="*/ 58 w 114"/>
              <a:gd name="T9" fmla="*/ 0 h 241"/>
              <a:gd name="T10" fmla="*/ 64 w 114"/>
              <a:gd name="T11" fmla="*/ 28 h 241"/>
              <a:gd name="T12" fmla="*/ 86 w 114"/>
              <a:gd name="T13" fmla="*/ 64 h 241"/>
              <a:gd name="T14" fmla="*/ 104 w 114"/>
              <a:gd name="T15" fmla="*/ 76 h 241"/>
              <a:gd name="T16" fmla="*/ 105 w 114"/>
              <a:gd name="T17" fmla="*/ 137 h 241"/>
              <a:gd name="T18" fmla="*/ 113 w 114"/>
              <a:gd name="T19" fmla="*/ 205 h 241"/>
              <a:gd name="T20" fmla="*/ 105 w 114"/>
              <a:gd name="T21" fmla="*/ 206 h 241"/>
              <a:gd name="T22" fmla="*/ 74 w 114"/>
              <a:gd name="T23" fmla="*/ 94 h 241"/>
              <a:gd name="T24" fmla="*/ 37 w 114"/>
              <a:gd name="T25" fmla="*/ 128 h 241"/>
              <a:gd name="T26" fmla="*/ 34 w 114"/>
              <a:gd name="T27" fmla="*/ 171 h 241"/>
              <a:gd name="T28" fmla="*/ 42 w 114"/>
              <a:gd name="T29" fmla="*/ 184 h 241"/>
              <a:gd name="T30" fmla="*/ 30 w 114"/>
              <a:gd name="T31" fmla="*/ 177 h 241"/>
              <a:gd name="T32" fmla="*/ 8 w 114"/>
              <a:gd name="T33" fmla="*/ 239 h 241"/>
              <a:gd name="T34" fmla="*/ 111 w 114"/>
              <a:gd name="T35" fmla="*/ 227 h 241"/>
              <a:gd name="T36" fmla="*/ 110 w 114"/>
              <a:gd name="T37" fmla="*/ 202 h 241"/>
              <a:gd name="T38" fmla="*/ 108 w 114"/>
              <a:gd name="T39" fmla="*/ 166 h 241"/>
              <a:gd name="T40" fmla="*/ 75 w 114"/>
              <a:gd name="T41" fmla="*/ 53 h 241"/>
              <a:gd name="T42" fmla="*/ 38 w 114"/>
              <a:gd name="T43" fmla="*/ 68 h 241"/>
              <a:gd name="T44" fmla="*/ 71 w 114"/>
              <a:gd name="T45" fmla="*/ 92 h 241"/>
              <a:gd name="T46" fmla="*/ 109 w 114"/>
              <a:gd name="T47" fmla="*/ 186 h 241"/>
              <a:gd name="T48" fmla="*/ 87 w 114"/>
              <a:gd name="T49" fmla="*/ 67 h 241"/>
              <a:gd name="T50" fmla="*/ 64 w 114"/>
              <a:gd name="T51" fmla="*/ 8 h 241"/>
              <a:gd name="T52" fmla="*/ 62 w 114"/>
              <a:gd name="T53" fmla="*/ 5 h 241"/>
              <a:gd name="T54" fmla="*/ 57 w 114"/>
              <a:gd name="T55" fmla="*/ 36 h 241"/>
              <a:gd name="T56" fmla="*/ 62 w 114"/>
              <a:gd name="T57" fmla="*/ 8 h 241"/>
              <a:gd name="T58" fmla="*/ 62 w 114"/>
              <a:gd name="T59" fmla="*/ 8 h 241"/>
              <a:gd name="T60" fmla="*/ 57 w 114"/>
              <a:gd name="T61" fmla="*/ 33 h 241"/>
              <a:gd name="T62" fmla="*/ 56 w 114"/>
              <a:gd name="T63" fmla="*/ 26 h 241"/>
              <a:gd name="T64" fmla="*/ 42 w 114"/>
              <a:gd name="T65" fmla="*/ 91 h 241"/>
              <a:gd name="T66" fmla="*/ 37 w 114"/>
              <a:gd name="T67" fmla="*/ 78 h 241"/>
              <a:gd name="T68" fmla="*/ 52 w 114"/>
              <a:gd name="T69" fmla="*/ 22 h 241"/>
              <a:gd name="T70" fmla="*/ 44 w 114"/>
              <a:gd name="T71" fmla="*/ 170 h 241"/>
              <a:gd name="T72" fmla="*/ 36 w 114"/>
              <a:gd name="T73" fmla="*/ 172 h 241"/>
              <a:gd name="T74" fmla="*/ 36 w 114"/>
              <a:gd name="T75" fmla="*/ 174 h 241"/>
              <a:gd name="T76" fmla="*/ 36 w 114"/>
              <a:gd name="T77" fmla="*/ 174 h 241"/>
              <a:gd name="T78" fmla="*/ 38 w 114"/>
              <a:gd name="T79" fmla="*/ 164 h 241"/>
              <a:gd name="T80" fmla="*/ 41 w 114"/>
              <a:gd name="T81" fmla="*/ 176 h 241"/>
              <a:gd name="T82" fmla="*/ 29 w 114"/>
              <a:gd name="T83" fmla="*/ 136 h 241"/>
              <a:gd name="T84" fmla="*/ 35 w 114"/>
              <a:gd name="T85" fmla="*/ 122 h 241"/>
              <a:gd name="T86" fmla="*/ 37 w 114"/>
              <a:gd name="T87" fmla="*/ 95 h 241"/>
              <a:gd name="T88" fmla="*/ 36 w 114"/>
              <a:gd name="T89" fmla="*/ 184 h 241"/>
              <a:gd name="T90" fmla="*/ 36 w 114"/>
              <a:gd name="T91" fmla="*/ 92 h 241"/>
              <a:gd name="T92" fmla="*/ 30 w 114"/>
              <a:gd name="T93" fmla="*/ 175 h 241"/>
              <a:gd name="T94" fmla="*/ 27 w 114"/>
              <a:gd name="T95" fmla="*/ 138 h 241"/>
              <a:gd name="T96" fmla="*/ 17 w 114"/>
              <a:gd name="T97" fmla="*/ 146 h 241"/>
              <a:gd name="T98" fmla="*/ 12 w 114"/>
              <a:gd name="T99" fmla="*/ 148 h 241"/>
              <a:gd name="T100" fmla="*/ 27 w 114"/>
              <a:gd name="T101" fmla="*/ 181 h 241"/>
              <a:gd name="T102" fmla="*/ 24 w 114"/>
              <a:gd name="T103" fmla="*/ 101 h 241"/>
              <a:gd name="T104" fmla="*/ 13 w 114"/>
              <a:gd name="T105" fmla="*/ 146 h 241"/>
              <a:gd name="T106" fmla="*/ 15 w 114"/>
              <a:gd name="T107" fmla="*/ 213 h 241"/>
              <a:gd name="T108" fmla="*/ 20 w 114"/>
              <a:gd name="T109" fmla="*/ 216 h 241"/>
              <a:gd name="T110" fmla="*/ 9 w 114"/>
              <a:gd name="T111" fmla="*/ 213 h 241"/>
              <a:gd name="T112" fmla="*/ 11 w 114"/>
              <a:gd name="T113" fmla="*/ 229 h 241"/>
              <a:gd name="T114" fmla="*/ 11 w 114"/>
              <a:gd name="T115" fmla="*/ 196 h 241"/>
              <a:gd name="T116" fmla="*/ 7 w 114"/>
              <a:gd name="T117" fmla="*/ 236 h 241"/>
              <a:gd name="T118" fmla="*/ 6 w 114"/>
              <a:gd name="T119" fmla="*/ 194 h 241"/>
              <a:gd name="T120" fmla="*/ 6 w 114"/>
              <a:gd name="T121" fmla="*/ 19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 h="241">
                <a:moveTo>
                  <a:pt x="5" y="240"/>
                </a:moveTo>
                <a:cubicBezTo>
                  <a:pt x="4" y="232"/>
                  <a:pt x="4" y="226"/>
                  <a:pt x="2" y="219"/>
                </a:cubicBezTo>
                <a:cubicBezTo>
                  <a:pt x="1" y="218"/>
                  <a:pt x="0" y="215"/>
                  <a:pt x="0" y="212"/>
                </a:cubicBezTo>
                <a:cubicBezTo>
                  <a:pt x="0" y="211"/>
                  <a:pt x="1" y="210"/>
                  <a:pt x="1" y="208"/>
                </a:cubicBezTo>
                <a:cubicBezTo>
                  <a:pt x="3" y="204"/>
                  <a:pt x="4" y="197"/>
                  <a:pt x="4" y="192"/>
                </a:cubicBezTo>
                <a:cubicBezTo>
                  <a:pt x="3" y="191"/>
                  <a:pt x="3" y="191"/>
                  <a:pt x="2" y="189"/>
                </a:cubicBezTo>
                <a:cubicBezTo>
                  <a:pt x="5" y="176"/>
                  <a:pt x="9" y="161"/>
                  <a:pt x="10" y="146"/>
                </a:cubicBezTo>
                <a:cubicBezTo>
                  <a:pt x="10" y="146"/>
                  <a:pt x="10" y="144"/>
                  <a:pt x="11" y="144"/>
                </a:cubicBezTo>
                <a:cubicBezTo>
                  <a:pt x="11" y="135"/>
                  <a:pt x="16" y="122"/>
                  <a:pt x="15" y="112"/>
                </a:cubicBezTo>
                <a:cubicBezTo>
                  <a:pt x="16" y="112"/>
                  <a:pt x="15" y="111"/>
                  <a:pt x="16" y="110"/>
                </a:cubicBezTo>
                <a:cubicBezTo>
                  <a:pt x="16" y="102"/>
                  <a:pt x="20" y="94"/>
                  <a:pt x="19" y="86"/>
                </a:cubicBezTo>
                <a:cubicBezTo>
                  <a:pt x="21" y="85"/>
                  <a:pt x="25" y="86"/>
                  <a:pt x="28" y="84"/>
                </a:cubicBezTo>
                <a:cubicBezTo>
                  <a:pt x="29" y="84"/>
                  <a:pt x="31" y="85"/>
                  <a:pt x="33" y="86"/>
                </a:cubicBezTo>
                <a:cubicBezTo>
                  <a:pt x="36" y="80"/>
                  <a:pt x="35" y="75"/>
                  <a:pt x="36" y="69"/>
                </a:cubicBezTo>
                <a:cubicBezTo>
                  <a:pt x="37" y="56"/>
                  <a:pt x="45" y="49"/>
                  <a:pt x="56" y="45"/>
                </a:cubicBezTo>
                <a:cubicBezTo>
                  <a:pt x="55" y="40"/>
                  <a:pt x="56" y="37"/>
                  <a:pt x="54" y="33"/>
                </a:cubicBezTo>
                <a:cubicBezTo>
                  <a:pt x="55" y="31"/>
                  <a:pt x="57" y="31"/>
                  <a:pt x="58" y="29"/>
                </a:cubicBezTo>
                <a:cubicBezTo>
                  <a:pt x="55" y="28"/>
                  <a:pt x="52" y="27"/>
                  <a:pt x="50" y="25"/>
                </a:cubicBezTo>
                <a:cubicBezTo>
                  <a:pt x="50" y="19"/>
                  <a:pt x="51" y="10"/>
                  <a:pt x="50" y="3"/>
                </a:cubicBezTo>
                <a:cubicBezTo>
                  <a:pt x="52" y="2"/>
                  <a:pt x="55" y="0"/>
                  <a:pt x="58" y="0"/>
                </a:cubicBezTo>
                <a:cubicBezTo>
                  <a:pt x="61" y="0"/>
                  <a:pt x="67" y="2"/>
                  <a:pt x="68" y="4"/>
                </a:cubicBezTo>
                <a:cubicBezTo>
                  <a:pt x="68" y="6"/>
                  <a:pt x="68" y="8"/>
                  <a:pt x="68" y="10"/>
                </a:cubicBezTo>
                <a:cubicBezTo>
                  <a:pt x="68" y="15"/>
                  <a:pt x="69" y="19"/>
                  <a:pt x="69" y="25"/>
                </a:cubicBezTo>
                <a:cubicBezTo>
                  <a:pt x="67" y="27"/>
                  <a:pt x="66" y="27"/>
                  <a:pt x="64" y="28"/>
                </a:cubicBezTo>
                <a:cubicBezTo>
                  <a:pt x="63" y="29"/>
                  <a:pt x="64" y="30"/>
                  <a:pt x="64" y="30"/>
                </a:cubicBezTo>
                <a:cubicBezTo>
                  <a:pt x="65" y="31"/>
                  <a:pt x="66" y="32"/>
                  <a:pt x="67" y="32"/>
                </a:cubicBezTo>
                <a:cubicBezTo>
                  <a:pt x="66" y="38"/>
                  <a:pt x="66" y="42"/>
                  <a:pt x="67" y="46"/>
                </a:cubicBezTo>
                <a:cubicBezTo>
                  <a:pt x="77" y="49"/>
                  <a:pt x="82" y="56"/>
                  <a:pt x="86" y="64"/>
                </a:cubicBezTo>
                <a:cubicBezTo>
                  <a:pt x="93" y="62"/>
                  <a:pt x="97" y="57"/>
                  <a:pt x="99" y="51"/>
                </a:cubicBezTo>
                <a:cubicBezTo>
                  <a:pt x="100" y="50"/>
                  <a:pt x="101" y="50"/>
                  <a:pt x="102" y="50"/>
                </a:cubicBezTo>
                <a:cubicBezTo>
                  <a:pt x="104" y="50"/>
                  <a:pt x="106" y="49"/>
                  <a:pt x="108" y="51"/>
                </a:cubicBezTo>
                <a:cubicBezTo>
                  <a:pt x="113" y="56"/>
                  <a:pt x="107" y="70"/>
                  <a:pt x="104" y="76"/>
                </a:cubicBezTo>
                <a:cubicBezTo>
                  <a:pt x="104" y="78"/>
                  <a:pt x="102" y="79"/>
                  <a:pt x="101" y="80"/>
                </a:cubicBezTo>
                <a:cubicBezTo>
                  <a:pt x="100" y="82"/>
                  <a:pt x="98" y="84"/>
                  <a:pt x="97" y="85"/>
                </a:cubicBezTo>
                <a:cubicBezTo>
                  <a:pt x="96" y="86"/>
                  <a:pt x="95" y="86"/>
                  <a:pt x="94" y="86"/>
                </a:cubicBezTo>
                <a:cubicBezTo>
                  <a:pt x="97" y="103"/>
                  <a:pt x="100" y="122"/>
                  <a:pt x="105" y="137"/>
                </a:cubicBezTo>
                <a:cubicBezTo>
                  <a:pt x="107" y="146"/>
                  <a:pt x="109" y="156"/>
                  <a:pt x="110" y="166"/>
                </a:cubicBezTo>
                <a:cubicBezTo>
                  <a:pt x="111" y="173"/>
                  <a:pt x="110" y="179"/>
                  <a:pt x="112" y="185"/>
                </a:cubicBezTo>
                <a:cubicBezTo>
                  <a:pt x="112" y="189"/>
                  <a:pt x="111" y="195"/>
                  <a:pt x="113" y="198"/>
                </a:cubicBezTo>
                <a:cubicBezTo>
                  <a:pt x="112" y="200"/>
                  <a:pt x="113" y="202"/>
                  <a:pt x="113" y="205"/>
                </a:cubicBezTo>
                <a:cubicBezTo>
                  <a:pt x="113" y="212"/>
                  <a:pt x="113" y="221"/>
                  <a:pt x="113" y="228"/>
                </a:cubicBezTo>
                <a:cubicBezTo>
                  <a:pt x="112" y="230"/>
                  <a:pt x="114" y="237"/>
                  <a:pt x="111" y="239"/>
                </a:cubicBezTo>
                <a:cubicBezTo>
                  <a:pt x="108" y="238"/>
                  <a:pt x="109" y="236"/>
                  <a:pt x="109" y="233"/>
                </a:cubicBezTo>
                <a:cubicBezTo>
                  <a:pt x="109" y="225"/>
                  <a:pt x="107" y="214"/>
                  <a:pt x="105" y="206"/>
                </a:cubicBezTo>
                <a:cubicBezTo>
                  <a:pt x="104" y="204"/>
                  <a:pt x="105" y="202"/>
                  <a:pt x="104" y="199"/>
                </a:cubicBezTo>
                <a:cubicBezTo>
                  <a:pt x="102" y="198"/>
                  <a:pt x="101" y="199"/>
                  <a:pt x="100" y="198"/>
                </a:cubicBezTo>
                <a:cubicBezTo>
                  <a:pt x="100" y="185"/>
                  <a:pt x="99" y="171"/>
                  <a:pt x="96" y="157"/>
                </a:cubicBezTo>
                <a:cubicBezTo>
                  <a:pt x="92" y="134"/>
                  <a:pt x="85" y="111"/>
                  <a:pt x="74" y="94"/>
                </a:cubicBezTo>
                <a:cubicBezTo>
                  <a:pt x="71" y="94"/>
                  <a:pt x="69" y="95"/>
                  <a:pt x="65" y="94"/>
                </a:cubicBezTo>
                <a:cubicBezTo>
                  <a:pt x="64" y="95"/>
                  <a:pt x="64" y="96"/>
                  <a:pt x="64" y="96"/>
                </a:cubicBezTo>
                <a:cubicBezTo>
                  <a:pt x="56" y="95"/>
                  <a:pt x="51" y="101"/>
                  <a:pt x="46" y="106"/>
                </a:cubicBezTo>
                <a:cubicBezTo>
                  <a:pt x="41" y="112"/>
                  <a:pt x="39" y="119"/>
                  <a:pt x="37" y="128"/>
                </a:cubicBezTo>
                <a:cubicBezTo>
                  <a:pt x="36" y="135"/>
                  <a:pt x="34" y="140"/>
                  <a:pt x="33" y="146"/>
                </a:cubicBezTo>
                <a:cubicBezTo>
                  <a:pt x="35" y="148"/>
                  <a:pt x="34" y="150"/>
                  <a:pt x="33" y="153"/>
                </a:cubicBezTo>
                <a:cubicBezTo>
                  <a:pt x="32" y="159"/>
                  <a:pt x="33" y="165"/>
                  <a:pt x="31" y="171"/>
                </a:cubicBezTo>
                <a:cubicBezTo>
                  <a:pt x="32" y="170"/>
                  <a:pt x="33" y="170"/>
                  <a:pt x="34" y="171"/>
                </a:cubicBezTo>
                <a:cubicBezTo>
                  <a:pt x="35" y="168"/>
                  <a:pt x="35" y="165"/>
                  <a:pt x="36" y="162"/>
                </a:cubicBezTo>
                <a:cubicBezTo>
                  <a:pt x="38" y="161"/>
                  <a:pt x="43" y="162"/>
                  <a:pt x="44" y="164"/>
                </a:cubicBezTo>
                <a:cubicBezTo>
                  <a:pt x="44" y="166"/>
                  <a:pt x="45" y="166"/>
                  <a:pt x="44" y="167"/>
                </a:cubicBezTo>
                <a:cubicBezTo>
                  <a:pt x="49" y="172"/>
                  <a:pt x="48" y="182"/>
                  <a:pt x="42" y="184"/>
                </a:cubicBezTo>
                <a:cubicBezTo>
                  <a:pt x="42" y="185"/>
                  <a:pt x="41" y="186"/>
                  <a:pt x="41" y="187"/>
                </a:cubicBezTo>
                <a:cubicBezTo>
                  <a:pt x="37" y="188"/>
                  <a:pt x="33" y="188"/>
                  <a:pt x="32" y="186"/>
                </a:cubicBezTo>
                <a:cubicBezTo>
                  <a:pt x="32" y="183"/>
                  <a:pt x="34" y="181"/>
                  <a:pt x="33" y="178"/>
                </a:cubicBezTo>
                <a:cubicBezTo>
                  <a:pt x="32" y="177"/>
                  <a:pt x="31" y="178"/>
                  <a:pt x="30" y="177"/>
                </a:cubicBezTo>
                <a:cubicBezTo>
                  <a:pt x="29" y="181"/>
                  <a:pt x="29" y="188"/>
                  <a:pt x="28" y="193"/>
                </a:cubicBezTo>
                <a:cubicBezTo>
                  <a:pt x="27" y="193"/>
                  <a:pt x="27" y="194"/>
                  <a:pt x="26" y="195"/>
                </a:cubicBezTo>
                <a:cubicBezTo>
                  <a:pt x="25" y="202"/>
                  <a:pt x="23" y="210"/>
                  <a:pt x="23" y="217"/>
                </a:cubicBezTo>
                <a:cubicBezTo>
                  <a:pt x="16" y="223"/>
                  <a:pt x="12" y="233"/>
                  <a:pt x="8" y="239"/>
                </a:cubicBezTo>
                <a:cubicBezTo>
                  <a:pt x="7" y="240"/>
                  <a:pt x="7" y="241"/>
                  <a:pt x="5" y="240"/>
                </a:cubicBezTo>
                <a:close/>
                <a:moveTo>
                  <a:pt x="111" y="205"/>
                </a:moveTo>
                <a:cubicBezTo>
                  <a:pt x="110" y="204"/>
                  <a:pt x="108" y="205"/>
                  <a:pt x="107" y="204"/>
                </a:cubicBezTo>
                <a:cubicBezTo>
                  <a:pt x="108" y="212"/>
                  <a:pt x="109" y="219"/>
                  <a:pt x="111" y="227"/>
                </a:cubicBezTo>
                <a:cubicBezTo>
                  <a:pt x="112" y="220"/>
                  <a:pt x="111" y="212"/>
                  <a:pt x="111" y="205"/>
                </a:cubicBezTo>
                <a:close/>
                <a:moveTo>
                  <a:pt x="106" y="199"/>
                </a:moveTo>
                <a:cubicBezTo>
                  <a:pt x="106" y="200"/>
                  <a:pt x="107" y="201"/>
                  <a:pt x="107" y="202"/>
                </a:cubicBezTo>
                <a:cubicBezTo>
                  <a:pt x="108" y="202"/>
                  <a:pt x="109" y="202"/>
                  <a:pt x="110" y="202"/>
                </a:cubicBezTo>
                <a:cubicBezTo>
                  <a:pt x="111" y="201"/>
                  <a:pt x="111" y="201"/>
                  <a:pt x="111" y="200"/>
                </a:cubicBezTo>
                <a:cubicBezTo>
                  <a:pt x="109" y="199"/>
                  <a:pt x="108" y="200"/>
                  <a:pt x="106" y="199"/>
                </a:cubicBezTo>
                <a:close/>
                <a:moveTo>
                  <a:pt x="109" y="186"/>
                </a:moveTo>
                <a:cubicBezTo>
                  <a:pt x="109" y="179"/>
                  <a:pt x="108" y="172"/>
                  <a:pt x="108" y="166"/>
                </a:cubicBezTo>
                <a:cubicBezTo>
                  <a:pt x="107" y="153"/>
                  <a:pt x="104" y="144"/>
                  <a:pt x="101" y="132"/>
                </a:cubicBezTo>
                <a:cubicBezTo>
                  <a:pt x="99" y="124"/>
                  <a:pt x="97" y="115"/>
                  <a:pt x="96" y="106"/>
                </a:cubicBezTo>
                <a:cubicBezTo>
                  <a:pt x="93" y="93"/>
                  <a:pt x="90" y="75"/>
                  <a:pt x="83" y="63"/>
                </a:cubicBezTo>
                <a:cubicBezTo>
                  <a:pt x="81" y="60"/>
                  <a:pt x="78" y="55"/>
                  <a:pt x="75" y="53"/>
                </a:cubicBezTo>
                <a:cubicBezTo>
                  <a:pt x="71" y="49"/>
                  <a:pt x="63" y="48"/>
                  <a:pt x="57" y="47"/>
                </a:cubicBezTo>
                <a:cubicBezTo>
                  <a:pt x="56" y="49"/>
                  <a:pt x="56" y="48"/>
                  <a:pt x="54" y="48"/>
                </a:cubicBezTo>
                <a:cubicBezTo>
                  <a:pt x="49" y="51"/>
                  <a:pt x="44" y="54"/>
                  <a:pt x="41" y="59"/>
                </a:cubicBezTo>
                <a:cubicBezTo>
                  <a:pt x="40" y="62"/>
                  <a:pt x="38" y="64"/>
                  <a:pt x="38" y="68"/>
                </a:cubicBezTo>
                <a:cubicBezTo>
                  <a:pt x="38" y="69"/>
                  <a:pt x="39" y="70"/>
                  <a:pt x="39" y="71"/>
                </a:cubicBezTo>
                <a:cubicBezTo>
                  <a:pt x="39" y="73"/>
                  <a:pt x="38" y="74"/>
                  <a:pt x="39" y="76"/>
                </a:cubicBezTo>
                <a:cubicBezTo>
                  <a:pt x="41" y="82"/>
                  <a:pt x="48" y="89"/>
                  <a:pt x="56" y="91"/>
                </a:cubicBezTo>
                <a:cubicBezTo>
                  <a:pt x="61" y="92"/>
                  <a:pt x="66" y="92"/>
                  <a:pt x="71" y="92"/>
                </a:cubicBezTo>
                <a:cubicBezTo>
                  <a:pt x="72" y="91"/>
                  <a:pt x="72" y="90"/>
                  <a:pt x="73" y="90"/>
                </a:cubicBezTo>
                <a:cubicBezTo>
                  <a:pt x="92" y="117"/>
                  <a:pt x="100" y="160"/>
                  <a:pt x="102" y="196"/>
                </a:cubicBezTo>
                <a:cubicBezTo>
                  <a:pt x="105" y="196"/>
                  <a:pt x="107" y="197"/>
                  <a:pt x="110" y="197"/>
                </a:cubicBezTo>
                <a:cubicBezTo>
                  <a:pt x="110" y="193"/>
                  <a:pt x="110" y="190"/>
                  <a:pt x="109" y="186"/>
                </a:cubicBezTo>
                <a:close/>
                <a:moveTo>
                  <a:pt x="107" y="58"/>
                </a:moveTo>
                <a:cubicBezTo>
                  <a:pt x="107" y="54"/>
                  <a:pt x="106" y="52"/>
                  <a:pt x="102" y="52"/>
                </a:cubicBezTo>
                <a:cubicBezTo>
                  <a:pt x="102" y="53"/>
                  <a:pt x="102" y="53"/>
                  <a:pt x="101" y="53"/>
                </a:cubicBezTo>
                <a:cubicBezTo>
                  <a:pt x="98" y="59"/>
                  <a:pt x="93" y="63"/>
                  <a:pt x="87" y="67"/>
                </a:cubicBezTo>
                <a:cubicBezTo>
                  <a:pt x="90" y="73"/>
                  <a:pt x="91" y="78"/>
                  <a:pt x="93" y="84"/>
                </a:cubicBezTo>
                <a:cubicBezTo>
                  <a:pt x="100" y="80"/>
                  <a:pt x="108" y="68"/>
                  <a:pt x="107" y="58"/>
                </a:cubicBezTo>
                <a:close/>
                <a:moveTo>
                  <a:pt x="66" y="8"/>
                </a:moveTo>
                <a:cubicBezTo>
                  <a:pt x="65" y="8"/>
                  <a:pt x="65" y="8"/>
                  <a:pt x="64" y="8"/>
                </a:cubicBezTo>
                <a:cubicBezTo>
                  <a:pt x="64" y="13"/>
                  <a:pt x="65" y="19"/>
                  <a:pt x="65" y="24"/>
                </a:cubicBezTo>
                <a:cubicBezTo>
                  <a:pt x="68" y="20"/>
                  <a:pt x="66" y="13"/>
                  <a:pt x="66" y="8"/>
                </a:cubicBezTo>
                <a:close/>
                <a:moveTo>
                  <a:pt x="53" y="4"/>
                </a:moveTo>
                <a:cubicBezTo>
                  <a:pt x="55" y="6"/>
                  <a:pt x="59" y="5"/>
                  <a:pt x="62" y="5"/>
                </a:cubicBezTo>
                <a:cubicBezTo>
                  <a:pt x="63" y="5"/>
                  <a:pt x="65" y="7"/>
                  <a:pt x="65" y="5"/>
                </a:cubicBezTo>
                <a:cubicBezTo>
                  <a:pt x="63" y="3"/>
                  <a:pt x="56" y="1"/>
                  <a:pt x="53" y="4"/>
                </a:cubicBezTo>
                <a:close/>
                <a:moveTo>
                  <a:pt x="64" y="36"/>
                </a:moveTo>
                <a:cubicBezTo>
                  <a:pt x="61" y="36"/>
                  <a:pt x="61" y="36"/>
                  <a:pt x="57" y="36"/>
                </a:cubicBezTo>
                <a:cubicBezTo>
                  <a:pt x="58" y="40"/>
                  <a:pt x="57" y="41"/>
                  <a:pt x="58" y="45"/>
                </a:cubicBezTo>
                <a:cubicBezTo>
                  <a:pt x="59" y="45"/>
                  <a:pt x="62" y="46"/>
                  <a:pt x="64" y="46"/>
                </a:cubicBezTo>
                <a:cubicBezTo>
                  <a:pt x="65" y="43"/>
                  <a:pt x="64" y="40"/>
                  <a:pt x="64" y="36"/>
                </a:cubicBezTo>
                <a:close/>
                <a:moveTo>
                  <a:pt x="62" y="8"/>
                </a:moveTo>
                <a:cubicBezTo>
                  <a:pt x="61" y="8"/>
                  <a:pt x="61" y="8"/>
                  <a:pt x="60" y="8"/>
                </a:cubicBezTo>
                <a:cubicBezTo>
                  <a:pt x="59" y="14"/>
                  <a:pt x="62" y="22"/>
                  <a:pt x="60" y="27"/>
                </a:cubicBezTo>
                <a:cubicBezTo>
                  <a:pt x="61" y="26"/>
                  <a:pt x="62" y="26"/>
                  <a:pt x="63" y="26"/>
                </a:cubicBezTo>
                <a:cubicBezTo>
                  <a:pt x="63" y="18"/>
                  <a:pt x="62" y="15"/>
                  <a:pt x="62" y="8"/>
                </a:cubicBezTo>
                <a:close/>
                <a:moveTo>
                  <a:pt x="62" y="34"/>
                </a:moveTo>
                <a:cubicBezTo>
                  <a:pt x="63" y="33"/>
                  <a:pt x="62" y="31"/>
                  <a:pt x="61" y="29"/>
                </a:cubicBezTo>
                <a:cubicBezTo>
                  <a:pt x="61" y="29"/>
                  <a:pt x="60" y="29"/>
                  <a:pt x="60" y="29"/>
                </a:cubicBezTo>
                <a:cubicBezTo>
                  <a:pt x="59" y="31"/>
                  <a:pt x="58" y="32"/>
                  <a:pt x="57" y="33"/>
                </a:cubicBezTo>
                <a:cubicBezTo>
                  <a:pt x="58" y="34"/>
                  <a:pt x="60" y="34"/>
                  <a:pt x="62" y="34"/>
                </a:cubicBezTo>
                <a:close/>
                <a:moveTo>
                  <a:pt x="58" y="8"/>
                </a:moveTo>
                <a:cubicBezTo>
                  <a:pt x="57" y="8"/>
                  <a:pt x="57" y="7"/>
                  <a:pt x="56" y="7"/>
                </a:cubicBezTo>
                <a:cubicBezTo>
                  <a:pt x="56" y="14"/>
                  <a:pt x="56" y="20"/>
                  <a:pt x="56" y="26"/>
                </a:cubicBezTo>
                <a:cubicBezTo>
                  <a:pt x="57" y="26"/>
                  <a:pt x="58" y="26"/>
                  <a:pt x="59" y="26"/>
                </a:cubicBezTo>
                <a:cubicBezTo>
                  <a:pt x="60" y="21"/>
                  <a:pt x="58" y="14"/>
                  <a:pt x="58" y="8"/>
                </a:cubicBezTo>
                <a:close/>
                <a:moveTo>
                  <a:pt x="38" y="86"/>
                </a:moveTo>
                <a:cubicBezTo>
                  <a:pt x="40" y="88"/>
                  <a:pt x="40" y="89"/>
                  <a:pt x="42" y="91"/>
                </a:cubicBezTo>
                <a:cubicBezTo>
                  <a:pt x="43" y="94"/>
                  <a:pt x="41" y="95"/>
                  <a:pt x="41" y="99"/>
                </a:cubicBezTo>
                <a:cubicBezTo>
                  <a:pt x="39" y="105"/>
                  <a:pt x="39" y="109"/>
                  <a:pt x="38" y="115"/>
                </a:cubicBezTo>
                <a:cubicBezTo>
                  <a:pt x="42" y="105"/>
                  <a:pt x="49" y="99"/>
                  <a:pt x="58" y="94"/>
                </a:cubicBezTo>
                <a:cubicBezTo>
                  <a:pt x="48" y="92"/>
                  <a:pt x="41" y="86"/>
                  <a:pt x="37" y="78"/>
                </a:cubicBezTo>
                <a:cubicBezTo>
                  <a:pt x="37" y="81"/>
                  <a:pt x="36" y="84"/>
                  <a:pt x="36" y="86"/>
                </a:cubicBezTo>
                <a:cubicBezTo>
                  <a:pt x="37" y="86"/>
                  <a:pt x="38" y="86"/>
                  <a:pt x="38" y="86"/>
                </a:cubicBezTo>
                <a:close/>
                <a:moveTo>
                  <a:pt x="52" y="6"/>
                </a:moveTo>
                <a:cubicBezTo>
                  <a:pt x="52" y="11"/>
                  <a:pt x="52" y="17"/>
                  <a:pt x="52" y="22"/>
                </a:cubicBezTo>
                <a:cubicBezTo>
                  <a:pt x="53" y="23"/>
                  <a:pt x="54" y="25"/>
                  <a:pt x="54" y="24"/>
                </a:cubicBezTo>
                <a:cubicBezTo>
                  <a:pt x="54" y="20"/>
                  <a:pt x="54" y="13"/>
                  <a:pt x="54" y="7"/>
                </a:cubicBezTo>
                <a:cubicBezTo>
                  <a:pt x="53" y="7"/>
                  <a:pt x="53" y="6"/>
                  <a:pt x="52" y="6"/>
                </a:cubicBezTo>
                <a:close/>
                <a:moveTo>
                  <a:pt x="44" y="170"/>
                </a:moveTo>
                <a:cubicBezTo>
                  <a:pt x="44" y="174"/>
                  <a:pt x="43" y="177"/>
                  <a:pt x="43" y="181"/>
                </a:cubicBezTo>
                <a:cubicBezTo>
                  <a:pt x="44" y="178"/>
                  <a:pt x="46" y="172"/>
                  <a:pt x="44" y="170"/>
                </a:cubicBezTo>
                <a:close/>
                <a:moveTo>
                  <a:pt x="37" y="169"/>
                </a:moveTo>
                <a:cubicBezTo>
                  <a:pt x="37" y="169"/>
                  <a:pt x="36" y="171"/>
                  <a:pt x="36" y="172"/>
                </a:cubicBezTo>
                <a:cubicBezTo>
                  <a:pt x="38" y="171"/>
                  <a:pt x="40" y="170"/>
                  <a:pt x="42" y="170"/>
                </a:cubicBezTo>
                <a:cubicBezTo>
                  <a:pt x="42" y="169"/>
                  <a:pt x="43" y="168"/>
                  <a:pt x="42" y="167"/>
                </a:cubicBezTo>
                <a:cubicBezTo>
                  <a:pt x="40" y="168"/>
                  <a:pt x="39" y="168"/>
                  <a:pt x="37" y="169"/>
                </a:cubicBezTo>
                <a:close/>
                <a:moveTo>
                  <a:pt x="36" y="174"/>
                </a:moveTo>
                <a:cubicBezTo>
                  <a:pt x="36" y="175"/>
                  <a:pt x="35" y="176"/>
                  <a:pt x="35" y="177"/>
                </a:cubicBezTo>
                <a:cubicBezTo>
                  <a:pt x="37" y="176"/>
                  <a:pt x="39" y="175"/>
                  <a:pt x="41" y="174"/>
                </a:cubicBezTo>
                <a:cubicBezTo>
                  <a:pt x="41" y="173"/>
                  <a:pt x="42" y="173"/>
                  <a:pt x="41" y="172"/>
                </a:cubicBezTo>
                <a:cubicBezTo>
                  <a:pt x="39" y="172"/>
                  <a:pt x="38" y="173"/>
                  <a:pt x="36" y="174"/>
                </a:cubicBezTo>
                <a:close/>
                <a:moveTo>
                  <a:pt x="38" y="164"/>
                </a:moveTo>
                <a:cubicBezTo>
                  <a:pt x="37" y="165"/>
                  <a:pt x="37" y="165"/>
                  <a:pt x="37" y="167"/>
                </a:cubicBezTo>
                <a:cubicBezTo>
                  <a:pt x="39" y="166"/>
                  <a:pt x="40" y="166"/>
                  <a:pt x="41" y="165"/>
                </a:cubicBezTo>
                <a:cubicBezTo>
                  <a:pt x="40" y="164"/>
                  <a:pt x="39" y="165"/>
                  <a:pt x="38" y="164"/>
                </a:cubicBezTo>
                <a:close/>
                <a:moveTo>
                  <a:pt x="35" y="179"/>
                </a:moveTo>
                <a:cubicBezTo>
                  <a:pt x="36" y="180"/>
                  <a:pt x="34" y="182"/>
                  <a:pt x="36" y="182"/>
                </a:cubicBezTo>
                <a:cubicBezTo>
                  <a:pt x="37" y="182"/>
                  <a:pt x="38" y="179"/>
                  <a:pt x="40" y="180"/>
                </a:cubicBezTo>
                <a:cubicBezTo>
                  <a:pt x="40" y="178"/>
                  <a:pt x="41" y="178"/>
                  <a:pt x="41" y="176"/>
                </a:cubicBezTo>
                <a:cubicBezTo>
                  <a:pt x="39" y="177"/>
                  <a:pt x="37" y="178"/>
                  <a:pt x="35" y="179"/>
                </a:cubicBezTo>
                <a:close/>
                <a:moveTo>
                  <a:pt x="37" y="95"/>
                </a:moveTo>
                <a:cubicBezTo>
                  <a:pt x="33" y="106"/>
                  <a:pt x="32" y="118"/>
                  <a:pt x="30" y="129"/>
                </a:cubicBezTo>
                <a:cubicBezTo>
                  <a:pt x="29" y="131"/>
                  <a:pt x="30" y="134"/>
                  <a:pt x="29" y="136"/>
                </a:cubicBezTo>
                <a:cubicBezTo>
                  <a:pt x="28" y="140"/>
                  <a:pt x="26" y="144"/>
                  <a:pt x="28" y="148"/>
                </a:cubicBezTo>
                <a:cubicBezTo>
                  <a:pt x="32" y="147"/>
                  <a:pt x="30" y="143"/>
                  <a:pt x="31" y="140"/>
                </a:cubicBezTo>
                <a:cubicBezTo>
                  <a:pt x="31" y="138"/>
                  <a:pt x="32" y="136"/>
                  <a:pt x="32" y="133"/>
                </a:cubicBezTo>
                <a:cubicBezTo>
                  <a:pt x="33" y="129"/>
                  <a:pt x="34" y="125"/>
                  <a:pt x="35" y="122"/>
                </a:cubicBezTo>
                <a:cubicBezTo>
                  <a:pt x="36" y="116"/>
                  <a:pt x="36" y="109"/>
                  <a:pt x="38" y="103"/>
                </a:cubicBezTo>
                <a:cubicBezTo>
                  <a:pt x="38" y="100"/>
                  <a:pt x="40" y="97"/>
                  <a:pt x="40" y="94"/>
                </a:cubicBezTo>
                <a:cubicBezTo>
                  <a:pt x="40" y="94"/>
                  <a:pt x="40" y="94"/>
                  <a:pt x="40" y="93"/>
                </a:cubicBezTo>
                <a:cubicBezTo>
                  <a:pt x="39" y="94"/>
                  <a:pt x="38" y="94"/>
                  <a:pt x="37" y="95"/>
                </a:cubicBezTo>
                <a:close/>
                <a:moveTo>
                  <a:pt x="36" y="184"/>
                </a:moveTo>
                <a:cubicBezTo>
                  <a:pt x="36" y="185"/>
                  <a:pt x="36" y="185"/>
                  <a:pt x="36" y="186"/>
                </a:cubicBezTo>
                <a:cubicBezTo>
                  <a:pt x="38" y="186"/>
                  <a:pt x="40" y="184"/>
                  <a:pt x="39" y="182"/>
                </a:cubicBezTo>
                <a:cubicBezTo>
                  <a:pt x="38" y="183"/>
                  <a:pt x="37" y="184"/>
                  <a:pt x="36" y="184"/>
                </a:cubicBezTo>
                <a:close/>
                <a:moveTo>
                  <a:pt x="23" y="89"/>
                </a:moveTo>
                <a:cubicBezTo>
                  <a:pt x="24" y="89"/>
                  <a:pt x="25" y="91"/>
                  <a:pt x="26" y="91"/>
                </a:cubicBezTo>
                <a:cubicBezTo>
                  <a:pt x="27" y="92"/>
                  <a:pt x="30" y="92"/>
                  <a:pt x="32" y="92"/>
                </a:cubicBezTo>
                <a:cubicBezTo>
                  <a:pt x="34" y="93"/>
                  <a:pt x="33" y="93"/>
                  <a:pt x="36" y="92"/>
                </a:cubicBezTo>
                <a:cubicBezTo>
                  <a:pt x="37" y="92"/>
                  <a:pt x="39" y="92"/>
                  <a:pt x="39" y="91"/>
                </a:cubicBezTo>
                <a:cubicBezTo>
                  <a:pt x="36" y="87"/>
                  <a:pt x="27" y="85"/>
                  <a:pt x="23" y="89"/>
                </a:cubicBezTo>
                <a:close/>
                <a:moveTo>
                  <a:pt x="31" y="172"/>
                </a:moveTo>
                <a:cubicBezTo>
                  <a:pt x="31" y="173"/>
                  <a:pt x="30" y="174"/>
                  <a:pt x="30" y="175"/>
                </a:cubicBezTo>
                <a:cubicBezTo>
                  <a:pt x="31" y="175"/>
                  <a:pt x="32" y="175"/>
                  <a:pt x="34" y="175"/>
                </a:cubicBezTo>
                <a:cubicBezTo>
                  <a:pt x="34" y="174"/>
                  <a:pt x="34" y="173"/>
                  <a:pt x="34" y="173"/>
                </a:cubicBezTo>
                <a:cubicBezTo>
                  <a:pt x="33" y="172"/>
                  <a:pt x="32" y="172"/>
                  <a:pt x="31" y="172"/>
                </a:cubicBezTo>
                <a:close/>
                <a:moveTo>
                  <a:pt x="27" y="138"/>
                </a:moveTo>
                <a:cubicBezTo>
                  <a:pt x="29" y="130"/>
                  <a:pt x="29" y="122"/>
                  <a:pt x="30" y="115"/>
                </a:cubicBezTo>
                <a:cubicBezTo>
                  <a:pt x="32" y="109"/>
                  <a:pt x="33" y="103"/>
                  <a:pt x="33" y="96"/>
                </a:cubicBezTo>
                <a:cubicBezTo>
                  <a:pt x="31" y="96"/>
                  <a:pt x="29" y="94"/>
                  <a:pt x="27" y="94"/>
                </a:cubicBezTo>
                <a:cubicBezTo>
                  <a:pt x="23" y="112"/>
                  <a:pt x="20" y="128"/>
                  <a:pt x="17" y="146"/>
                </a:cubicBezTo>
                <a:cubicBezTo>
                  <a:pt x="19" y="148"/>
                  <a:pt x="22" y="147"/>
                  <a:pt x="24" y="148"/>
                </a:cubicBezTo>
                <a:cubicBezTo>
                  <a:pt x="25" y="145"/>
                  <a:pt x="26" y="142"/>
                  <a:pt x="27" y="138"/>
                </a:cubicBezTo>
                <a:close/>
                <a:moveTo>
                  <a:pt x="28" y="151"/>
                </a:moveTo>
                <a:cubicBezTo>
                  <a:pt x="23" y="151"/>
                  <a:pt x="15" y="149"/>
                  <a:pt x="12" y="148"/>
                </a:cubicBezTo>
                <a:cubicBezTo>
                  <a:pt x="10" y="162"/>
                  <a:pt x="7" y="176"/>
                  <a:pt x="5" y="189"/>
                </a:cubicBezTo>
                <a:cubicBezTo>
                  <a:pt x="6" y="192"/>
                  <a:pt x="13" y="195"/>
                  <a:pt x="19" y="195"/>
                </a:cubicBezTo>
                <a:cubicBezTo>
                  <a:pt x="21" y="194"/>
                  <a:pt x="25" y="193"/>
                  <a:pt x="25" y="192"/>
                </a:cubicBezTo>
                <a:cubicBezTo>
                  <a:pt x="27" y="190"/>
                  <a:pt x="27" y="185"/>
                  <a:pt x="27" y="181"/>
                </a:cubicBezTo>
                <a:cubicBezTo>
                  <a:pt x="28" y="175"/>
                  <a:pt x="30" y="167"/>
                  <a:pt x="30" y="163"/>
                </a:cubicBezTo>
                <a:cubicBezTo>
                  <a:pt x="31" y="158"/>
                  <a:pt x="32" y="151"/>
                  <a:pt x="32" y="150"/>
                </a:cubicBezTo>
                <a:cubicBezTo>
                  <a:pt x="30" y="150"/>
                  <a:pt x="29" y="150"/>
                  <a:pt x="28" y="151"/>
                </a:cubicBezTo>
                <a:close/>
                <a:moveTo>
                  <a:pt x="24" y="101"/>
                </a:moveTo>
                <a:cubicBezTo>
                  <a:pt x="24" y="101"/>
                  <a:pt x="24" y="101"/>
                  <a:pt x="24" y="101"/>
                </a:cubicBezTo>
                <a:cubicBezTo>
                  <a:pt x="24" y="96"/>
                  <a:pt x="23" y="93"/>
                  <a:pt x="21" y="90"/>
                </a:cubicBezTo>
                <a:cubicBezTo>
                  <a:pt x="19" y="99"/>
                  <a:pt x="18" y="109"/>
                  <a:pt x="17" y="118"/>
                </a:cubicBezTo>
                <a:cubicBezTo>
                  <a:pt x="15" y="128"/>
                  <a:pt x="13" y="137"/>
                  <a:pt x="13" y="146"/>
                </a:cubicBezTo>
                <a:cubicBezTo>
                  <a:pt x="14" y="146"/>
                  <a:pt x="14" y="146"/>
                  <a:pt x="15" y="146"/>
                </a:cubicBezTo>
                <a:cubicBezTo>
                  <a:pt x="18" y="133"/>
                  <a:pt x="20" y="114"/>
                  <a:pt x="24" y="101"/>
                </a:cubicBezTo>
                <a:close/>
                <a:moveTo>
                  <a:pt x="18" y="197"/>
                </a:moveTo>
                <a:cubicBezTo>
                  <a:pt x="17" y="202"/>
                  <a:pt x="16" y="207"/>
                  <a:pt x="15" y="213"/>
                </a:cubicBezTo>
                <a:cubicBezTo>
                  <a:pt x="17" y="212"/>
                  <a:pt x="19" y="212"/>
                  <a:pt x="21" y="213"/>
                </a:cubicBezTo>
                <a:cubicBezTo>
                  <a:pt x="21" y="207"/>
                  <a:pt x="23" y="202"/>
                  <a:pt x="23" y="196"/>
                </a:cubicBezTo>
                <a:cubicBezTo>
                  <a:pt x="21" y="197"/>
                  <a:pt x="20" y="197"/>
                  <a:pt x="18" y="197"/>
                </a:cubicBezTo>
                <a:close/>
                <a:moveTo>
                  <a:pt x="20" y="216"/>
                </a:moveTo>
                <a:cubicBezTo>
                  <a:pt x="19" y="216"/>
                  <a:pt x="19" y="215"/>
                  <a:pt x="19" y="215"/>
                </a:cubicBezTo>
                <a:cubicBezTo>
                  <a:pt x="16" y="214"/>
                  <a:pt x="15" y="218"/>
                  <a:pt x="13" y="218"/>
                </a:cubicBezTo>
                <a:cubicBezTo>
                  <a:pt x="11" y="218"/>
                  <a:pt x="11" y="215"/>
                  <a:pt x="11" y="214"/>
                </a:cubicBezTo>
                <a:cubicBezTo>
                  <a:pt x="11" y="214"/>
                  <a:pt x="10" y="214"/>
                  <a:pt x="9" y="213"/>
                </a:cubicBezTo>
                <a:cubicBezTo>
                  <a:pt x="8" y="215"/>
                  <a:pt x="8" y="215"/>
                  <a:pt x="7" y="217"/>
                </a:cubicBezTo>
                <a:cubicBezTo>
                  <a:pt x="3" y="216"/>
                  <a:pt x="6" y="212"/>
                  <a:pt x="3" y="210"/>
                </a:cubicBezTo>
                <a:cubicBezTo>
                  <a:pt x="2" y="216"/>
                  <a:pt x="4" y="222"/>
                  <a:pt x="5" y="228"/>
                </a:cubicBezTo>
                <a:cubicBezTo>
                  <a:pt x="7" y="229"/>
                  <a:pt x="9" y="228"/>
                  <a:pt x="11" y="229"/>
                </a:cubicBezTo>
                <a:cubicBezTo>
                  <a:pt x="14" y="225"/>
                  <a:pt x="17" y="221"/>
                  <a:pt x="20" y="216"/>
                </a:cubicBezTo>
                <a:close/>
                <a:moveTo>
                  <a:pt x="13" y="212"/>
                </a:moveTo>
                <a:cubicBezTo>
                  <a:pt x="14" y="207"/>
                  <a:pt x="16" y="202"/>
                  <a:pt x="16" y="197"/>
                </a:cubicBezTo>
                <a:cubicBezTo>
                  <a:pt x="14" y="197"/>
                  <a:pt x="13" y="196"/>
                  <a:pt x="11" y="196"/>
                </a:cubicBezTo>
                <a:cubicBezTo>
                  <a:pt x="10" y="201"/>
                  <a:pt x="7" y="207"/>
                  <a:pt x="8" y="212"/>
                </a:cubicBezTo>
                <a:cubicBezTo>
                  <a:pt x="9" y="212"/>
                  <a:pt x="9" y="211"/>
                  <a:pt x="10" y="211"/>
                </a:cubicBezTo>
                <a:cubicBezTo>
                  <a:pt x="12" y="211"/>
                  <a:pt x="11" y="211"/>
                  <a:pt x="13" y="212"/>
                </a:cubicBezTo>
                <a:close/>
                <a:moveTo>
                  <a:pt x="7" y="236"/>
                </a:moveTo>
                <a:cubicBezTo>
                  <a:pt x="8" y="235"/>
                  <a:pt x="10" y="233"/>
                  <a:pt x="10" y="231"/>
                </a:cubicBezTo>
                <a:cubicBezTo>
                  <a:pt x="9" y="230"/>
                  <a:pt x="8" y="231"/>
                  <a:pt x="6" y="231"/>
                </a:cubicBezTo>
                <a:cubicBezTo>
                  <a:pt x="6" y="234"/>
                  <a:pt x="7" y="235"/>
                  <a:pt x="7" y="236"/>
                </a:cubicBezTo>
                <a:close/>
                <a:moveTo>
                  <a:pt x="6" y="194"/>
                </a:moveTo>
                <a:cubicBezTo>
                  <a:pt x="5" y="198"/>
                  <a:pt x="5" y="203"/>
                  <a:pt x="3" y="207"/>
                </a:cubicBezTo>
                <a:cubicBezTo>
                  <a:pt x="4" y="208"/>
                  <a:pt x="5" y="211"/>
                  <a:pt x="6" y="211"/>
                </a:cubicBezTo>
                <a:cubicBezTo>
                  <a:pt x="7" y="205"/>
                  <a:pt x="8" y="201"/>
                  <a:pt x="9" y="195"/>
                </a:cubicBezTo>
                <a:cubicBezTo>
                  <a:pt x="8" y="195"/>
                  <a:pt x="7" y="193"/>
                  <a:pt x="6" y="1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nvGrpSpPr>
          <p:cNvPr id="143" name="组合 142"/>
          <p:cNvGrpSpPr/>
          <p:nvPr userDrawn="1"/>
        </p:nvGrpSpPr>
        <p:grpSpPr>
          <a:xfrm rot="17596842">
            <a:off x="757873" y="1396778"/>
            <a:ext cx="710509" cy="537764"/>
            <a:chOff x="2736851" y="685801"/>
            <a:chExt cx="1001183" cy="757767"/>
          </a:xfrm>
          <a:solidFill>
            <a:schemeClr val="accent1"/>
          </a:solidFill>
        </p:grpSpPr>
        <p:sp>
          <p:nvSpPr>
            <p:cNvPr id="144" name="Freeform 207"/>
            <p:cNvSpPr/>
            <p:nvPr/>
          </p:nvSpPr>
          <p:spPr bwMode="auto">
            <a:xfrm>
              <a:off x="3380318" y="757767"/>
              <a:ext cx="16933" cy="42333"/>
            </a:xfrm>
            <a:custGeom>
              <a:avLst/>
              <a:gdLst>
                <a:gd name="T0" fmla="*/ 0 w 4"/>
                <a:gd name="T1" fmla="*/ 1 h 10"/>
                <a:gd name="T2" fmla="*/ 2 w 4"/>
                <a:gd name="T3" fmla="*/ 1 h 10"/>
                <a:gd name="T4" fmla="*/ 4 w 4"/>
                <a:gd name="T5" fmla="*/ 10 h 10"/>
                <a:gd name="T6" fmla="*/ 0 w 4"/>
                <a:gd name="T7" fmla="*/ 2 h 10"/>
                <a:gd name="T8" fmla="*/ 0 w 4"/>
                <a:gd name="T9" fmla="*/ 1 h 10"/>
              </a:gdLst>
              <a:ahLst/>
              <a:cxnLst>
                <a:cxn ang="0">
                  <a:pos x="T0" y="T1"/>
                </a:cxn>
                <a:cxn ang="0">
                  <a:pos x="T2" y="T3"/>
                </a:cxn>
                <a:cxn ang="0">
                  <a:pos x="T4" y="T5"/>
                </a:cxn>
                <a:cxn ang="0">
                  <a:pos x="T6" y="T7"/>
                </a:cxn>
                <a:cxn ang="0">
                  <a:pos x="T8" y="T9"/>
                </a:cxn>
              </a:cxnLst>
              <a:rect l="0" t="0" r="r" b="b"/>
              <a:pathLst>
                <a:path w="4" h="10">
                  <a:moveTo>
                    <a:pt x="0" y="1"/>
                  </a:moveTo>
                  <a:cubicBezTo>
                    <a:pt x="2" y="0"/>
                    <a:pt x="1" y="1"/>
                    <a:pt x="2" y="1"/>
                  </a:cubicBezTo>
                  <a:cubicBezTo>
                    <a:pt x="2" y="4"/>
                    <a:pt x="4" y="8"/>
                    <a:pt x="4" y="10"/>
                  </a:cubicBezTo>
                  <a:cubicBezTo>
                    <a:pt x="1" y="9"/>
                    <a:pt x="2" y="4"/>
                    <a:pt x="0" y="2"/>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45" name="Freeform 208"/>
            <p:cNvSpPr/>
            <p:nvPr/>
          </p:nvSpPr>
          <p:spPr bwMode="auto">
            <a:xfrm>
              <a:off x="3405718" y="762000"/>
              <a:ext cx="16933" cy="33867"/>
            </a:xfrm>
            <a:custGeom>
              <a:avLst/>
              <a:gdLst>
                <a:gd name="T0" fmla="*/ 3 w 4"/>
                <a:gd name="T1" fmla="*/ 0 h 8"/>
                <a:gd name="T2" fmla="*/ 2 w 4"/>
                <a:gd name="T3" fmla="*/ 8 h 8"/>
                <a:gd name="T4" fmla="*/ 0 w 4"/>
                <a:gd name="T5" fmla="*/ 0 h 8"/>
                <a:gd name="T6" fmla="*/ 3 w 4"/>
                <a:gd name="T7" fmla="*/ 0 h 8"/>
              </a:gdLst>
              <a:ahLst/>
              <a:cxnLst>
                <a:cxn ang="0">
                  <a:pos x="T0" y="T1"/>
                </a:cxn>
                <a:cxn ang="0">
                  <a:pos x="T2" y="T3"/>
                </a:cxn>
                <a:cxn ang="0">
                  <a:pos x="T4" y="T5"/>
                </a:cxn>
                <a:cxn ang="0">
                  <a:pos x="T6" y="T7"/>
                </a:cxn>
              </a:cxnLst>
              <a:rect l="0" t="0" r="r" b="b"/>
              <a:pathLst>
                <a:path w="4" h="8">
                  <a:moveTo>
                    <a:pt x="3" y="0"/>
                  </a:moveTo>
                  <a:cubicBezTo>
                    <a:pt x="2" y="3"/>
                    <a:pt x="4" y="6"/>
                    <a:pt x="2" y="8"/>
                  </a:cubicBezTo>
                  <a:cubicBezTo>
                    <a:pt x="0" y="6"/>
                    <a:pt x="1" y="2"/>
                    <a:pt x="0" y="0"/>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46" name="Freeform 209"/>
            <p:cNvSpPr/>
            <p:nvPr/>
          </p:nvSpPr>
          <p:spPr bwMode="auto">
            <a:xfrm>
              <a:off x="3467101" y="766233"/>
              <a:ext cx="12700" cy="33867"/>
            </a:xfrm>
            <a:custGeom>
              <a:avLst/>
              <a:gdLst>
                <a:gd name="T0" fmla="*/ 1 w 3"/>
                <a:gd name="T1" fmla="*/ 0 h 8"/>
                <a:gd name="T2" fmla="*/ 2 w 3"/>
                <a:gd name="T3" fmla="*/ 0 h 8"/>
                <a:gd name="T4" fmla="*/ 2 w 3"/>
                <a:gd name="T5" fmla="*/ 8 h 8"/>
                <a:gd name="T6" fmla="*/ 1 w 3"/>
                <a:gd name="T7" fmla="*/ 0 h 8"/>
              </a:gdLst>
              <a:ahLst/>
              <a:cxnLst>
                <a:cxn ang="0">
                  <a:pos x="T0" y="T1"/>
                </a:cxn>
                <a:cxn ang="0">
                  <a:pos x="T2" y="T3"/>
                </a:cxn>
                <a:cxn ang="0">
                  <a:pos x="T4" y="T5"/>
                </a:cxn>
                <a:cxn ang="0">
                  <a:pos x="T6" y="T7"/>
                </a:cxn>
              </a:cxnLst>
              <a:rect l="0" t="0" r="r" b="b"/>
              <a:pathLst>
                <a:path w="3" h="8">
                  <a:moveTo>
                    <a:pt x="1" y="0"/>
                  </a:moveTo>
                  <a:cubicBezTo>
                    <a:pt x="2" y="0"/>
                    <a:pt x="2" y="0"/>
                    <a:pt x="2" y="0"/>
                  </a:cubicBezTo>
                  <a:cubicBezTo>
                    <a:pt x="3" y="3"/>
                    <a:pt x="2" y="5"/>
                    <a:pt x="2" y="8"/>
                  </a:cubicBezTo>
                  <a:cubicBezTo>
                    <a:pt x="0" y="8"/>
                    <a:pt x="2"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47" name="Freeform 210"/>
            <p:cNvSpPr/>
            <p:nvPr/>
          </p:nvSpPr>
          <p:spPr bwMode="auto">
            <a:xfrm>
              <a:off x="3359151" y="770468"/>
              <a:ext cx="21167" cy="29633"/>
            </a:xfrm>
            <a:custGeom>
              <a:avLst/>
              <a:gdLst>
                <a:gd name="T0" fmla="*/ 1 w 5"/>
                <a:gd name="T1" fmla="*/ 0 h 7"/>
                <a:gd name="T2" fmla="*/ 2 w 5"/>
                <a:gd name="T3" fmla="*/ 0 h 7"/>
                <a:gd name="T4" fmla="*/ 4 w 5"/>
                <a:gd name="T5" fmla="*/ 7 h 7"/>
                <a:gd name="T6" fmla="*/ 4 w 5"/>
                <a:gd name="T7" fmla="*/ 7 h 7"/>
                <a:gd name="T8" fmla="*/ 1 w 5"/>
                <a:gd name="T9" fmla="*/ 0 h 7"/>
              </a:gdLst>
              <a:ahLst/>
              <a:cxnLst>
                <a:cxn ang="0">
                  <a:pos x="T0" y="T1"/>
                </a:cxn>
                <a:cxn ang="0">
                  <a:pos x="T2" y="T3"/>
                </a:cxn>
                <a:cxn ang="0">
                  <a:pos x="T4" y="T5"/>
                </a:cxn>
                <a:cxn ang="0">
                  <a:pos x="T6" y="T7"/>
                </a:cxn>
                <a:cxn ang="0">
                  <a:pos x="T8" y="T9"/>
                </a:cxn>
              </a:cxnLst>
              <a:rect l="0" t="0" r="r" b="b"/>
              <a:pathLst>
                <a:path w="5" h="7">
                  <a:moveTo>
                    <a:pt x="1" y="0"/>
                  </a:moveTo>
                  <a:cubicBezTo>
                    <a:pt x="1" y="0"/>
                    <a:pt x="1" y="0"/>
                    <a:pt x="2" y="0"/>
                  </a:cubicBezTo>
                  <a:cubicBezTo>
                    <a:pt x="2" y="2"/>
                    <a:pt x="5" y="5"/>
                    <a:pt x="4" y="7"/>
                  </a:cubicBezTo>
                  <a:cubicBezTo>
                    <a:pt x="4" y="7"/>
                    <a:pt x="4" y="7"/>
                    <a:pt x="4" y="7"/>
                  </a:cubicBezTo>
                  <a:cubicBezTo>
                    <a:pt x="2" y="5"/>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48" name="Freeform 211"/>
            <p:cNvSpPr/>
            <p:nvPr/>
          </p:nvSpPr>
          <p:spPr bwMode="auto">
            <a:xfrm>
              <a:off x="3488267" y="770468"/>
              <a:ext cx="12700" cy="29633"/>
            </a:xfrm>
            <a:custGeom>
              <a:avLst/>
              <a:gdLst>
                <a:gd name="T0" fmla="*/ 2 w 3"/>
                <a:gd name="T1" fmla="*/ 0 h 7"/>
                <a:gd name="T2" fmla="*/ 3 w 3"/>
                <a:gd name="T3" fmla="*/ 0 h 7"/>
                <a:gd name="T4" fmla="*/ 0 w 3"/>
                <a:gd name="T5" fmla="*/ 7 h 7"/>
                <a:gd name="T6" fmla="*/ 2 w 3"/>
                <a:gd name="T7" fmla="*/ 0 h 7"/>
              </a:gdLst>
              <a:ahLst/>
              <a:cxnLst>
                <a:cxn ang="0">
                  <a:pos x="T0" y="T1"/>
                </a:cxn>
                <a:cxn ang="0">
                  <a:pos x="T2" y="T3"/>
                </a:cxn>
                <a:cxn ang="0">
                  <a:pos x="T4" y="T5"/>
                </a:cxn>
                <a:cxn ang="0">
                  <a:pos x="T6" y="T7"/>
                </a:cxn>
              </a:cxnLst>
              <a:rect l="0" t="0" r="r" b="b"/>
              <a:pathLst>
                <a:path w="3" h="7">
                  <a:moveTo>
                    <a:pt x="2" y="0"/>
                  </a:moveTo>
                  <a:cubicBezTo>
                    <a:pt x="2" y="0"/>
                    <a:pt x="2" y="0"/>
                    <a:pt x="3" y="0"/>
                  </a:cubicBezTo>
                  <a:cubicBezTo>
                    <a:pt x="3" y="3"/>
                    <a:pt x="3" y="7"/>
                    <a:pt x="0" y="7"/>
                  </a:cubicBezTo>
                  <a:cubicBezTo>
                    <a:pt x="0" y="5"/>
                    <a:pt x="2"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49" name="Freeform 212"/>
            <p:cNvSpPr/>
            <p:nvPr/>
          </p:nvSpPr>
          <p:spPr bwMode="auto">
            <a:xfrm>
              <a:off x="3342217" y="778934"/>
              <a:ext cx="25400" cy="21167"/>
            </a:xfrm>
            <a:custGeom>
              <a:avLst/>
              <a:gdLst>
                <a:gd name="T0" fmla="*/ 1 w 6"/>
                <a:gd name="T1" fmla="*/ 0 h 5"/>
                <a:gd name="T2" fmla="*/ 1 w 6"/>
                <a:gd name="T3" fmla="*/ 0 h 5"/>
                <a:gd name="T4" fmla="*/ 3 w 6"/>
                <a:gd name="T5" fmla="*/ 5 h 5"/>
                <a:gd name="T6" fmla="*/ 1 w 6"/>
                <a:gd name="T7" fmla="*/ 0 h 5"/>
              </a:gdLst>
              <a:ahLst/>
              <a:cxnLst>
                <a:cxn ang="0">
                  <a:pos x="T0" y="T1"/>
                </a:cxn>
                <a:cxn ang="0">
                  <a:pos x="T2" y="T3"/>
                </a:cxn>
                <a:cxn ang="0">
                  <a:pos x="T4" y="T5"/>
                </a:cxn>
                <a:cxn ang="0">
                  <a:pos x="T6" y="T7"/>
                </a:cxn>
              </a:cxnLst>
              <a:rect l="0" t="0" r="r" b="b"/>
              <a:pathLst>
                <a:path w="6" h="5">
                  <a:moveTo>
                    <a:pt x="1" y="0"/>
                  </a:moveTo>
                  <a:cubicBezTo>
                    <a:pt x="1" y="0"/>
                    <a:pt x="1" y="0"/>
                    <a:pt x="1" y="0"/>
                  </a:cubicBezTo>
                  <a:cubicBezTo>
                    <a:pt x="3" y="1"/>
                    <a:pt x="6" y="4"/>
                    <a:pt x="3" y="5"/>
                  </a:cubicBezTo>
                  <a:cubicBezTo>
                    <a:pt x="2" y="4"/>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0" name="Freeform 213"/>
            <p:cNvSpPr/>
            <p:nvPr/>
          </p:nvSpPr>
          <p:spPr bwMode="auto">
            <a:xfrm>
              <a:off x="3505200" y="778934"/>
              <a:ext cx="16933" cy="29633"/>
            </a:xfrm>
            <a:custGeom>
              <a:avLst/>
              <a:gdLst>
                <a:gd name="T0" fmla="*/ 3 w 4"/>
                <a:gd name="T1" fmla="*/ 0 h 7"/>
                <a:gd name="T2" fmla="*/ 0 w 4"/>
                <a:gd name="T3" fmla="*/ 7 h 7"/>
                <a:gd name="T4" fmla="*/ 3 w 4"/>
                <a:gd name="T5" fmla="*/ 0 h 7"/>
              </a:gdLst>
              <a:ahLst/>
              <a:cxnLst>
                <a:cxn ang="0">
                  <a:pos x="T0" y="T1"/>
                </a:cxn>
                <a:cxn ang="0">
                  <a:pos x="T2" y="T3"/>
                </a:cxn>
                <a:cxn ang="0">
                  <a:pos x="T4" y="T5"/>
                </a:cxn>
              </a:cxnLst>
              <a:rect l="0" t="0" r="r" b="b"/>
              <a:pathLst>
                <a:path w="4" h="7">
                  <a:moveTo>
                    <a:pt x="3" y="0"/>
                  </a:moveTo>
                  <a:cubicBezTo>
                    <a:pt x="4" y="2"/>
                    <a:pt x="3" y="7"/>
                    <a:pt x="0" y="7"/>
                  </a:cubicBezTo>
                  <a:cubicBezTo>
                    <a:pt x="2" y="5"/>
                    <a:pt x="2"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1" name="Freeform 214"/>
            <p:cNvSpPr/>
            <p:nvPr/>
          </p:nvSpPr>
          <p:spPr bwMode="auto">
            <a:xfrm>
              <a:off x="3526367" y="787400"/>
              <a:ext cx="16933" cy="25400"/>
            </a:xfrm>
            <a:custGeom>
              <a:avLst/>
              <a:gdLst>
                <a:gd name="T0" fmla="*/ 4 w 4"/>
                <a:gd name="T1" fmla="*/ 0 h 6"/>
                <a:gd name="T2" fmla="*/ 0 w 4"/>
                <a:gd name="T3" fmla="*/ 6 h 6"/>
                <a:gd name="T4" fmla="*/ 4 w 4"/>
                <a:gd name="T5" fmla="*/ 0 h 6"/>
              </a:gdLst>
              <a:ahLst/>
              <a:cxnLst>
                <a:cxn ang="0">
                  <a:pos x="T0" y="T1"/>
                </a:cxn>
                <a:cxn ang="0">
                  <a:pos x="T2" y="T3"/>
                </a:cxn>
                <a:cxn ang="0">
                  <a:pos x="T4" y="T5"/>
                </a:cxn>
              </a:cxnLst>
              <a:rect l="0" t="0" r="r" b="b"/>
              <a:pathLst>
                <a:path w="4" h="6">
                  <a:moveTo>
                    <a:pt x="4" y="0"/>
                  </a:moveTo>
                  <a:cubicBezTo>
                    <a:pt x="4" y="3"/>
                    <a:pt x="2" y="5"/>
                    <a:pt x="0" y="6"/>
                  </a:cubicBezTo>
                  <a:cubicBezTo>
                    <a:pt x="1" y="4"/>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2" name="Freeform 215"/>
            <p:cNvSpPr/>
            <p:nvPr/>
          </p:nvSpPr>
          <p:spPr bwMode="auto">
            <a:xfrm>
              <a:off x="3291418" y="787401"/>
              <a:ext cx="21167" cy="29633"/>
            </a:xfrm>
            <a:custGeom>
              <a:avLst/>
              <a:gdLst>
                <a:gd name="T0" fmla="*/ 2 w 5"/>
                <a:gd name="T1" fmla="*/ 0 h 7"/>
                <a:gd name="T2" fmla="*/ 5 w 5"/>
                <a:gd name="T3" fmla="*/ 7 h 7"/>
                <a:gd name="T4" fmla="*/ 0 w 5"/>
                <a:gd name="T5" fmla="*/ 1 h 7"/>
                <a:gd name="T6" fmla="*/ 2 w 5"/>
                <a:gd name="T7" fmla="*/ 0 h 7"/>
              </a:gdLst>
              <a:ahLst/>
              <a:cxnLst>
                <a:cxn ang="0">
                  <a:pos x="T0" y="T1"/>
                </a:cxn>
                <a:cxn ang="0">
                  <a:pos x="T2" y="T3"/>
                </a:cxn>
                <a:cxn ang="0">
                  <a:pos x="T4" y="T5"/>
                </a:cxn>
                <a:cxn ang="0">
                  <a:pos x="T6" y="T7"/>
                </a:cxn>
              </a:cxnLst>
              <a:rect l="0" t="0" r="r" b="b"/>
              <a:pathLst>
                <a:path w="5" h="7">
                  <a:moveTo>
                    <a:pt x="2" y="0"/>
                  </a:moveTo>
                  <a:cubicBezTo>
                    <a:pt x="3" y="2"/>
                    <a:pt x="5" y="5"/>
                    <a:pt x="5" y="7"/>
                  </a:cubicBezTo>
                  <a:cubicBezTo>
                    <a:pt x="3" y="6"/>
                    <a:pt x="2" y="3"/>
                    <a:pt x="0" y="1"/>
                  </a:cubicBezTo>
                  <a:cubicBezTo>
                    <a:pt x="0" y="0"/>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3" name="Freeform 216"/>
            <p:cNvSpPr/>
            <p:nvPr/>
          </p:nvSpPr>
          <p:spPr bwMode="auto">
            <a:xfrm>
              <a:off x="3274485" y="795868"/>
              <a:ext cx="21167" cy="29633"/>
            </a:xfrm>
            <a:custGeom>
              <a:avLst/>
              <a:gdLst>
                <a:gd name="T0" fmla="*/ 5 w 5"/>
                <a:gd name="T1" fmla="*/ 7 h 7"/>
                <a:gd name="T2" fmla="*/ 0 w 5"/>
                <a:gd name="T3" fmla="*/ 3 h 7"/>
                <a:gd name="T4" fmla="*/ 5 w 5"/>
                <a:gd name="T5" fmla="*/ 7 h 7"/>
              </a:gdLst>
              <a:ahLst/>
              <a:cxnLst>
                <a:cxn ang="0">
                  <a:pos x="T0" y="T1"/>
                </a:cxn>
                <a:cxn ang="0">
                  <a:pos x="T2" y="T3"/>
                </a:cxn>
                <a:cxn ang="0">
                  <a:pos x="T4" y="T5"/>
                </a:cxn>
              </a:cxnLst>
              <a:rect l="0" t="0" r="r" b="b"/>
              <a:pathLst>
                <a:path w="5" h="7">
                  <a:moveTo>
                    <a:pt x="5" y="7"/>
                  </a:moveTo>
                  <a:cubicBezTo>
                    <a:pt x="3" y="7"/>
                    <a:pt x="0" y="4"/>
                    <a:pt x="0" y="3"/>
                  </a:cubicBezTo>
                  <a:cubicBezTo>
                    <a:pt x="0" y="0"/>
                    <a:pt x="5" y="5"/>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4" name="Freeform 217"/>
            <p:cNvSpPr/>
            <p:nvPr/>
          </p:nvSpPr>
          <p:spPr bwMode="auto">
            <a:xfrm>
              <a:off x="3257551" y="808568"/>
              <a:ext cx="25400" cy="29633"/>
            </a:xfrm>
            <a:custGeom>
              <a:avLst/>
              <a:gdLst>
                <a:gd name="T0" fmla="*/ 6 w 6"/>
                <a:gd name="T1" fmla="*/ 7 h 7"/>
                <a:gd name="T2" fmla="*/ 0 w 6"/>
                <a:gd name="T3" fmla="*/ 2 h 7"/>
                <a:gd name="T4" fmla="*/ 6 w 6"/>
                <a:gd name="T5" fmla="*/ 7 h 7"/>
              </a:gdLst>
              <a:ahLst/>
              <a:cxnLst>
                <a:cxn ang="0">
                  <a:pos x="T0" y="T1"/>
                </a:cxn>
                <a:cxn ang="0">
                  <a:pos x="T2" y="T3"/>
                </a:cxn>
                <a:cxn ang="0">
                  <a:pos x="T4" y="T5"/>
                </a:cxn>
              </a:cxnLst>
              <a:rect l="0" t="0" r="r" b="b"/>
              <a:pathLst>
                <a:path w="6" h="7">
                  <a:moveTo>
                    <a:pt x="6" y="7"/>
                  </a:moveTo>
                  <a:cubicBezTo>
                    <a:pt x="3" y="7"/>
                    <a:pt x="1" y="4"/>
                    <a:pt x="0" y="2"/>
                  </a:cubicBezTo>
                  <a:cubicBezTo>
                    <a:pt x="2" y="0"/>
                    <a:pt x="5" y="5"/>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5" name="Freeform 218"/>
            <p:cNvSpPr/>
            <p:nvPr/>
          </p:nvSpPr>
          <p:spPr bwMode="auto">
            <a:xfrm>
              <a:off x="3564467" y="817033"/>
              <a:ext cx="25400" cy="25400"/>
            </a:xfrm>
            <a:custGeom>
              <a:avLst/>
              <a:gdLst>
                <a:gd name="T0" fmla="*/ 5 w 6"/>
                <a:gd name="T1" fmla="*/ 0 h 6"/>
                <a:gd name="T2" fmla="*/ 0 w 6"/>
                <a:gd name="T3" fmla="*/ 6 h 6"/>
                <a:gd name="T4" fmla="*/ 5 w 6"/>
                <a:gd name="T5" fmla="*/ 0 h 6"/>
              </a:gdLst>
              <a:ahLst/>
              <a:cxnLst>
                <a:cxn ang="0">
                  <a:pos x="T0" y="T1"/>
                </a:cxn>
                <a:cxn ang="0">
                  <a:pos x="T2" y="T3"/>
                </a:cxn>
                <a:cxn ang="0">
                  <a:pos x="T4" y="T5"/>
                </a:cxn>
              </a:cxnLst>
              <a:rect l="0" t="0" r="r" b="b"/>
              <a:pathLst>
                <a:path w="6" h="6">
                  <a:moveTo>
                    <a:pt x="5" y="0"/>
                  </a:moveTo>
                  <a:cubicBezTo>
                    <a:pt x="6" y="3"/>
                    <a:pt x="3" y="5"/>
                    <a:pt x="0" y="6"/>
                  </a:cubicBezTo>
                  <a:cubicBezTo>
                    <a:pt x="1" y="4"/>
                    <a:pt x="2"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6" name="Freeform 219"/>
            <p:cNvSpPr/>
            <p:nvPr/>
          </p:nvSpPr>
          <p:spPr bwMode="auto">
            <a:xfrm>
              <a:off x="3244851" y="825500"/>
              <a:ext cx="25400" cy="19051"/>
            </a:xfrm>
            <a:custGeom>
              <a:avLst/>
              <a:gdLst>
                <a:gd name="T0" fmla="*/ 6 w 6"/>
                <a:gd name="T1" fmla="*/ 5 h 5"/>
                <a:gd name="T2" fmla="*/ 0 w 6"/>
                <a:gd name="T3" fmla="*/ 0 h 5"/>
                <a:gd name="T4" fmla="*/ 1 w 6"/>
                <a:gd name="T5" fmla="*/ 0 h 5"/>
                <a:gd name="T6" fmla="*/ 6 w 6"/>
                <a:gd name="T7" fmla="*/ 5 h 5"/>
              </a:gdLst>
              <a:ahLst/>
              <a:cxnLst>
                <a:cxn ang="0">
                  <a:pos x="T0" y="T1"/>
                </a:cxn>
                <a:cxn ang="0">
                  <a:pos x="T2" y="T3"/>
                </a:cxn>
                <a:cxn ang="0">
                  <a:pos x="T4" y="T5"/>
                </a:cxn>
                <a:cxn ang="0">
                  <a:pos x="T6" y="T7"/>
                </a:cxn>
              </a:cxnLst>
              <a:rect l="0" t="0" r="r" b="b"/>
              <a:pathLst>
                <a:path w="6" h="5">
                  <a:moveTo>
                    <a:pt x="6" y="5"/>
                  </a:moveTo>
                  <a:cubicBezTo>
                    <a:pt x="4" y="5"/>
                    <a:pt x="1" y="2"/>
                    <a:pt x="0" y="0"/>
                  </a:cubicBezTo>
                  <a:cubicBezTo>
                    <a:pt x="0" y="0"/>
                    <a:pt x="1" y="0"/>
                    <a:pt x="1" y="0"/>
                  </a:cubicBezTo>
                  <a:cubicBezTo>
                    <a:pt x="4" y="0"/>
                    <a:pt x="6" y="3"/>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7" name="Freeform 220"/>
            <p:cNvSpPr/>
            <p:nvPr/>
          </p:nvSpPr>
          <p:spPr bwMode="auto">
            <a:xfrm>
              <a:off x="3585634" y="833967"/>
              <a:ext cx="21167" cy="23284"/>
            </a:xfrm>
            <a:custGeom>
              <a:avLst/>
              <a:gdLst>
                <a:gd name="T0" fmla="*/ 5 w 5"/>
                <a:gd name="T1" fmla="*/ 1 h 6"/>
                <a:gd name="T2" fmla="*/ 0 w 5"/>
                <a:gd name="T3" fmla="*/ 6 h 6"/>
                <a:gd name="T4" fmla="*/ 4 w 5"/>
                <a:gd name="T5" fmla="*/ 0 h 6"/>
                <a:gd name="T6" fmla="*/ 5 w 5"/>
                <a:gd name="T7" fmla="*/ 1 h 6"/>
              </a:gdLst>
              <a:ahLst/>
              <a:cxnLst>
                <a:cxn ang="0">
                  <a:pos x="T0" y="T1"/>
                </a:cxn>
                <a:cxn ang="0">
                  <a:pos x="T2" y="T3"/>
                </a:cxn>
                <a:cxn ang="0">
                  <a:pos x="T4" y="T5"/>
                </a:cxn>
                <a:cxn ang="0">
                  <a:pos x="T6" y="T7"/>
                </a:cxn>
              </a:cxnLst>
              <a:rect l="0" t="0" r="r" b="b"/>
              <a:pathLst>
                <a:path w="5" h="6">
                  <a:moveTo>
                    <a:pt x="5" y="1"/>
                  </a:moveTo>
                  <a:cubicBezTo>
                    <a:pt x="4" y="3"/>
                    <a:pt x="2" y="6"/>
                    <a:pt x="0" y="6"/>
                  </a:cubicBezTo>
                  <a:cubicBezTo>
                    <a:pt x="0" y="4"/>
                    <a:pt x="3" y="2"/>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8" name="Freeform 221"/>
            <p:cNvSpPr>
              <a:spLocks noEditPoints="1"/>
            </p:cNvSpPr>
            <p:nvPr/>
          </p:nvSpPr>
          <p:spPr bwMode="auto">
            <a:xfrm>
              <a:off x="3274484" y="838201"/>
              <a:ext cx="328083" cy="243417"/>
            </a:xfrm>
            <a:custGeom>
              <a:avLst/>
              <a:gdLst>
                <a:gd name="T0" fmla="*/ 70 w 78"/>
                <a:gd name="T1" fmla="*/ 58 h 58"/>
                <a:gd name="T2" fmla="*/ 58 w 78"/>
                <a:gd name="T3" fmla="*/ 52 h 58"/>
                <a:gd name="T4" fmla="*/ 38 w 78"/>
                <a:gd name="T5" fmla="*/ 42 h 58"/>
                <a:gd name="T6" fmla="*/ 24 w 78"/>
                <a:gd name="T7" fmla="*/ 35 h 58"/>
                <a:gd name="T8" fmla="*/ 15 w 78"/>
                <a:gd name="T9" fmla="*/ 30 h 58"/>
                <a:gd name="T10" fmla="*/ 7 w 78"/>
                <a:gd name="T11" fmla="*/ 26 h 58"/>
                <a:gd name="T12" fmla="*/ 3 w 78"/>
                <a:gd name="T13" fmla="*/ 24 h 58"/>
                <a:gd name="T14" fmla="*/ 1 w 78"/>
                <a:gd name="T15" fmla="*/ 24 h 58"/>
                <a:gd name="T16" fmla="*/ 4 w 78"/>
                <a:gd name="T17" fmla="*/ 18 h 58"/>
                <a:gd name="T18" fmla="*/ 34 w 78"/>
                <a:gd name="T19" fmla="*/ 1 h 58"/>
                <a:gd name="T20" fmla="*/ 35 w 78"/>
                <a:gd name="T21" fmla="*/ 0 h 58"/>
                <a:gd name="T22" fmla="*/ 57 w 78"/>
                <a:gd name="T23" fmla="*/ 4 h 58"/>
                <a:gd name="T24" fmla="*/ 58 w 78"/>
                <a:gd name="T25" fmla="*/ 6 h 58"/>
                <a:gd name="T26" fmla="*/ 76 w 78"/>
                <a:gd name="T27" fmla="*/ 38 h 58"/>
                <a:gd name="T28" fmla="*/ 70 w 78"/>
                <a:gd name="T29" fmla="*/ 58 h 58"/>
                <a:gd name="T30" fmla="*/ 72 w 78"/>
                <a:gd name="T31" fmla="*/ 44 h 58"/>
                <a:gd name="T32" fmla="*/ 73 w 78"/>
                <a:gd name="T33" fmla="*/ 29 h 58"/>
                <a:gd name="T34" fmla="*/ 72 w 78"/>
                <a:gd name="T35" fmla="*/ 27 h 58"/>
                <a:gd name="T36" fmla="*/ 71 w 78"/>
                <a:gd name="T37" fmla="*/ 22 h 58"/>
                <a:gd name="T38" fmla="*/ 61 w 78"/>
                <a:gd name="T39" fmla="*/ 11 h 58"/>
                <a:gd name="T40" fmla="*/ 56 w 78"/>
                <a:gd name="T41" fmla="*/ 9 h 58"/>
                <a:gd name="T42" fmla="*/ 51 w 78"/>
                <a:gd name="T43" fmla="*/ 5 h 58"/>
                <a:gd name="T44" fmla="*/ 33 w 78"/>
                <a:gd name="T45" fmla="*/ 4 h 58"/>
                <a:gd name="T46" fmla="*/ 12 w 78"/>
                <a:gd name="T47" fmla="*/ 11 h 58"/>
                <a:gd name="T48" fmla="*/ 4 w 78"/>
                <a:gd name="T49" fmla="*/ 22 h 58"/>
                <a:gd name="T50" fmla="*/ 25 w 78"/>
                <a:gd name="T51" fmla="*/ 32 h 58"/>
                <a:gd name="T52" fmla="*/ 35 w 78"/>
                <a:gd name="T53" fmla="*/ 37 h 58"/>
                <a:gd name="T54" fmla="*/ 42 w 78"/>
                <a:gd name="T55" fmla="*/ 42 h 58"/>
                <a:gd name="T56" fmla="*/ 51 w 78"/>
                <a:gd name="T57" fmla="*/ 46 h 58"/>
                <a:gd name="T58" fmla="*/ 53 w 78"/>
                <a:gd name="T59" fmla="*/ 47 h 58"/>
                <a:gd name="T60" fmla="*/ 57 w 78"/>
                <a:gd name="T61" fmla="*/ 48 h 58"/>
                <a:gd name="T62" fmla="*/ 59 w 78"/>
                <a:gd name="T63" fmla="*/ 50 h 58"/>
                <a:gd name="T64" fmla="*/ 61 w 78"/>
                <a:gd name="T65" fmla="*/ 51 h 58"/>
                <a:gd name="T66" fmla="*/ 69 w 78"/>
                <a:gd name="T67" fmla="*/ 55 h 58"/>
                <a:gd name="T68" fmla="*/ 72 w 78"/>
                <a:gd name="T69"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58">
                  <a:moveTo>
                    <a:pt x="70" y="58"/>
                  </a:moveTo>
                  <a:cubicBezTo>
                    <a:pt x="65" y="57"/>
                    <a:pt x="62" y="54"/>
                    <a:pt x="58" y="52"/>
                  </a:cubicBezTo>
                  <a:cubicBezTo>
                    <a:pt x="52" y="49"/>
                    <a:pt x="45" y="46"/>
                    <a:pt x="38" y="42"/>
                  </a:cubicBezTo>
                  <a:cubicBezTo>
                    <a:pt x="33" y="40"/>
                    <a:pt x="29" y="36"/>
                    <a:pt x="24" y="35"/>
                  </a:cubicBezTo>
                  <a:cubicBezTo>
                    <a:pt x="22" y="32"/>
                    <a:pt x="18" y="32"/>
                    <a:pt x="15" y="30"/>
                  </a:cubicBezTo>
                  <a:cubicBezTo>
                    <a:pt x="12" y="29"/>
                    <a:pt x="10" y="26"/>
                    <a:pt x="7" y="26"/>
                  </a:cubicBezTo>
                  <a:cubicBezTo>
                    <a:pt x="6" y="25"/>
                    <a:pt x="4" y="25"/>
                    <a:pt x="3" y="24"/>
                  </a:cubicBezTo>
                  <a:cubicBezTo>
                    <a:pt x="2" y="23"/>
                    <a:pt x="1" y="24"/>
                    <a:pt x="1" y="24"/>
                  </a:cubicBezTo>
                  <a:cubicBezTo>
                    <a:pt x="0" y="21"/>
                    <a:pt x="2" y="19"/>
                    <a:pt x="4" y="18"/>
                  </a:cubicBezTo>
                  <a:cubicBezTo>
                    <a:pt x="10" y="8"/>
                    <a:pt x="20" y="1"/>
                    <a:pt x="34" y="1"/>
                  </a:cubicBezTo>
                  <a:cubicBezTo>
                    <a:pt x="35" y="1"/>
                    <a:pt x="35" y="0"/>
                    <a:pt x="35" y="0"/>
                  </a:cubicBezTo>
                  <a:cubicBezTo>
                    <a:pt x="44" y="0"/>
                    <a:pt x="50" y="1"/>
                    <a:pt x="57" y="4"/>
                  </a:cubicBezTo>
                  <a:cubicBezTo>
                    <a:pt x="57" y="5"/>
                    <a:pt x="57" y="5"/>
                    <a:pt x="58" y="6"/>
                  </a:cubicBezTo>
                  <a:cubicBezTo>
                    <a:pt x="68" y="12"/>
                    <a:pt x="78" y="25"/>
                    <a:pt x="76" y="38"/>
                  </a:cubicBezTo>
                  <a:cubicBezTo>
                    <a:pt x="75" y="45"/>
                    <a:pt x="73" y="52"/>
                    <a:pt x="70" y="58"/>
                  </a:cubicBezTo>
                  <a:close/>
                  <a:moveTo>
                    <a:pt x="72" y="44"/>
                  </a:moveTo>
                  <a:cubicBezTo>
                    <a:pt x="73" y="40"/>
                    <a:pt x="75" y="34"/>
                    <a:pt x="73" y="29"/>
                  </a:cubicBezTo>
                  <a:cubicBezTo>
                    <a:pt x="73" y="28"/>
                    <a:pt x="72" y="27"/>
                    <a:pt x="72" y="27"/>
                  </a:cubicBezTo>
                  <a:cubicBezTo>
                    <a:pt x="71" y="25"/>
                    <a:pt x="71" y="24"/>
                    <a:pt x="71" y="22"/>
                  </a:cubicBezTo>
                  <a:cubicBezTo>
                    <a:pt x="69" y="18"/>
                    <a:pt x="65" y="14"/>
                    <a:pt x="61" y="11"/>
                  </a:cubicBezTo>
                  <a:cubicBezTo>
                    <a:pt x="60" y="10"/>
                    <a:pt x="58" y="10"/>
                    <a:pt x="56" y="9"/>
                  </a:cubicBezTo>
                  <a:cubicBezTo>
                    <a:pt x="54" y="8"/>
                    <a:pt x="53" y="6"/>
                    <a:pt x="51" y="5"/>
                  </a:cubicBezTo>
                  <a:cubicBezTo>
                    <a:pt x="47" y="4"/>
                    <a:pt x="39" y="3"/>
                    <a:pt x="33" y="4"/>
                  </a:cubicBezTo>
                  <a:cubicBezTo>
                    <a:pt x="25" y="4"/>
                    <a:pt x="19" y="9"/>
                    <a:pt x="12" y="11"/>
                  </a:cubicBezTo>
                  <a:cubicBezTo>
                    <a:pt x="9" y="14"/>
                    <a:pt x="6" y="18"/>
                    <a:pt x="4" y="22"/>
                  </a:cubicBezTo>
                  <a:cubicBezTo>
                    <a:pt x="11" y="25"/>
                    <a:pt x="18" y="30"/>
                    <a:pt x="25" y="32"/>
                  </a:cubicBezTo>
                  <a:cubicBezTo>
                    <a:pt x="28" y="35"/>
                    <a:pt x="31" y="36"/>
                    <a:pt x="35" y="37"/>
                  </a:cubicBezTo>
                  <a:cubicBezTo>
                    <a:pt x="37" y="38"/>
                    <a:pt x="40" y="40"/>
                    <a:pt x="42" y="42"/>
                  </a:cubicBezTo>
                  <a:cubicBezTo>
                    <a:pt x="45" y="43"/>
                    <a:pt x="48" y="44"/>
                    <a:pt x="51" y="46"/>
                  </a:cubicBezTo>
                  <a:cubicBezTo>
                    <a:pt x="52" y="46"/>
                    <a:pt x="52" y="47"/>
                    <a:pt x="53" y="47"/>
                  </a:cubicBezTo>
                  <a:cubicBezTo>
                    <a:pt x="54" y="48"/>
                    <a:pt x="55" y="48"/>
                    <a:pt x="57" y="48"/>
                  </a:cubicBezTo>
                  <a:cubicBezTo>
                    <a:pt x="58" y="49"/>
                    <a:pt x="58" y="50"/>
                    <a:pt x="59" y="50"/>
                  </a:cubicBezTo>
                  <a:cubicBezTo>
                    <a:pt x="60" y="51"/>
                    <a:pt x="61" y="51"/>
                    <a:pt x="61" y="51"/>
                  </a:cubicBezTo>
                  <a:cubicBezTo>
                    <a:pt x="64" y="52"/>
                    <a:pt x="66" y="54"/>
                    <a:pt x="69" y="55"/>
                  </a:cubicBezTo>
                  <a:cubicBezTo>
                    <a:pt x="70" y="52"/>
                    <a:pt x="72" y="48"/>
                    <a:pt x="7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59" name="Freeform 222"/>
            <p:cNvSpPr/>
            <p:nvPr/>
          </p:nvSpPr>
          <p:spPr bwMode="auto">
            <a:xfrm>
              <a:off x="3210984" y="848784"/>
              <a:ext cx="25400" cy="16933"/>
            </a:xfrm>
            <a:custGeom>
              <a:avLst/>
              <a:gdLst>
                <a:gd name="T0" fmla="*/ 0 w 6"/>
                <a:gd name="T1" fmla="*/ 0 h 4"/>
                <a:gd name="T2" fmla="*/ 6 w 6"/>
                <a:gd name="T3" fmla="*/ 3 h 4"/>
                <a:gd name="T4" fmla="*/ 0 w 6"/>
                <a:gd name="T5" fmla="*/ 0 h 4"/>
              </a:gdLst>
              <a:ahLst/>
              <a:cxnLst>
                <a:cxn ang="0">
                  <a:pos x="T0" y="T1"/>
                </a:cxn>
                <a:cxn ang="0">
                  <a:pos x="T2" y="T3"/>
                </a:cxn>
                <a:cxn ang="0">
                  <a:pos x="T4" y="T5"/>
                </a:cxn>
              </a:cxnLst>
              <a:rect l="0" t="0" r="r" b="b"/>
              <a:pathLst>
                <a:path w="6" h="4">
                  <a:moveTo>
                    <a:pt x="0" y="0"/>
                  </a:moveTo>
                  <a:cubicBezTo>
                    <a:pt x="3" y="0"/>
                    <a:pt x="4" y="2"/>
                    <a:pt x="6" y="3"/>
                  </a:cubicBezTo>
                  <a:cubicBezTo>
                    <a:pt x="4" y="4"/>
                    <a:pt x="1"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0" name="Freeform 223"/>
            <p:cNvSpPr/>
            <p:nvPr/>
          </p:nvSpPr>
          <p:spPr bwMode="auto">
            <a:xfrm>
              <a:off x="3602567" y="848784"/>
              <a:ext cx="21167" cy="25400"/>
            </a:xfrm>
            <a:custGeom>
              <a:avLst/>
              <a:gdLst>
                <a:gd name="T0" fmla="*/ 5 w 5"/>
                <a:gd name="T1" fmla="*/ 1 h 6"/>
                <a:gd name="T2" fmla="*/ 0 w 5"/>
                <a:gd name="T3" fmla="*/ 5 h 6"/>
                <a:gd name="T4" fmla="*/ 3 w 5"/>
                <a:gd name="T5" fmla="*/ 0 h 6"/>
                <a:gd name="T6" fmla="*/ 5 w 5"/>
                <a:gd name="T7" fmla="*/ 1 h 6"/>
              </a:gdLst>
              <a:ahLst/>
              <a:cxnLst>
                <a:cxn ang="0">
                  <a:pos x="T0" y="T1"/>
                </a:cxn>
                <a:cxn ang="0">
                  <a:pos x="T2" y="T3"/>
                </a:cxn>
                <a:cxn ang="0">
                  <a:pos x="T4" y="T5"/>
                </a:cxn>
                <a:cxn ang="0">
                  <a:pos x="T6" y="T7"/>
                </a:cxn>
              </a:cxnLst>
              <a:rect l="0" t="0" r="r" b="b"/>
              <a:pathLst>
                <a:path w="5" h="6">
                  <a:moveTo>
                    <a:pt x="5" y="1"/>
                  </a:moveTo>
                  <a:cubicBezTo>
                    <a:pt x="4" y="3"/>
                    <a:pt x="2" y="6"/>
                    <a:pt x="0" y="5"/>
                  </a:cubicBezTo>
                  <a:cubicBezTo>
                    <a:pt x="0" y="3"/>
                    <a:pt x="2" y="2"/>
                    <a:pt x="3" y="0"/>
                  </a:cubicBezTo>
                  <a:cubicBezTo>
                    <a:pt x="4" y="0"/>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1" name="Freeform 224"/>
            <p:cNvSpPr/>
            <p:nvPr/>
          </p:nvSpPr>
          <p:spPr bwMode="auto">
            <a:xfrm>
              <a:off x="3206751" y="861484"/>
              <a:ext cx="21167" cy="16933"/>
            </a:xfrm>
            <a:custGeom>
              <a:avLst/>
              <a:gdLst>
                <a:gd name="T0" fmla="*/ 0 w 5"/>
                <a:gd name="T1" fmla="*/ 0 h 4"/>
                <a:gd name="T2" fmla="*/ 5 w 5"/>
                <a:gd name="T3" fmla="*/ 3 h 4"/>
                <a:gd name="T4" fmla="*/ 0 w 5"/>
                <a:gd name="T5" fmla="*/ 0 h 4"/>
              </a:gdLst>
              <a:ahLst/>
              <a:cxnLst>
                <a:cxn ang="0">
                  <a:pos x="T0" y="T1"/>
                </a:cxn>
                <a:cxn ang="0">
                  <a:pos x="T2" y="T3"/>
                </a:cxn>
                <a:cxn ang="0">
                  <a:pos x="T4" y="T5"/>
                </a:cxn>
              </a:cxnLst>
              <a:rect l="0" t="0" r="r" b="b"/>
              <a:pathLst>
                <a:path w="5" h="4">
                  <a:moveTo>
                    <a:pt x="0" y="0"/>
                  </a:moveTo>
                  <a:cubicBezTo>
                    <a:pt x="2" y="1"/>
                    <a:pt x="4" y="1"/>
                    <a:pt x="5" y="3"/>
                  </a:cubicBezTo>
                  <a:cubicBezTo>
                    <a:pt x="3" y="4"/>
                    <a:pt x="1"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2" name="Freeform 225"/>
            <p:cNvSpPr/>
            <p:nvPr/>
          </p:nvSpPr>
          <p:spPr bwMode="auto">
            <a:xfrm>
              <a:off x="3202518" y="869951"/>
              <a:ext cx="21167" cy="16933"/>
            </a:xfrm>
            <a:custGeom>
              <a:avLst/>
              <a:gdLst>
                <a:gd name="T0" fmla="*/ 5 w 5"/>
                <a:gd name="T1" fmla="*/ 4 h 4"/>
                <a:gd name="T2" fmla="*/ 0 w 5"/>
                <a:gd name="T3" fmla="*/ 1 h 4"/>
                <a:gd name="T4" fmla="*/ 5 w 5"/>
                <a:gd name="T5" fmla="*/ 4 h 4"/>
              </a:gdLst>
              <a:ahLst/>
              <a:cxnLst>
                <a:cxn ang="0">
                  <a:pos x="T0" y="T1"/>
                </a:cxn>
                <a:cxn ang="0">
                  <a:pos x="T2" y="T3"/>
                </a:cxn>
                <a:cxn ang="0">
                  <a:pos x="T4" y="T5"/>
                </a:cxn>
              </a:cxnLst>
              <a:rect l="0" t="0" r="r" b="b"/>
              <a:pathLst>
                <a:path w="5" h="4">
                  <a:moveTo>
                    <a:pt x="5" y="4"/>
                  </a:moveTo>
                  <a:cubicBezTo>
                    <a:pt x="3" y="4"/>
                    <a:pt x="2" y="2"/>
                    <a:pt x="0" y="1"/>
                  </a:cubicBezTo>
                  <a:cubicBezTo>
                    <a:pt x="1" y="0"/>
                    <a:pt x="5" y="1"/>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3" name="Freeform 226"/>
            <p:cNvSpPr/>
            <p:nvPr/>
          </p:nvSpPr>
          <p:spPr bwMode="auto">
            <a:xfrm>
              <a:off x="3632200" y="899585"/>
              <a:ext cx="25400" cy="21167"/>
            </a:xfrm>
            <a:custGeom>
              <a:avLst/>
              <a:gdLst>
                <a:gd name="T0" fmla="*/ 6 w 6"/>
                <a:gd name="T1" fmla="*/ 3 h 5"/>
                <a:gd name="T2" fmla="*/ 0 w 6"/>
                <a:gd name="T3" fmla="*/ 5 h 5"/>
                <a:gd name="T4" fmla="*/ 6 w 6"/>
                <a:gd name="T5" fmla="*/ 3 h 5"/>
              </a:gdLst>
              <a:ahLst/>
              <a:cxnLst>
                <a:cxn ang="0">
                  <a:pos x="T0" y="T1"/>
                </a:cxn>
                <a:cxn ang="0">
                  <a:pos x="T2" y="T3"/>
                </a:cxn>
                <a:cxn ang="0">
                  <a:pos x="T4" y="T5"/>
                </a:cxn>
              </a:cxnLst>
              <a:rect l="0" t="0" r="r" b="b"/>
              <a:pathLst>
                <a:path w="6" h="5">
                  <a:moveTo>
                    <a:pt x="6" y="3"/>
                  </a:moveTo>
                  <a:cubicBezTo>
                    <a:pt x="5" y="5"/>
                    <a:pt x="3" y="5"/>
                    <a:pt x="0" y="5"/>
                  </a:cubicBezTo>
                  <a:cubicBezTo>
                    <a:pt x="1" y="4"/>
                    <a:pt x="5" y="0"/>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4" name="Freeform 227"/>
            <p:cNvSpPr/>
            <p:nvPr/>
          </p:nvSpPr>
          <p:spPr bwMode="auto">
            <a:xfrm>
              <a:off x="3640667" y="916517"/>
              <a:ext cx="21167" cy="25400"/>
            </a:xfrm>
            <a:custGeom>
              <a:avLst/>
              <a:gdLst>
                <a:gd name="T0" fmla="*/ 5 w 5"/>
                <a:gd name="T1" fmla="*/ 3 h 6"/>
                <a:gd name="T2" fmla="*/ 0 w 5"/>
                <a:gd name="T3" fmla="*/ 4 h 6"/>
                <a:gd name="T4" fmla="*/ 5 w 5"/>
                <a:gd name="T5" fmla="*/ 3 h 6"/>
              </a:gdLst>
              <a:ahLst/>
              <a:cxnLst>
                <a:cxn ang="0">
                  <a:pos x="T0" y="T1"/>
                </a:cxn>
                <a:cxn ang="0">
                  <a:pos x="T2" y="T3"/>
                </a:cxn>
                <a:cxn ang="0">
                  <a:pos x="T4" y="T5"/>
                </a:cxn>
              </a:cxnLst>
              <a:rect l="0" t="0" r="r" b="b"/>
              <a:pathLst>
                <a:path w="5" h="6">
                  <a:moveTo>
                    <a:pt x="5" y="3"/>
                  </a:moveTo>
                  <a:cubicBezTo>
                    <a:pt x="4" y="4"/>
                    <a:pt x="1" y="6"/>
                    <a:pt x="0" y="4"/>
                  </a:cubicBezTo>
                  <a:cubicBezTo>
                    <a:pt x="1" y="4"/>
                    <a:pt x="4"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5" name="Freeform 228"/>
            <p:cNvSpPr/>
            <p:nvPr/>
          </p:nvSpPr>
          <p:spPr bwMode="auto">
            <a:xfrm>
              <a:off x="3640667" y="937685"/>
              <a:ext cx="25400" cy="21167"/>
            </a:xfrm>
            <a:custGeom>
              <a:avLst/>
              <a:gdLst>
                <a:gd name="T0" fmla="*/ 6 w 6"/>
                <a:gd name="T1" fmla="*/ 1 h 5"/>
                <a:gd name="T2" fmla="*/ 0 w 6"/>
                <a:gd name="T3" fmla="*/ 5 h 5"/>
                <a:gd name="T4" fmla="*/ 6 w 6"/>
                <a:gd name="T5" fmla="*/ 1 h 5"/>
              </a:gdLst>
              <a:ahLst/>
              <a:cxnLst>
                <a:cxn ang="0">
                  <a:pos x="T0" y="T1"/>
                </a:cxn>
                <a:cxn ang="0">
                  <a:pos x="T2" y="T3"/>
                </a:cxn>
                <a:cxn ang="0">
                  <a:pos x="T4" y="T5"/>
                </a:cxn>
              </a:cxnLst>
              <a:rect l="0" t="0" r="r" b="b"/>
              <a:pathLst>
                <a:path w="6" h="5">
                  <a:moveTo>
                    <a:pt x="6" y="1"/>
                  </a:moveTo>
                  <a:cubicBezTo>
                    <a:pt x="6" y="4"/>
                    <a:pt x="2" y="3"/>
                    <a:pt x="0" y="5"/>
                  </a:cubicBezTo>
                  <a:cubicBezTo>
                    <a:pt x="2" y="3"/>
                    <a:pt x="4"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6" name="Freeform 229"/>
            <p:cNvSpPr/>
            <p:nvPr/>
          </p:nvSpPr>
          <p:spPr bwMode="auto">
            <a:xfrm>
              <a:off x="3136900" y="946151"/>
              <a:ext cx="35984" cy="63500"/>
            </a:xfrm>
            <a:custGeom>
              <a:avLst/>
              <a:gdLst>
                <a:gd name="T0" fmla="*/ 8 w 9"/>
                <a:gd name="T1" fmla="*/ 0 h 15"/>
                <a:gd name="T2" fmla="*/ 7 w 9"/>
                <a:gd name="T3" fmla="*/ 5 h 15"/>
                <a:gd name="T4" fmla="*/ 1 w 9"/>
                <a:gd name="T5" fmla="*/ 15 h 15"/>
                <a:gd name="T6" fmla="*/ 3 w 9"/>
                <a:gd name="T7" fmla="*/ 11 h 15"/>
                <a:gd name="T8" fmla="*/ 7 w 9"/>
                <a:gd name="T9" fmla="*/ 0 h 15"/>
                <a:gd name="T10" fmla="*/ 8 w 9"/>
                <a:gd name="T11" fmla="*/ 0 h 15"/>
              </a:gdLst>
              <a:ahLst/>
              <a:cxnLst>
                <a:cxn ang="0">
                  <a:pos x="T0" y="T1"/>
                </a:cxn>
                <a:cxn ang="0">
                  <a:pos x="T2" y="T3"/>
                </a:cxn>
                <a:cxn ang="0">
                  <a:pos x="T4" y="T5"/>
                </a:cxn>
                <a:cxn ang="0">
                  <a:pos x="T6" y="T7"/>
                </a:cxn>
                <a:cxn ang="0">
                  <a:pos x="T8" y="T9"/>
                </a:cxn>
                <a:cxn ang="0">
                  <a:pos x="T10" y="T11"/>
                </a:cxn>
              </a:cxnLst>
              <a:rect l="0" t="0" r="r" b="b"/>
              <a:pathLst>
                <a:path w="9" h="15">
                  <a:moveTo>
                    <a:pt x="8" y="0"/>
                  </a:moveTo>
                  <a:cubicBezTo>
                    <a:pt x="9" y="2"/>
                    <a:pt x="6" y="4"/>
                    <a:pt x="7" y="5"/>
                  </a:cubicBezTo>
                  <a:cubicBezTo>
                    <a:pt x="5" y="9"/>
                    <a:pt x="6" y="15"/>
                    <a:pt x="1" y="15"/>
                  </a:cubicBezTo>
                  <a:cubicBezTo>
                    <a:pt x="0" y="14"/>
                    <a:pt x="2" y="12"/>
                    <a:pt x="3" y="11"/>
                  </a:cubicBezTo>
                  <a:cubicBezTo>
                    <a:pt x="4" y="7"/>
                    <a:pt x="6" y="4"/>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7" name="Freeform 230"/>
            <p:cNvSpPr/>
            <p:nvPr/>
          </p:nvSpPr>
          <p:spPr bwMode="auto">
            <a:xfrm>
              <a:off x="3649133" y="950385"/>
              <a:ext cx="25400" cy="21167"/>
            </a:xfrm>
            <a:custGeom>
              <a:avLst/>
              <a:gdLst>
                <a:gd name="T0" fmla="*/ 6 w 6"/>
                <a:gd name="T1" fmla="*/ 3 h 5"/>
                <a:gd name="T2" fmla="*/ 0 w 6"/>
                <a:gd name="T3" fmla="*/ 4 h 5"/>
                <a:gd name="T4" fmla="*/ 6 w 6"/>
                <a:gd name="T5" fmla="*/ 3 h 5"/>
              </a:gdLst>
              <a:ahLst/>
              <a:cxnLst>
                <a:cxn ang="0">
                  <a:pos x="T0" y="T1"/>
                </a:cxn>
                <a:cxn ang="0">
                  <a:pos x="T2" y="T3"/>
                </a:cxn>
                <a:cxn ang="0">
                  <a:pos x="T4" y="T5"/>
                </a:cxn>
              </a:cxnLst>
              <a:rect l="0" t="0" r="r" b="b"/>
              <a:pathLst>
                <a:path w="6" h="5">
                  <a:moveTo>
                    <a:pt x="6" y="3"/>
                  </a:moveTo>
                  <a:cubicBezTo>
                    <a:pt x="5" y="4"/>
                    <a:pt x="2" y="5"/>
                    <a:pt x="0" y="4"/>
                  </a:cubicBezTo>
                  <a:cubicBezTo>
                    <a:pt x="1" y="3"/>
                    <a:pt x="5" y="0"/>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8" name="Freeform 231"/>
            <p:cNvSpPr/>
            <p:nvPr/>
          </p:nvSpPr>
          <p:spPr bwMode="auto">
            <a:xfrm>
              <a:off x="3119967" y="975784"/>
              <a:ext cx="19051" cy="25400"/>
            </a:xfrm>
            <a:custGeom>
              <a:avLst/>
              <a:gdLst>
                <a:gd name="T0" fmla="*/ 2 w 5"/>
                <a:gd name="T1" fmla="*/ 0 h 6"/>
                <a:gd name="T2" fmla="*/ 4 w 5"/>
                <a:gd name="T3" fmla="*/ 0 h 6"/>
                <a:gd name="T4" fmla="*/ 0 w 5"/>
                <a:gd name="T5" fmla="*/ 4 h 6"/>
                <a:gd name="T6" fmla="*/ 2 w 5"/>
                <a:gd name="T7" fmla="*/ 0 h 6"/>
              </a:gdLst>
              <a:ahLst/>
              <a:cxnLst>
                <a:cxn ang="0">
                  <a:pos x="T0" y="T1"/>
                </a:cxn>
                <a:cxn ang="0">
                  <a:pos x="T2" y="T3"/>
                </a:cxn>
                <a:cxn ang="0">
                  <a:pos x="T4" y="T5"/>
                </a:cxn>
                <a:cxn ang="0">
                  <a:pos x="T6" y="T7"/>
                </a:cxn>
              </a:cxnLst>
              <a:rect l="0" t="0" r="r" b="b"/>
              <a:pathLst>
                <a:path w="5" h="6">
                  <a:moveTo>
                    <a:pt x="2" y="0"/>
                  </a:moveTo>
                  <a:cubicBezTo>
                    <a:pt x="3" y="0"/>
                    <a:pt x="3" y="0"/>
                    <a:pt x="4" y="0"/>
                  </a:cubicBezTo>
                  <a:cubicBezTo>
                    <a:pt x="5" y="1"/>
                    <a:pt x="3" y="6"/>
                    <a:pt x="0" y="4"/>
                  </a:cubicBezTo>
                  <a:cubicBezTo>
                    <a:pt x="1" y="3"/>
                    <a:pt x="2" y="2"/>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9" name="Freeform 232"/>
            <p:cNvSpPr/>
            <p:nvPr/>
          </p:nvSpPr>
          <p:spPr bwMode="auto">
            <a:xfrm>
              <a:off x="3232151" y="996951"/>
              <a:ext cx="33867" cy="67733"/>
            </a:xfrm>
            <a:custGeom>
              <a:avLst/>
              <a:gdLst>
                <a:gd name="T0" fmla="*/ 8 w 8"/>
                <a:gd name="T1" fmla="*/ 0 h 16"/>
                <a:gd name="T2" fmla="*/ 2 w 8"/>
                <a:gd name="T3" fmla="*/ 15 h 16"/>
                <a:gd name="T4" fmla="*/ 0 w 8"/>
                <a:gd name="T5" fmla="*/ 15 h 16"/>
                <a:gd name="T6" fmla="*/ 8 w 8"/>
                <a:gd name="T7" fmla="*/ 0 h 16"/>
              </a:gdLst>
              <a:ahLst/>
              <a:cxnLst>
                <a:cxn ang="0">
                  <a:pos x="T0" y="T1"/>
                </a:cxn>
                <a:cxn ang="0">
                  <a:pos x="T2" y="T3"/>
                </a:cxn>
                <a:cxn ang="0">
                  <a:pos x="T4" y="T5"/>
                </a:cxn>
                <a:cxn ang="0">
                  <a:pos x="T6" y="T7"/>
                </a:cxn>
              </a:cxnLst>
              <a:rect l="0" t="0" r="r" b="b"/>
              <a:pathLst>
                <a:path w="8" h="16">
                  <a:moveTo>
                    <a:pt x="8" y="0"/>
                  </a:moveTo>
                  <a:cubicBezTo>
                    <a:pt x="6" y="5"/>
                    <a:pt x="5" y="11"/>
                    <a:pt x="2" y="15"/>
                  </a:cubicBezTo>
                  <a:cubicBezTo>
                    <a:pt x="2" y="16"/>
                    <a:pt x="0" y="15"/>
                    <a:pt x="0" y="15"/>
                  </a:cubicBezTo>
                  <a:cubicBezTo>
                    <a:pt x="4" y="11"/>
                    <a:pt x="3" y="1"/>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0" name="Freeform 233"/>
            <p:cNvSpPr/>
            <p:nvPr/>
          </p:nvSpPr>
          <p:spPr bwMode="auto">
            <a:xfrm>
              <a:off x="3160184" y="1005418"/>
              <a:ext cx="16933" cy="21167"/>
            </a:xfrm>
            <a:custGeom>
              <a:avLst/>
              <a:gdLst>
                <a:gd name="T0" fmla="*/ 4 w 4"/>
                <a:gd name="T1" fmla="*/ 0 h 5"/>
                <a:gd name="T2" fmla="*/ 2 w 4"/>
                <a:gd name="T3" fmla="*/ 4 h 5"/>
                <a:gd name="T4" fmla="*/ 0 w 4"/>
                <a:gd name="T5" fmla="*/ 5 h 5"/>
                <a:gd name="T6" fmla="*/ 4 w 4"/>
                <a:gd name="T7" fmla="*/ 0 h 5"/>
              </a:gdLst>
              <a:ahLst/>
              <a:cxnLst>
                <a:cxn ang="0">
                  <a:pos x="T0" y="T1"/>
                </a:cxn>
                <a:cxn ang="0">
                  <a:pos x="T2" y="T3"/>
                </a:cxn>
                <a:cxn ang="0">
                  <a:pos x="T4" y="T5"/>
                </a:cxn>
                <a:cxn ang="0">
                  <a:pos x="T6" y="T7"/>
                </a:cxn>
              </a:cxnLst>
              <a:rect l="0" t="0" r="r" b="b"/>
              <a:pathLst>
                <a:path w="4" h="5">
                  <a:moveTo>
                    <a:pt x="4" y="0"/>
                  </a:moveTo>
                  <a:cubicBezTo>
                    <a:pt x="4" y="2"/>
                    <a:pt x="3" y="3"/>
                    <a:pt x="2" y="4"/>
                  </a:cubicBezTo>
                  <a:cubicBezTo>
                    <a:pt x="1" y="4"/>
                    <a:pt x="1" y="5"/>
                    <a:pt x="0" y="5"/>
                  </a:cubicBezTo>
                  <a:cubicBezTo>
                    <a:pt x="1" y="3"/>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1" name="Freeform 234"/>
            <p:cNvSpPr/>
            <p:nvPr/>
          </p:nvSpPr>
          <p:spPr bwMode="auto">
            <a:xfrm>
              <a:off x="3640667" y="1009651"/>
              <a:ext cx="33867" cy="12700"/>
            </a:xfrm>
            <a:custGeom>
              <a:avLst/>
              <a:gdLst>
                <a:gd name="T0" fmla="*/ 8 w 8"/>
                <a:gd name="T1" fmla="*/ 1 h 3"/>
                <a:gd name="T2" fmla="*/ 0 w 8"/>
                <a:gd name="T3" fmla="*/ 2 h 3"/>
                <a:gd name="T4" fmla="*/ 8 w 8"/>
                <a:gd name="T5" fmla="*/ 1 h 3"/>
              </a:gdLst>
              <a:ahLst/>
              <a:cxnLst>
                <a:cxn ang="0">
                  <a:pos x="T0" y="T1"/>
                </a:cxn>
                <a:cxn ang="0">
                  <a:pos x="T2" y="T3"/>
                </a:cxn>
                <a:cxn ang="0">
                  <a:pos x="T4" y="T5"/>
                </a:cxn>
              </a:cxnLst>
              <a:rect l="0" t="0" r="r" b="b"/>
              <a:pathLst>
                <a:path w="8" h="3">
                  <a:moveTo>
                    <a:pt x="8" y="1"/>
                  </a:moveTo>
                  <a:cubicBezTo>
                    <a:pt x="7" y="3"/>
                    <a:pt x="2" y="1"/>
                    <a:pt x="0" y="2"/>
                  </a:cubicBezTo>
                  <a:cubicBezTo>
                    <a:pt x="2" y="0"/>
                    <a:pt x="6"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2" name="Freeform 235"/>
            <p:cNvSpPr/>
            <p:nvPr/>
          </p:nvSpPr>
          <p:spPr bwMode="auto">
            <a:xfrm>
              <a:off x="3181351" y="1005418"/>
              <a:ext cx="16933" cy="29633"/>
            </a:xfrm>
            <a:custGeom>
              <a:avLst/>
              <a:gdLst>
                <a:gd name="T0" fmla="*/ 4 w 4"/>
                <a:gd name="T1" fmla="*/ 3 h 7"/>
                <a:gd name="T2" fmla="*/ 0 w 4"/>
                <a:gd name="T3" fmla="*/ 7 h 7"/>
                <a:gd name="T4" fmla="*/ 4 w 4"/>
                <a:gd name="T5" fmla="*/ 3 h 7"/>
              </a:gdLst>
              <a:ahLst/>
              <a:cxnLst>
                <a:cxn ang="0">
                  <a:pos x="T0" y="T1"/>
                </a:cxn>
                <a:cxn ang="0">
                  <a:pos x="T2" y="T3"/>
                </a:cxn>
                <a:cxn ang="0">
                  <a:pos x="T4" y="T5"/>
                </a:cxn>
              </a:cxnLst>
              <a:rect l="0" t="0" r="r" b="b"/>
              <a:pathLst>
                <a:path w="4" h="7">
                  <a:moveTo>
                    <a:pt x="4" y="3"/>
                  </a:moveTo>
                  <a:cubicBezTo>
                    <a:pt x="3" y="4"/>
                    <a:pt x="2" y="7"/>
                    <a:pt x="0" y="7"/>
                  </a:cubicBezTo>
                  <a:cubicBezTo>
                    <a:pt x="0" y="5"/>
                    <a:pt x="1" y="0"/>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3" name="Freeform 236"/>
            <p:cNvSpPr/>
            <p:nvPr/>
          </p:nvSpPr>
          <p:spPr bwMode="auto">
            <a:xfrm>
              <a:off x="3194051" y="1018117"/>
              <a:ext cx="16933" cy="25400"/>
            </a:xfrm>
            <a:custGeom>
              <a:avLst/>
              <a:gdLst>
                <a:gd name="T0" fmla="*/ 4 w 4"/>
                <a:gd name="T1" fmla="*/ 1 h 6"/>
                <a:gd name="T2" fmla="*/ 1 w 4"/>
                <a:gd name="T3" fmla="*/ 6 h 6"/>
                <a:gd name="T4" fmla="*/ 4 w 4"/>
                <a:gd name="T5" fmla="*/ 1 h 6"/>
              </a:gdLst>
              <a:ahLst/>
              <a:cxnLst>
                <a:cxn ang="0">
                  <a:pos x="T0" y="T1"/>
                </a:cxn>
                <a:cxn ang="0">
                  <a:pos x="T2" y="T3"/>
                </a:cxn>
                <a:cxn ang="0">
                  <a:pos x="T4" y="T5"/>
                </a:cxn>
              </a:cxnLst>
              <a:rect l="0" t="0" r="r" b="b"/>
              <a:pathLst>
                <a:path w="4" h="6">
                  <a:moveTo>
                    <a:pt x="4" y="1"/>
                  </a:moveTo>
                  <a:cubicBezTo>
                    <a:pt x="4" y="3"/>
                    <a:pt x="3" y="5"/>
                    <a:pt x="1" y="6"/>
                  </a:cubicBezTo>
                  <a:cubicBezTo>
                    <a:pt x="0" y="4"/>
                    <a:pt x="1"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4" name="Freeform 237"/>
            <p:cNvSpPr/>
            <p:nvPr/>
          </p:nvSpPr>
          <p:spPr bwMode="auto">
            <a:xfrm>
              <a:off x="3640668" y="1022351"/>
              <a:ext cx="29633" cy="16933"/>
            </a:xfrm>
            <a:custGeom>
              <a:avLst/>
              <a:gdLst>
                <a:gd name="T0" fmla="*/ 7 w 7"/>
                <a:gd name="T1" fmla="*/ 2 h 4"/>
                <a:gd name="T2" fmla="*/ 0 w 7"/>
                <a:gd name="T3" fmla="*/ 3 h 4"/>
                <a:gd name="T4" fmla="*/ 7 w 7"/>
                <a:gd name="T5" fmla="*/ 2 h 4"/>
              </a:gdLst>
              <a:ahLst/>
              <a:cxnLst>
                <a:cxn ang="0">
                  <a:pos x="T0" y="T1"/>
                </a:cxn>
                <a:cxn ang="0">
                  <a:pos x="T2" y="T3"/>
                </a:cxn>
                <a:cxn ang="0">
                  <a:pos x="T4" y="T5"/>
                </a:cxn>
              </a:cxnLst>
              <a:rect l="0" t="0" r="r" b="b"/>
              <a:pathLst>
                <a:path w="7" h="4">
                  <a:moveTo>
                    <a:pt x="7" y="2"/>
                  </a:moveTo>
                  <a:cubicBezTo>
                    <a:pt x="5" y="4"/>
                    <a:pt x="2" y="3"/>
                    <a:pt x="0" y="3"/>
                  </a:cubicBezTo>
                  <a:cubicBezTo>
                    <a:pt x="1" y="1"/>
                    <a:pt x="5"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5" name="Freeform 238"/>
            <p:cNvSpPr/>
            <p:nvPr/>
          </p:nvSpPr>
          <p:spPr bwMode="auto">
            <a:xfrm>
              <a:off x="3210984" y="1026584"/>
              <a:ext cx="16933" cy="25400"/>
            </a:xfrm>
            <a:custGeom>
              <a:avLst/>
              <a:gdLst>
                <a:gd name="T0" fmla="*/ 4 w 4"/>
                <a:gd name="T1" fmla="*/ 1 h 6"/>
                <a:gd name="T2" fmla="*/ 0 w 4"/>
                <a:gd name="T3" fmla="*/ 5 h 6"/>
                <a:gd name="T4" fmla="*/ 4 w 4"/>
                <a:gd name="T5" fmla="*/ 1 h 6"/>
              </a:gdLst>
              <a:ahLst/>
              <a:cxnLst>
                <a:cxn ang="0">
                  <a:pos x="T0" y="T1"/>
                </a:cxn>
                <a:cxn ang="0">
                  <a:pos x="T2" y="T3"/>
                </a:cxn>
                <a:cxn ang="0">
                  <a:pos x="T4" y="T5"/>
                </a:cxn>
              </a:cxnLst>
              <a:rect l="0" t="0" r="r" b="b"/>
              <a:pathLst>
                <a:path w="4" h="6">
                  <a:moveTo>
                    <a:pt x="4" y="1"/>
                  </a:moveTo>
                  <a:cubicBezTo>
                    <a:pt x="4" y="3"/>
                    <a:pt x="3" y="6"/>
                    <a:pt x="0" y="5"/>
                  </a:cubicBezTo>
                  <a:cubicBezTo>
                    <a:pt x="2" y="4"/>
                    <a:pt x="1"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6" name="Freeform 239"/>
            <p:cNvSpPr/>
            <p:nvPr/>
          </p:nvSpPr>
          <p:spPr bwMode="auto">
            <a:xfrm>
              <a:off x="3325285" y="1043517"/>
              <a:ext cx="29633" cy="59267"/>
            </a:xfrm>
            <a:custGeom>
              <a:avLst/>
              <a:gdLst>
                <a:gd name="T0" fmla="*/ 7 w 7"/>
                <a:gd name="T1" fmla="*/ 1 h 14"/>
                <a:gd name="T2" fmla="*/ 2 w 7"/>
                <a:gd name="T3" fmla="*/ 14 h 14"/>
                <a:gd name="T4" fmla="*/ 0 w 7"/>
                <a:gd name="T5" fmla="*/ 13 h 14"/>
                <a:gd name="T6" fmla="*/ 5 w 7"/>
                <a:gd name="T7" fmla="*/ 1 h 14"/>
                <a:gd name="T8" fmla="*/ 7 w 7"/>
                <a:gd name="T9" fmla="*/ 1 h 14"/>
              </a:gdLst>
              <a:ahLst/>
              <a:cxnLst>
                <a:cxn ang="0">
                  <a:pos x="T0" y="T1"/>
                </a:cxn>
                <a:cxn ang="0">
                  <a:pos x="T2" y="T3"/>
                </a:cxn>
                <a:cxn ang="0">
                  <a:pos x="T4" y="T5"/>
                </a:cxn>
                <a:cxn ang="0">
                  <a:pos x="T6" y="T7"/>
                </a:cxn>
                <a:cxn ang="0">
                  <a:pos x="T8" y="T9"/>
                </a:cxn>
              </a:cxnLst>
              <a:rect l="0" t="0" r="r" b="b"/>
              <a:pathLst>
                <a:path w="7" h="14">
                  <a:moveTo>
                    <a:pt x="7" y="1"/>
                  </a:moveTo>
                  <a:cubicBezTo>
                    <a:pt x="5" y="5"/>
                    <a:pt x="5" y="10"/>
                    <a:pt x="2" y="14"/>
                  </a:cubicBezTo>
                  <a:cubicBezTo>
                    <a:pt x="1" y="14"/>
                    <a:pt x="1" y="14"/>
                    <a:pt x="0" y="13"/>
                  </a:cubicBezTo>
                  <a:cubicBezTo>
                    <a:pt x="3" y="10"/>
                    <a:pt x="4" y="4"/>
                    <a:pt x="5" y="1"/>
                  </a:cubicBezTo>
                  <a:cubicBezTo>
                    <a:pt x="6"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7" name="Freeform 240"/>
            <p:cNvSpPr/>
            <p:nvPr/>
          </p:nvSpPr>
          <p:spPr bwMode="auto">
            <a:xfrm>
              <a:off x="3257551" y="1043517"/>
              <a:ext cx="16933" cy="25400"/>
            </a:xfrm>
            <a:custGeom>
              <a:avLst/>
              <a:gdLst>
                <a:gd name="T0" fmla="*/ 3 w 4"/>
                <a:gd name="T1" fmla="*/ 0 h 6"/>
                <a:gd name="T2" fmla="*/ 0 w 4"/>
                <a:gd name="T3" fmla="*/ 6 h 6"/>
                <a:gd name="T4" fmla="*/ 3 w 4"/>
                <a:gd name="T5" fmla="*/ 0 h 6"/>
              </a:gdLst>
              <a:ahLst/>
              <a:cxnLst>
                <a:cxn ang="0">
                  <a:pos x="T0" y="T1"/>
                </a:cxn>
                <a:cxn ang="0">
                  <a:pos x="T2" y="T3"/>
                </a:cxn>
                <a:cxn ang="0">
                  <a:pos x="T4" y="T5"/>
                </a:cxn>
              </a:cxnLst>
              <a:rect l="0" t="0" r="r" b="b"/>
              <a:pathLst>
                <a:path w="4" h="6">
                  <a:moveTo>
                    <a:pt x="3" y="0"/>
                  </a:moveTo>
                  <a:cubicBezTo>
                    <a:pt x="4" y="3"/>
                    <a:pt x="3" y="5"/>
                    <a:pt x="0" y="6"/>
                  </a:cubicBezTo>
                  <a:cubicBezTo>
                    <a:pt x="0" y="4"/>
                    <a:pt x="1"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8" name="Freeform 241"/>
            <p:cNvSpPr/>
            <p:nvPr/>
          </p:nvSpPr>
          <p:spPr bwMode="auto">
            <a:xfrm>
              <a:off x="3632200" y="1043518"/>
              <a:ext cx="33867" cy="12700"/>
            </a:xfrm>
            <a:custGeom>
              <a:avLst/>
              <a:gdLst>
                <a:gd name="T0" fmla="*/ 7 w 8"/>
                <a:gd name="T1" fmla="*/ 1 h 3"/>
                <a:gd name="T2" fmla="*/ 8 w 8"/>
                <a:gd name="T3" fmla="*/ 3 h 3"/>
                <a:gd name="T4" fmla="*/ 0 w 8"/>
                <a:gd name="T5" fmla="*/ 1 h 3"/>
                <a:gd name="T6" fmla="*/ 7 w 8"/>
                <a:gd name="T7" fmla="*/ 1 h 3"/>
              </a:gdLst>
              <a:ahLst/>
              <a:cxnLst>
                <a:cxn ang="0">
                  <a:pos x="T0" y="T1"/>
                </a:cxn>
                <a:cxn ang="0">
                  <a:pos x="T2" y="T3"/>
                </a:cxn>
                <a:cxn ang="0">
                  <a:pos x="T4" y="T5"/>
                </a:cxn>
                <a:cxn ang="0">
                  <a:pos x="T6" y="T7"/>
                </a:cxn>
              </a:cxnLst>
              <a:rect l="0" t="0" r="r" b="b"/>
              <a:pathLst>
                <a:path w="8" h="3">
                  <a:moveTo>
                    <a:pt x="7" y="1"/>
                  </a:moveTo>
                  <a:cubicBezTo>
                    <a:pt x="7" y="1"/>
                    <a:pt x="8" y="2"/>
                    <a:pt x="8" y="3"/>
                  </a:cubicBezTo>
                  <a:cubicBezTo>
                    <a:pt x="5" y="3"/>
                    <a:pt x="3" y="1"/>
                    <a:pt x="0" y="1"/>
                  </a:cubicBezTo>
                  <a:cubicBezTo>
                    <a:pt x="2" y="0"/>
                    <a:pt x="4"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79" name="Freeform 242"/>
            <p:cNvSpPr/>
            <p:nvPr/>
          </p:nvSpPr>
          <p:spPr bwMode="auto">
            <a:xfrm>
              <a:off x="3274485" y="1056217"/>
              <a:ext cx="21167" cy="25400"/>
            </a:xfrm>
            <a:custGeom>
              <a:avLst/>
              <a:gdLst>
                <a:gd name="T0" fmla="*/ 2 w 5"/>
                <a:gd name="T1" fmla="*/ 0 h 6"/>
                <a:gd name="T2" fmla="*/ 0 w 5"/>
                <a:gd name="T3" fmla="*/ 6 h 6"/>
                <a:gd name="T4" fmla="*/ 2 w 5"/>
                <a:gd name="T5" fmla="*/ 0 h 6"/>
              </a:gdLst>
              <a:ahLst/>
              <a:cxnLst>
                <a:cxn ang="0">
                  <a:pos x="T0" y="T1"/>
                </a:cxn>
                <a:cxn ang="0">
                  <a:pos x="T2" y="T3"/>
                </a:cxn>
                <a:cxn ang="0">
                  <a:pos x="T4" y="T5"/>
                </a:cxn>
              </a:cxnLst>
              <a:rect l="0" t="0" r="r" b="b"/>
              <a:pathLst>
                <a:path w="5" h="6">
                  <a:moveTo>
                    <a:pt x="2" y="0"/>
                  </a:moveTo>
                  <a:cubicBezTo>
                    <a:pt x="5" y="2"/>
                    <a:pt x="2" y="6"/>
                    <a:pt x="0" y="6"/>
                  </a:cubicBezTo>
                  <a:cubicBezTo>
                    <a:pt x="0" y="4"/>
                    <a:pt x="2"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0" name="Freeform 243"/>
            <p:cNvSpPr/>
            <p:nvPr/>
          </p:nvSpPr>
          <p:spPr bwMode="auto">
            <a:xfrm>
              <a:off x="3291418" y="1060451"/>
              <a:ext cx="16933" cy="25400"/>
            </a:xfrm>
            <a:custGeom>
              <a:avLst/>
              <a:gdLst>
                <a:gd name="T0" fmla="*/ 2 w 4"/>
                <a:gd name="T1" fmla="*/ 0 h 6"/>
                <a:gd name="T2" fmla="*/ 1 w 4"/>
                <a:gd name="T3" fmla="*/ 6 h 6"/>
                <a:gd name="T4" fmla="*/ 0 w 4"/>
                <a:gd name="T5" fmla="*/ 5 h 6"/>
                <a:gd name="T6" fmla="*/ 2 w 4"/>
                <a:gd name="T7" fmla="*/ 0 h 6"/>
              </a:gdLst>
              <a:ahLst/>
              <a:cxnLst>
                <a:cxn ang="0">
                  <a:pos x="T0" y="T1"/>
                </a:cxn>
                <a:cxn ang="0">
                  <a:pos x="T2" y="T3"/>
                </a:cxn>
                <a:cxn ang="0">
                  <a:pos x="T4" y="T5"/>
                </a:cxn>
                <a:cxn ang="0">
                  <a:pos x="T6" y="T7"/>
                </a:cxn>
              </a:cxnLst>
              <a:rect l="0" t="0" r="r" b="b"/>
              <a:pathLst>
                <a:path w="4" h="6">
                  <a:moveTo>
                    <a:pt x="2" y="0"/>
                  </a:moveTo>
                  <a:cubicBezTo>
                    <a:pt x="4" y="2"/>
                    <a:pt x="3" y="5"/>
                    <a:pt x="1" y="6"/>
                  </a:cubicBezTo>
                  <a:cubicBezTo>
                    <a:pt x="0" y="6"/>
                    <a:pt x="0" y="6"/>
                    <a:pt x="0" y="5"/>
                  </a:cubicBezTo>
                  <a:cubicBezTo>
                    <a:pt x="1" y="5"/>
                    <a:pt x="1"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1" name="Freeform 244"/>
            <p:cNvSpPr/>
            <p:nvPr/>
          </p:nvSpPr>
          <p:spPr bwMode="auto">
            <a:xfrm>
              <a:off x="3627968" y="1060451"/>
              <a:ext cx="29633" cy="21167"/>
            </a:xfrm>
            <a:custGeom>
              <a:avLst/>
              <a:gdLst>
                <a:gd name="T0" fmla="*/ 7 w 7"/>
                <a:gd name="T1" fmla="*/ 2 h 5"/>
                <a:gd name="T2" fmla="*/ 0 w 7"/>
                <a:gd name="T3" fmla="*/ 1 h 5"/>
                <a:gd name="T4" fmla="*/ 7 w 7"/>
                <a:gd name="T5" fmla="*/ 2 h 5"/>
              </a:gdLst>
              <a:ahLst/>
              <a:cxnLst>
                <a:cxn ang="0">
                  <a:pos x="T0" y="T1"/>
                </a:cxn>
                <a:cxn ang="0">
                  <a:pos x="T2" y="T3"/>
                </a:cxn>
                <a:cxn ang="0">
                  <a:pos x="T4" y="T5"/>
                </a:cxn>
              </a:cxnLst>
              <a:rect l="0" t="0" r="r" b="b"/>
              <a:pathLst>
                <a:path w="7" h="5">
                  <a:moveTo>
                    <a:pt x="7" y="2"/>
                  </a:moveTo>
                  <a:cubicBezTo>
                    <a:pt x="6" y="5"/>
                    <a:pt x="2" y="2"/>
                    <a:pt x="0" y="1"/>
                  </a:cubicBezTo>
                  <a:cubicBezTo>
                    <a:pt x="3" y="0"/>
                    <a:pt x="6" y="1"/>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2" name="Freeform 245"/>
            <p:cNvSpPr/>
            <p:nvPr/>
          </p:nvSpPr>
          <p:spPr bwMode="auto">
            <a:xfrm>
              <a:off x="3308351" y="1073151"/>
              <a:ext cx="12700" cy="21167"/>
            </a:xfrm>
            <a:custGeom>
              <a:avLst/>
              <a:gdLst>
                <a:gd name="T0" fmla="*/ 3 w 3"/>
                <a:gd name="T1" fmla="*/ 1 h 5"/>
                <a:gd name="T2" fmla="*/ 0 w 3"/>
                <a:gd name="T3" fmla="*/ 4 h 5"/>
                <a:gd name="T4" fmla="*/ 3 w 3"/>
                <a:gd name="T5" fmla="*/ 1 h 5"/>
              </a:gdLst>
              <a:ahLst/>
              <a:cxnLst>
                <a:cxn ang="0">
                  <a:pos x="T0" y="T1"/>
                </a:cxn>
                <a:cxn ang="0">
                  <a:pos x="T2" y="T3"/>
                </a:cxn>
                <a:cxn ang="0">
                  <a:pos x="T4" y="T5"/>
                </a:cxn>
              </a:cxnLst>
              <a:rect l="0" t="0" r="r" b="b"/>
              <a:pathLst>
                <a:path w="3" h="5">
                  <a:moveTo>
                    <a:pt x="3" y="1"/>
                  </a:moveTo>
                  <a:cubicBezTo>
                    <a:pt x="3" y="2"/>
                    <a:pt x="2" y="5"/>
                    <a:pt x="0" y="4"/>
                  </a:cubicBezTo>
                  <a:cubicBezTo>
                    <a:pt x="1" y="3"/>
                    <a:pt x="1"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3" name="Freeform 246"/>
            <p:cNvSpPr/>
            <p:nvPr/>
          </p:nvSpPr>
          <p:spPr bwMode="auto">
            <a:xfrm>
              <a:off x="3422651" y="1085851"/>
              <a:ext cx="31749" cy="63500"/>
            </a:xfrm>
            <a:custGeom>
              <a:avLst/>
              <a:gdLst>
                <a:gd name="T0" fmla="*/ 8 w 8"/>
                <a:gd name="T1" fmla="*/ 1 h 15"/>
                <a:gd name="T2" fmla="*/ 6 w 8"/>
                <a:gd name="T3" fmla="*/ 4 h 15"/>
                <a:gd name="T4" fmla="*/ 7 w 8"/>
                <a:gd name="T5" fmla="*/ 5 h 15"/>
                <a:gd name="T6" fmla="*/ 5 w 8"/>
                <a:gd name="T7" fmla="*/ 10 h 15"/>
                <a:gd name="T8" fmla="*/ 1 w 8"/>
                <a:gd name="T9" fmla="*/ 15 h 15"/>
                <a:gd name="T10" fmla="*/ 5 w 8"/>
                <a:gd name="T11" fmla="*/ 0 h 15"/>
                <a:gd name="T12" fmla="*/ 8 w 8"/>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8" h="15">
                  <a:moveTo>
                    <a:pt x="8" y="1"/>
                  </a:moveTo>
                  <a:cubicBezTo>
                    <a:pt x="8" y="2"/>
                    <a:pt x="7" y="3"/>
                    <a:pt x="6" y="4"/>
                  </a:cubicBezTo>
                  <a:cubicBezTo>
                    <a:pt x="6" y="5"/>
                    <a:pt x="7" y="5"/>
                    <a:pt x="7" y="5"/>
                  </a:cubicBezTo>
                  <a:cubicBezTo>
                    <a:pt x="6" y="7"/>
                    <a:pt x="5" y="8"/>
                    <a:pt x="5" y="10"/>
                  </a:cubicBezTo>
                  <a:cubicBezTo>
                    <a:pt x="4" y="11"/>
                    <a:pt x="4" y="14"/>
                    <a:pt x="1" y="15"/>
                  </a:cubicBezTo>
                  <a:cubicBezTo>
                    <a:pt x="0" y="10"/>
                    <a:pt x="5" y="6"/>
                    <a:pt x="5" y="0"/>
                  </a:cubicBezTo>
                  <a:cubicBezTo>
                    <a:pt x="7" y="0"/>
                    <a:pt x="7"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4" name="Freeform 247"/>
            <p:cNvSpPr/>
            <p:nvPr/>
          </p:nvSpPr>
          <p:spPr bwMode="auto">
            <a:xfrm>
              <a:off x="3346451" y="1090085"/>
              <a:ext cx="21167" cy="21167"/>
            </a:xfrm>
            <a:custGeom>
              <a:avLst/>
              <a:gdLst>
                <a:gd name="T0" fmla="*/ 2 w 5"/>
                <a:gd name="T1" fmla="*/ 0 h 5"/>
                <a:gd name="T2" fmla="*/ 1 w 5"/>
                <a:gd name="T3" fmla="*/ 5 h 5"/>
                <a:gd name="T4" fmla="*/ 2 w 5"/>
                <a:gd name="T5" fmla="*/ 0 h 5"/>
              </a:gdLst>
              <a:ahLst/>
              <a:cxnLst>
                <a:cxn ang="0">
                  <a:pos x="T0" y="T1"/>
                </a:cxn>
                <a:cxn ang="0">
                  <a:pos x="T2" y="T3"/>
                </a:cxn>
                <a:cxn ang="0">
                  <a:pos x="T4" y="T5"/>
                </a:cxn>
              </a:cxnLst>
              <a:rect l="0" t="0" r="r" b="b"/>
              <a:pathLst>
                <a:path w="5" h="5">
                  <a:moveTo>
                    <a:pt x="2" y="0"/>
                  </a:moveTo>
                  <a:cubicBezTo>
                    <a:pt x="5" y="1"/>
                    <a:pt x="3" y="5"/>
                    <a:pt x="1" y="5"/>
                  </a:cubicBezTo>
                  <a:cubicBezTo>
                    <a:pt x="0" y="4"/>
                    <a:pt x="2" y="2"/>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5" name="Freeform 248"/>
            <p:cNvSpPr/>
            <p:nvPr/>
          </p:nvSpPr>
          <p:spPr bwMode="auto">
            <a:xfrm>
              <a:off x="3363384" y="1098551"/>
              <a:ext cx="16933" cy="21167"/>
            </a:xfrm>
            <a:custGeom>
              <a:avLst/>
              <a:gdLst>
                <a:gd name="T0" fmla="*/ 2 w 4"/>
                <a:gd name="T1" fmla="*/ 0 h 5"/>
                <a:gd name="T2" fmla="*/ 1 w 4"/>
                <a:gd name="T3" fmla="*/ 5 h 5"/>
                <a:gd name="T4" fmla="*/ 2 w 4"/>
                <a:gd name="T5" fmla="*/ 0 h 5"/>
              </a:gdLst>
              <a:ahLst/>
              <a:cxnLst>
                <a:cxn ang="0">
                  <a:pos x="T0" y="T1"/>
                </a:cxn>
                <a:cxn ang="0">
                  <a:pos x="T2" y="T3"/>
                </a:cxn>
                <a:cxn ang="0">
                  <a:pos x="T4" y="T5"/>
                </a:cxn>
              </a:cxnLst>
              <a:rect l="0" t="0" r="r" b="b"/>
              <a:pathLst>
                <a:path w="4" h="5">
                  <a:moveTo>
                    <a:pt x="2" y="0"/>
                  </a:moveTo>
                  <a:cubicBezTo>
                    <a:pt x="4" y="1"/>
                    <a:pt x="4" y="5"/>
                    <a:pt x="1" y="5"/>
                  </a:cubicBezTo>
                  <a:cubicBezTo>
                    <a:pt x="0" y="4"/>
                    <a:pt x="2" y="2"/>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6" name="Freeform 249"/>
            <p:cNvSpPr/>
            <p:nvPr/>
          </p:nvSpPr>
          <p:spPr bwMode="auto">
            <a:xfrm>
              <a:off x="3623734" y="1102785"/>
              <a:ext cx="29633" cy="21167"/>
            </a:xfrm>
            <a:custGeom>
              <a:avLst/>
              <a:gdLst>
                <a:gd name="T0" fmla="*/ 7 w 7"/>
                <a:gd name="T1" fmla="*/ 4 h 5"/>
                <a:gd name="T2" fmla="*/ 0 w 7"/>
                <a:gd name="T3" fmla="*/ 0 h 5"/>
                <a:gd name="T4" fmla="*/ 7 w 7"/>
                <a:gd name="T5" fmla="*/ 4 h 5"/>
              </a:gdLst>
              <a:ahLst/>
              <a:cxnLst>
                <a:cxn ang="0">
                  <a:pos x="T0" y="T1"/>
                </a:cxn>
                <a:cxn ang="0">
                  <a:pos x="T2" y="T3"/>
                </a:cxn>
                <a:cxn ang="0">
                  <a:pos x="T4" y="T5"/>
                </a:cxn>
              </a:cxnLst>
              <a:rect l="0" t="0" r="r" b="b"/>
              <a:pathLst>
                <a:path w="7" h="5">
                  <a:moveTo>
                    <a:pt x="7" y="4"/>
                  </a:moveTo>
                  <a:cubicBezTo>
                    <a:pt x="5" y="5"/>
                    <a:pt x="2" y="1"/>
                    <a:pt x="0" y="0"/>
                  </a:cubicBezTo>
                  <a:cubicBezTo>
                    <a:pt x="2" y="0"/>
                    <a:pt x="6" y="1"/>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7" name="Freeform 250"/>
            <p:cNvSpPr/>
            <p:nvPr/>
          </p:nvSpPr>
          <p:spPr bwMode="auto">
            <a:xfrm>
              <a:off x="3380318" y="1107017"/>
              <a:ext cx="16933" cy="25400"/>
            </a:xfrm>
            <a:custGeom>
              <a:avLst/>
              <a:gdLst>
                <a:gd name="T0" fmla="*/ 4 w 4"/>
                <a:gd name="T1" fmla="*/ 0 h 6"/>
                <a:gd name="T2" fmla="*/ 1 w 4"/>
                <a:gd name="T3" fmla="*/ 6 h 6"/>
                <a:gd name="T4" fmla="*/ 0 w 4"/>
                <a:gd name="T5" fmla="*/ 5 h 6"/>
                <a:gd name="T6" fmla="*/ 4 w 4"/>
                <a:gd name="T7" fmla="*/ 0 h 6"/>
              </a:gdLst>
              <a:ahLst/>
              <a:cxnLst>
                <a:cxn ang="0">
                  <a:pos x="T0" y="T1"/>
                </a:cxn>
                <a:cxn ang="0">
                  <a:pos x="T2" y="T3"/>
                </a:cxn>
                <a:cxn ang="0">
                  <a:pos x="T4" y="T5"/>
                </a:cxn>
                <a:cxn ang="0">
                  <a:pos x="T6" y="T7"/>
                </a:cxn>
              </a:cxnLst>
              <a:rect l="0" t="0" r="r" b="b"/>
              <a:pathLst>
                <a:path w="4" h="6">
                  <a:moveTo>
                    <a:pt x="4" y="0"/>
                  </a:moveTo>
                  <a:cubicBezTo>
                    <a:pt x="3" y="3"/>
                    <a:pt x="2" y="5"/>
                    <a:pt x="1" y="6"/>
                  </a:cubicBezTo>
                  <a:cubicBezTo>
                    <a:pt x="1" y="6"/>
                    <a:pt x="0" y="5"/>
                    <a:pt x="0" y="5"/>
                  </a:cubicBezTo>
                  <a:cubicBezTo>
                    <a:pt x="1" y="4"/>
                    <a:pt x="1"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8" name="Freeform 251"/>
            <p:cNvSpPr/>
            <p:nvPr/>
          </p:nvSpPr>
          <p:spPr bwMode="auto">
            <a:xfrm>
              <a:off x="3397251" y="1111251"/>
              <a:ext cx="16933" cy="33867"/>
            </a:xfrm>
            <a:custGeom>
              <a:avLst/>
              <a:gdLst>
                <a:gd name="T0" fmla="*/ 4 w 4"/>
                <a:gd name="T1" fmla="*/ 1 h 8"/>
                <a:gd name="T2" fmla="*/ 0 w 4"/>
                <a:gd name="T3" fmla="*/ 6 h 8"/>
                <a:gd name="T4" fmla="*/ 4 w 4"/>
                <a:gd name="T5" fmla="*/ 1 h 8"/>
              </a:gdLst>
              <a:ahLst/>
              <a:cxnLst>
                <a:cxn ang="0">
                  <a:pos x="T0" y="T1"/>
                </a:cxn>
                <a:cxn ang="0">
                  <a:pos x="T2" y="T3"/>
                </a:cxn>
                <a:cxn ang="0">
                  <a:pos x="T4" y="T5"/>
                </a:cxn>
              </a:cxnLst>
              <a:rect l="0" t="0" r="r" b="b"/>
              <a:pathLst>
                <a:path w="4" h="8">
                  <a:moveTo>
                    <a:pt x="4" y="1"/>
                  </a:moveTo>
                  <a:cubicBezTo>
                    <a:pt x="3" y="3"/>
                    <a:pt x="3" y="8"/>
                    <a:pt x="0" y="6"/>
                  </a:cubicBezTo>
                  <a:cubicBezTo>
                    <a:pt x="2" y="5"/>
                    <a:pt x="1"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89" name="Freeform 252"/>
            <p:cNvSpPr/>
            <p:nvPr/>
          </p:nvSpPr>
          <p:spPr bwMode="auto">
            <a:xfrm>
              <a:off x="3448051" y="1140885"/>
              <a:ext cx="14816" cy="29633"/>
            </a:xfrm>
            <a:custGeom>
              <a:avLst/>
              <a:gdLst>
                <a:gd name="T0" fmla="*/ 4 w 4"/>
                <a:gd name="T1" fmla="*/ 1 h 7"/>
                <a:gd name="T2" fmla="*/ 0 w 4"/>
                <a:gd name="T3" fmla="*/ 6 h 7"/>
                <a:gd name="T4" fmla="*/ 1 w 4"/>
                <a:gd name="T5" fmla="*/ 1 h 7"/>
                <a:gd name="T6" fmla="*/ 4 w 4"/>
                <a:gd name="T7" fmla="*/ 1 h 7"/>
              </a:gdLst>
              <a:ahLst/>
              <a:cxnLst>
                <a:cxn ang="0">
                  <a:pos x="T0" y="T1"/>
                </a:cxn>
                <a:cxn ang="0">
                  <a:pos x="T2" y="T3"/>
                </a:cxn>
                <a:cxn ang="0">
                  <a:pos x="T4" y="T5"/>
                </a:cxn>
                <a:cxn ang="0">
                  <a:pos x="T6" y="T7"/>
                </a:cxn>
              </a:cxnLst>
              <a:rect l="0" t="0" r="r" b="b"/>
              <a:pathLst>
                <a:path w="4" h="7">
                  <a:moveTo>
                    <a:pt x="4" y="1"/>
                  </a:moveTo>
                  <a:cubicBezTo>
                    <a:pt x="2" y="2"/>
                    <a:pt x="3" y="7"/>
                    <a:pt x="0" y="6"/>
                  </a:cubicBezTo>
                  <a:cubicBezTo>
                    <a:pt x="1" y="4"/>
                    <a:pt x="1" y="2"/>
                    <a:pt x="1" y="1"/>
                  </a:cubicBezTo>
                  <a:cubicBezTo>
                    <a:pt x="3" y="0"/>
                    <a:pt x="3"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0" name="Freeform 253"/>
            <p:cNvSpPr/>
            <p:nvPr/>
          </p:nvSpPr>
          <p:spPr bwMode="auto">
            <a:xfrm>
              <a:off x="3462867" y="1145117"/>
              <a:ext cx="16933" cy="25400"/>
            </a:xfrm>
            <a:custGeom>
              <a:avLst/>
              <a:gdLst>
                <a:gd name="T0" fmla="*/ 4 w 4"/>
                <a:gd name="T1" fmla="*/ 1 h 6"/>
                <a:gd name="T2" fmla="*/ 0 w 4"/>
                <a:gd name="T3" fmla="*/ 6 h 6"/>
                <a:gd name="T4" fmla="*/ 4 w 4"/>
                <a:gd name="T5" fmla="*/ 1 h 6"/>
              </a:gdLst>
              <a:ahLst/>
              <a:cxnLst>
                <a:cxn ang="0">
                  <a:pos x="T0" y="T1"/>
                </a:cxn>
                <a:cxn ang="0">
                  <a:pos x="T2" y="T3"/>
                </a:cxn>
                <a:cxn ang="0">
                  <a:pos x="T4" y="T5"/>
                </a:cxn>
              </a:cxnLst>
              <a:rect l="0" t="0" r="r" b="b"/>
              <a:pathLst>
                <a:path w="4" h="6">
                  <a:moveTo>
                    <a:pt x="4" y="1"/>
                  </a:moveTo>
                  <a:cubicBezTo>
                    <a:pt x="3" y="3"/>
                    <a:pt x="2" y="6"/>
                    <a:pt x="0" y="6"/>
                  </a:cubicBezTo>
                  <a:cubicBezTo>
                    <a:pt x="0" y="4"/>
                    <a:pt x="1"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1" name="Freeform 254"/>
            <p:cNvSpPr/>
            <p:nvPr/>
          </p:nvSpPr>
          <p:spPr bwMode="auto">
            <a:xfrm>
              <a:off x="3479800" y="1149352"/>
              <a:ext cx="16933" cy="29633"/>
            </a:xfrm>
            <a:custGeom>
              <a:avLst/>
              <a:gdLst>
                <a:gd name="T0" fmla="*/ 4 w 4"/>
                <a:gd name="T1" fmla="*/ 2 h 7"/>
                <a:gd name="T2" fmla="*/ 1 w 4"/>
                <a:gd name="T3" fmla="*/ 7 h 7"/>
                <a:gd name="T4" fmla="*/ 4 w 4"/>
                <a:gd name="T5" fmla="*/ 2 h 7"/>
              </a:gdLst>
              <a:ahLst/>
              <a:cxnLst>
                <a:cxn ang="0">
                  <a:pos x="T0" y="T1"/>
                </a:cxn>
                <a:cxn ang="0">
                  <a:pos x="T2" y="T3"/>
                </a:cxn>
                <a:cxn ang="0">
                  <a:pos x="T4" y="T5"/>
                </a:cxn>
              </a:cxnLst>
              <a:rect l="0" t="0" r="r" b="b"/>
              <a:pathLst>
                <a:path w="4" h="7">
                  <a:moveTo>
                    <a:pt x="4" y="2"/>
                  </a:moveTo>
                  <a:cubicBezTo>
                    <a:pt x="3" y="4"/>
                    <a:pt x="2" y="6"/>
                    <a:pt x="1" y="7"/>
                  </a:cubicBezTo>
                  <a:cubicBezTo>
                    <a:pt x="0" y="5"/>
                    <a:pt x="1"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2" name="Freeform 255"/>
            <p:cNvSpPr/>
            <p:nvPr/>
          </p:nvSpPr>
          <p:spPr bwMode="auto">
            <a:xfrm>
              <a:off x="3500967" y="1162052"/>
              <a:ext cx="16933" cy="29633"/>
            </a:xfrm>
            <a:custGeom>
              <a:avLst/>
              <a:gdLst>
                <a:gd name="T0" fmla="*/ 4 w 4"/>
                <a:gd name="T1" fmla="*/ 2 h 7"/>
                <a:gd name="T2" fmla="*/ 0 w 4"/>
                <a:gd name="T3" fmla="*/ 7 h 7"/>
                <a:gd name="T4" fmla="*/ 4 w 4"/>
                <a:gd name="T5" fmla="*/ 2 h 7"/>
              </a:gdLst>
              <a:ahLst/>
              <a:cxnLst>
                <a:cxn ang="0">
                  <a:pos x="T0" y="T1"/>
                </a:cxn>
                <a:cxn ang="0">
                  <a:pos x="T2" y="T3"/>
                </a:cxn>
                <a:cxn ang="0">
                  <a:pos x="T4" y="T5"/>
                </a:cxn>
              </a:cxnLst>
              <a:rect l="0" t="0" r="r" b="b"/>
              <a:pathLst>
                <a:path w="4" h="7">
                  <a:moveTo>
                    <a:pt x="4" y="2"/>
                  </a:moveTo>
                  <a:cubicBezTo>
                    <a:pt x="3" y="4"/>
                    <a:pt x="3" y="7"/>
                    <a:pt x="0" y="7"/>
                  </a:cubicBezTo>
                  <a:cubicBezTo>
                    <a:pt x="1" y="5"/>
                    <a:pt x="1"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3" name="Freeform 256"/>
            <p:cNvSpPr/>
            <p:nvPr/>
          </p:nvSpPr>
          <p:spPr bwMode="auto">
            <a:xfrm>
              <a:off x="3611034" y="1187451"/>
              <a:ext cx="29633" cy="57149"/>
            </a:xfrm>
            <a:custGeom>
              <a:avLst/>
              <a:gdLst>
                <a:gd name="T0" fmla="*/ 7 w 7"/>
                <a:gd name="T1" fmla="*/ 0 h 14"/>
                <a:gd name="T2" fmla="*/ 4 w 7"/>
                <a:gd name="T3" fmla="*/ 10 h 14"/>
                <a:gd name="T4" fmla="*/ 0 w 7"/>
                <a:gd name="T5" fmla="*/ 14 h 14"/>
                <a:gd name="T6" fmla="*/ 6 w 7"/>
                <a:gd name="T7" fmla="*/ 0 h 14"/>
                <a:gd name="T8" fmla="*/ 7 w 7"/>
                <a:gd name="T9" fmla="*/ 0 h 14"/>
              </a:gdLst>
              <a:ahLst/>
              <a:cxnLst>
                <a:cxn ang="0">
                  <a:pos x="T0" y="T1"/>
                </a:cxn>
                <a:cxn ang="0">
                  <a:pos x="T2" y="T3"/>
                </a:cxn>
                <a:cxn ang="0">
                  <a:pos x="T4" y="T5"/>
                </a:cxn>
                <a:cxn ang="0">
                  <a:pos x="T6" y="T7"/>
                </a:cxn>
                <a:cxn ang="0">
                  <a:pos x="T8" y="T9"/>
                </a:cxn>
              </a:cxnLst>
              <a:rect l="0" t="0" r="r" b="b"/>
              <a:pathLst>
                <a:path w="7" h="14">
                  <a:moveTo>
                    <a:pt x="7" y="0"/>
                  </a:moveTo>
                  <a:cubicBezTo>
                    <a:pt x="7" y="4"/>
                    <a:pt x="4" y="7"/>
                    <a:pt x="4" y="10"/>
                  </a:cubicBezTo>
                  <a:cubicBezTo>
                    <a:pt x="2" y="11"/>
                    <a:pt x="3" y="14"/>
                    <a:pt x="0" y="14"/>
                  </a:cubicBezTo>
                  <a:cubicBezTo>
                    <a:pt x="2" y="9"/>
                    <a:pt x="4" y="4"/>
                    <a:pt x="6" y="0"/>
                  </a:cubicBezTo>
                  <a:cubicBezTo>
                    <a:pt x="7" y="0"/>
                    <a:pt x="7"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4" name="Freeform 257"/>
            <p:cNvSpPr/>
            <p:nvPr/>
          </p:nvSpPr>
          <p:spPr bwMode="auto">
            <a:xfrm>
              <a:off x="3551767" y="1191685"/>
              <a:ext cx="16933" cy="21167"/>
            </a:xfrm>
            <a:custGeom>
              <a:avLst/>
              <a:gdLst>
                <a:gd name="T0" fmla="*/ 4 w 4"/>
                <a:gd name="T1" fmla="*/ 0 h 5"/>
                <a:gd name="T2" fmla="*/ 0 w 4"/>
                <a:gd name="T3" fmla="*/ 5 h 5"/>
                <a:gd name="T4" fmla="*/ 4 w 4"/>
                <a:gd name="T5" fmla="*/ 0 h 5"/>
              </a:gdLst>
              <a:ahLst/>
              <a:cxnLst>
                <a:cxn ang="0">
                  <a:pos x="T0" y="T1"/>
                </a:cxn>
                <a:cxn ang="0">
                  <a:pos x="T2" y="T3"/>
                </a:cxn>
                <a:cxn ang="0">
                  <a:pos x="T4" y="T5"/>
                </a:cxn>
              </a:cxnLst>
              <a:rect l="0" t="0" r="r" b="b"/>
              <a:pathLst>
                <a:path w="4" h="5">
                  <a:moveTo>
                    <a:pt x="4" y="0"/>
                  </a:moveTo>
                  <a:cubicBezTo>
                    <a:pt x="3" y="2"/>
                    <a:pt x="2" y="4"/>
                    <a:pt x="0" y="5"/>
                  </a:cubicBezTo>
                  <a:cubicBezTo>
                    <a:pt x="0" y="3"/>
                    <a:pt x="1"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5" name="Freeform 258"/>
            <p:cNvSpPr/>
            <p:nvPr/>
          </p:nvSpPr>
          <p:spPr bwMode="auto">
            <a:xfrm>
              <a:off x="3564467" y="1200151"/>
              <a:ext cx="16933" cy="21167"/>
            </a:xfrm>
            <a:custGeom>
              <a:avLst/>
              <a:gdLst>
                <a:gd name="T0" fmla="*/ 4 w 4"/>
                <a:gd name="T1" fmla="*/ 1 h 5"/>
                <a:gd name="T2" fmla="*/ 1 w 4"/>
                <a:gd name="T3" fmla="*/ 5 h 5"/>
                <a:gd name="T4" fmla="*/ 4 w 4"/>
                <a:gd name="T5" fmla="*/ 1 h 5"/>
              </a:gdLst>
              <a:ahLst/>
              <a:cxnLst>
                <a:cxn ang="0">
                  <a:pos x="T0" y="T1"/>
                </a:cxn>
                <a:cxn ang="0">
                  <a:pos x="T2" y="T3"/>
                </a:cxn>
                <a:cxn ang="0">
                  <a:pos x="T4" y="T5"/>
                </a:cxn>
              </a:cxnLst>
              <a:rect l="0" t="0" r="r" b="b"/>
              <a:pathLst>
                <a:path w="4" h="5">
                  <a:moveTo>
                    <a:pt x="4" y="1"/>
                  </a:moveTo>
                  <a:cubicBezTo>
                    <a:pt x="4" y="3"/>
                    <a:pt x="3" y="5"/>
                    <a:pt x="1" y="5"/>
                  </a:cubicBezTo>
                  <a:cubicBezTo>
                    <a:pt x="0" y="3"/>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6" name="Freeform 259"/>
            <p:cNvSpPr/>
            <p:nvPr/>
          </p:nvSpPr>
          <p:spPr bwMode="auto">
            <a:xfrm>
              <a:off x="3577167" y="1208618"/>
              <a:ext cx="16933" cy="21167"/>
            </a:xfrm>
            <a:custGeom>
              <a:avLst/>
              <a:gdLst>
                <a:gd name="T0" fmla="*/ 3 w 4"/>
                <a:gd name="T1" fmla="*/ 0 h 5"/>
                <a:gd name="T2" fmla="*/ 4 w 4"/>
                <a:gd name="T3" fmla="*/ 0 h 5"/>
                <a:gd name="T4" fmla="*/ 1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3" y="0"/>
                    <a:pt x="3" y="0"/>
                    <a:pt x="4" y="0"/>
                  </a:cubicBezTo>
                  <a:cubicBezTo>
                    <a:pt x="3" y="2"/>
                    <a:pt x="3" y="5"/>
                    <a:pt x="1" y="5"/>
                  </a:cubicBezTo>
                  <a:cubicBezTo>
                    <a:pt x="0" y="3"/>
                    <a:pt x="2"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7" name="Freeform 260"/>
            <p:cNvSpPr/>
            <p:nvPr/>
          </p:nvSpPr>
          <p:spPr bwMode="auto">
            <a:xfrm>
              <a:off x="3589867" y="1208618"/>
              <a:ext cx="21167" cy="29633"/>
            </a:xfrm>
            <a:custGeom>
              <a:avLst/>
              <a:gdLst>
                <a:gd name="T0" fmla="*/ 5 w 5"/>
                <a:gd name="T1" fmla="*/ 2 h 7"/>
                <a:gd name="T2" fmla="*/ 2 w 5"/>
                <a:gd name="T3" fmla="*/ 7 h 7"/>
                <a:gd name="T4" fmla="*/ 5 w 5"/>
                <a:gd name="T5" fmla="*/ 2 h 7"/>
              </a:gdLst>
              <a:ahLst/>
              <a:cxnLst>
                <a:cxn ang="0">
                  <a:pos x="T0" y="T1"/>
                </a:cxn>
                <a:cxn ang="0">
                  <a:pos x="T2" y="T3"/>
                </a:cxn>
                <a:cxn ang="0">
                  <a:pos x="T4" y="T5"/>
                </a:cxn>
              </a:cxnLst>
              <a:rect l="0" t="0" r="r" b="b"/>
              <a:pathLst>
                <a:path w="5" h="7">
                  <a:moveTo>
                    <a:pt x="5" y="2"/>
                  </a:moveTo>
                  <a:cubicBezTo>
                    <a:pt x="4" y="4"/>
                    <a:pt x="3" y="5"/>
                    <a:pt x="2" y="7"/>
                  </a:cubicBezTo>
                  <a:cubicBezTo>
                    <a:pt x="0" y="6"/>
                    <a:pt x="3"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8" name="Freeform 261"/>
            <p:cNvSpPr/>
            <p:nvPr/>
          </p:nvSpPr>
          <p:spPr bwMode="auto">
            <a:xfrm>
              <a:off x="3627967" y="1221318"/>
              <a:ext cx="21167" cy="35983"/>
            </a:xfrm>
            <a:custGeom>
              <a:avLst/>
              <a:gdLst>
                <a:gd name="T0" fmla="*/ 3 w 5"/>
                <a:gd name="T1" fmla="*/ 5 h 9"/>
                <a:gd name="T2" fmla="*/ 1 w 5"/>
                <a:gd name="T3" fmla="*/ 7 h 9"/>
                <a:gd name="T4" fmla="*/ 2 w 5"/>
                <a:gd name="T5" fmla="*/ 0 h 9"/>
                <a:gd name="T6" fmla="*/ 3 w 5"/>
                <a:gd name="T7" fmla="*/ 1 h 9"/>
                <a:gd name="T8" fmla="*/ 3 w 5"/>
                <a:gd name="T9" fmla="*/ 4 h 9"/>
                <a:gd name="T10" fmla="*/ 4 w 5"/>
                <a:gd name="T11" fmla="*/ 3 h 9"/>
                <a:gd name="T12" fmla="*/ 2 w 5"/>
                <a:gd name="T13" fmla="*/ 9 h 9"/>
                <a:gd name="T14" fmla="*/ 3 w 5"/>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5"/>
                  </a:moveTo>
                  <a:cubicBezTo>
                    <a:pt x="2" y="5"/>
                    <a:pt x="2" y="7"/>
                    <a:pt x="1" y="7"/>
                  </a:cubicBezTo>
                  <a:cubicBezTo>
                    <a:pt x="0" y="5"/>
                    <a:pt x="2" y="2"/>
                    <a:pt x="2" y="0"/>
                  </a:cubicBezTo>
                  <a:cubicBezTo>
                    <a:pt x="3" y="0"/>
                    <a:pt x="3" y="1"/>
                    <a:pt x="3" y="1"/>
                  </a:cubicBezTo>
                  <a:cubicBezTo>
                    <a:pt x="3" y="2"/>
                    <a:pt x="3" y="2"/>
                    <a:pt x="3" y="4"/>
                  </a:cubicBezTo>
                  <a:cubicBezTo>
                    <a:pt x="3" y="4"/>
                    <a:pt x="3" y="3"/>
                    <a:pt x="4" y="3"/>
                  </a:cubicBezTo>
                  <a:cubicBezTo>
                    <a:pt x="5" y="4"/>
                    <a:pt x="4" y="8"/>
                    <a:pt x="2" y="9"/>
                  </a:cubicBezTo>
                  <a:cubicBezTo>
                    <a:pt x="1" y="8"/>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99" name="Freeform 262"/>
            <p:cNvSpPr/>
            <p:nvPr/>
          </p:nvSpPr>
          <p:spPr bwMode="auto">
            <a:xfrm>
              <a:off x="3649134" y="1240367"/>
              <a:ext cx="12700" cy="16933"/>
            </a:xfrm>
            <a:custGeom>
              <a:avLst/>
              <a:gdLst>
                <a:gd name="T0" fmla="*/ 2 w 3"/>
                <a:gd name="T1" fmla="*/ 0 h 4"/>
                <a:gd name="T2" fmla="*/ 3 w 3"/>
                <a:gd name="T3" fmla="*/ 0 h 4"/>
                <a:gd name="T4" fmla="*/ 2 w 3"/>
                <a:gd name="T5" fmla="*/ 4 h 4"/>
                <a:gd name="T6" fmla="*/ 0 w 3"/>
                <a:gd name="T7" fmla="*/ 4 h 4"/>
                <a:gd name="T8" fmla="*/ 2 w 3"/>
                <a:gd name="T9" fmla="*/ 0 h 4"/>
              </a:gdLst>
              <a:ahLst/>
              <a:cxnLst>
                <a:cxn ang="0">
                  <a:pos x="T0" y="T1"/>
                </a:cxn>
                <a:cxn ang="0">
                  <a:pos x="T2" y="T3"/>
                </a:cxn>
                <a:cxn ang="0">
                  <a:pos x="T4" y="T5"/>
                </a:cxn>
                <a:cxn ang="0">
                  <a:pos x="T6" y="T7"/>
                </a:cxn>
                <a:cxn ang="0">
                  <a:pos x="T8" y="T9"/>
                </a:cxn>
              </a:cxnLst>
              <a:rect l="0" t="0" r="r" b="b"/>
              <a:pathLst>
                <a:path w="3" h="4">
                  <a:moveTo>
                    <a:pt x="2" y="0"/>
                  </a:moveTo>
                  <a:cubicBezTo>
                    <a:pt x="2" y="0"/>
                    <a:pt x="2" y="0"/>
                    <a:pt x="3" y="0"/>
                  </a:cubicBezTo>
                  <a:cubicBezTo>
                    <a:pt x="3" y="1"/>
                    <a:pt x="3" y="3"/>
                    <a:pt x="2" y="4"/>
                  </a:cubicBezTo>
                  <a:cubicBezTo>
                    <a:pt x="1" y="4"/>
                    <a:pt x="1" y="4"/>
                    <a:pt x="0" y="4"/>
                  </a:cubicBezTo>
                  <a:cubicBezTo>
                    <a:pt x="0" y="2"/>
                    <a:pt x="1"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00" name="Freeform 263"/>
            <p:cNvSpPr/>
            <p:nvPr/>
          </p:nvSpPr>
          <p:spPr bwMode="auto">
            <a:xfrm>
              <a:off x="2963334" y="1265767"/>
              <a:ext cx="226484" cy="67733"/>
            </a:xfrm>
            <a:custGeom>
              <a:avLst/>
              <a:gdLst>
                <a:gd name="T0" fmla="*/ 54 w 54"/>
                <a:gd name="T1" fmla="*/ 3 h 16"/>
                <a:gd name="T2" fmla="*/ 54 w 54"/>
                <a:gd name="T3" fmla="*/ 4 h 16"/>
                <a:gd name="T4" fmla="*/ 48 w 54"/>
                <a:gd name="T5" fmla="*/ 8 h 16"/>
                <a:gd name="T6" fmla="*/ 21 w 54"/>
                <a:gd name="T7" fmla="*/ 16 h 16"/>
                <a:gd name="T8" fmla="*/ 8 w 54"/>
                <a:gd name="T9" fmla="*/ 14 h 16"/>
                <a:gd name="T10" fmla="*/ 0 w 54"/>
                <a:gd name="T11" fmla="*/ 12 h 16"/>
                <a:gd name="T12" fmla="*/ 30 w 54"/>
                <a:gd name="T13" fmla="*/ 13 h 16"/>
                <a:gd name="T14" fmla="*/ 34 w 54"/>
                <a:gd name="T15" fmla="*/ 13 h 16"/>
                <a:gd name="T16" fmla="*/ 37 w 54"/>
                <a:gd name="T17" fmla="*/ 10 h 16"/>
                <a:gd name="T18" fmla="*/ 42 w 54"/>
                <a:gd name="T19" fmla="*/ 10 h 16"/>
                <a:gd name="T20" fmla="*/ 51 w 54"/>
                <a:gd name="T21" fmla="*/ 5 h 16"/>
                <a:gd name="T22" fmla="*/ 45 w 54"/>
                <a:gd name="T23" fmla="*/ 1 h 16"/>
                <a:gd name="T24" fmla="*/ 45 w 54"/>
                <a:gd name="T25" fmla="*/ 1 h 16"/>
                <a:gd name="T26" fmla="*/ 54 w 54"/>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6">
                  <a:moveTo>
                    <a:pt x="54" y="3"/>
                  </a:moveTo>
                  <a:cubicBezTo>
                    <a:pt x="54" y="4"/>
                    <a:pt x="54" y="4"/>
                    <a:pt x="54" y="4"/>
                  </a:cubicBezTo>
                  <a:cubicBezTo>
                    <a:pt x="53" y="6"/>
                    <a:pt x="50" y="7"/>
                    <a:pt x="48" y="8"/>
                  </a:cubicBezTo>
                  <a:cubicBezTo>
                    <a:pt x="40" y="13"/>
                    <a:pt x="31" y="15"/>
                    <a:pt x="21" y="16"/>
                  </a:cubicBezTo>
                  <a:cubicBezTo>
                    <a:pt x="16" y="16"/>
                    <a:pt x="12" y="15"/>
                    <a:pt x="8" y="14"/>
                  </a:cubicBezTo>
                  <a:cubicBezTo>
                    <a:pt x="5" y="14"/>
                    <a:pt x="3" y="14"/>
                    <a:pt x="0" y="12"/>
                  </a:cubicBezTo>
                  <a:cubicBezTo>
                    <a:pt x="11" y="13"/>
                    <a:pt x="21" y="15"/>
                    <a:pt x="30" y="13"/>
                  </a:cubicBezTo>
                  <a:cubicBezTo>
                    <a:pt x="31" y="13"/>
                    <a:pt x="33" y="13"/>
                    <a:pt x="34" y="13"/>
                  </a:cubicBezTo>
                  <a:cubicBezTo>
                    <a:pt x="35" y="12"/>
                    <a:pt x="36" y="11"/>
                    <a:pt x="37" y="10"/>
                  </a:cubicBezTo>
                  <a:cubicBezTo>
                    <a:pt x="39" y="10"/>
                    <a:pt x="40" y="10"/>
                    <a:pt x="42" y="10"/>
                  </a:cubicBezTo>
                  <a:cubicBezTo>
                    <a:pt x="45" y="9"/>
                    <a:pt x="48" y="6"/>
                    <a:pt x="51" y="5"/>
                  </a:cubicBezTo>
                  <a:cubicBezTo>
                    <a:pt x="50" y="3"/>
                    <a:pt x="47" y="2"/>
                    <a:pt x="45" y="1"/>
                  </a:cubicBezTo>
                  <a:cubicBezTo>
                    <a:pt x="45" y="1"/>
                    <a:pt x="45" y="1"/>
                    <a:pt x="45" y="1"/>
                  </a:cubicBezTo>
                  <a:cubicBezTo>
                    <a:pt x="48" y="0"/>
                    <a:pt x="51" y="2"/>
                    <a:pt x="5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01" name="Freeform 264"/>
            <p:cNvSpPr/>
            <p:nvPr/>
          </p:nvSpPr>
          <p:spPr bwMode="auto">
            <a:xfrm>
              <a:off x="2921001" y="1299634"/>
              <a:ext cx="29633" cy="29633"/>
            </a:xfrm>
            <a:custGeom>
              <a:avLst/>
              <a:gdLst>
                <a:gd name="T0" fmla="*/ 7 w 7"/>
                <a:gd name="T1" fmla="*/ 3 h 7"/>
                <a:gd name="T2" fmla="*/ 0 w 7"/>
                <a:gd name="T3" fmla="*/ 2 h 7"/>
                <a:gd name="T4" fmla="*/ 7 w 7"/>
                <a:gd name="T5" fmla="*/ 3 h 7"/>
              </a:gdLst>
              <a:ahLst/>
              <a:cxnLst>
                <a:cxn ang="0">
                  <a:pos x="T0" y="T1"/>
                </a:cxn>
                <a:cxn ang="0">
                  <a:pos x="T2" y="T3"/>
                </a:cxn>
                <a:cxn ang="0">
                  <a:pos x="T4" y="T5"/>
                </a:cxn>
              </a:cxnLst>
              <a:rect l="0" t="0" r="r" b="b"/>
              <a:pathLst>
                <a:path w="7" h="7">
                  <a:moveTo>
                    <a:pt x="7" y="3"/>
                  </a:moveTo>
                  <a:cubicBezTo>
                    <a:pt x="6" y="7"/>
                    <a:pt x="3" y="2"/>
                    <a:pt x="0" y="2"/>
                  </a:cubicBezTo>
                  <a:cubicBezTo>
                    <a:pt x="2" y="0"/>
                    <a:pt x="6" y="2"/>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02" name="Freeform 265"/>
            <p:cNvSpPr/>
            <p:nvPr/>
          </p:nvSpPr>
          <p:spPr bwMode="auto">
            <a:xfrm>
              <a:off x="3479801" y="1380067"/>
              <a:ext cx="12700" cy="12700"/>
            </a:xfrm>
            <a:custGeom>
              <a:avLst/>
              <a:gdLst>
                <a:gd name="T0" fmla="*/ 3 w 3"/>
                <a:gd name="T1" fmla="*/ 1 h 3"/>
                <a:gd name="T2" fmla="*/ 3 w 3"/>
                <a:gd name="T3" fmla="*/ 3 h 3"/>
                <a:gd name="T4" fmla="*/ 3 w 3"/>
                <a:gd name="T5" fmla="*/ 1 h 3"/>
              </a:gdLst>
              <a:ahLst/>
              <a:cxnLst>
                <a:cxn ang="0">
                  <a:pos x="T0" y="T1"/>
                </a:cxn>
                <a:cxn ang="0">
                  <a:pos x="T2" y="T3"/>
                </a:cxn>
                <a:cxn ang="0">
                  <a:pos x="T4" y="T5"/>
                </a:cxn>
              </a:cxnLst>
              <a:rect l="0" t="0" r="r" b="b"/>
              <a:pathLst>
                <a:path w="3" h="3">
                  <a:moveTo>
                    <a:pt x="3" y="1"/>
                  </a:moveTo>
                  <a:cubicBezTo>
                    <a:pt x="3" y="2"/>
                    <a:pt x="3" y="2"/>
                    <a:pt x="3" y="3"/>
                  </a:cubicBezTo>
                  <a:cubicBezTo>
                    <a:pt x="0" y="3"/>
                    <a:pt x="1"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03" name="Freeform 266"/>
            <p:cNvSpPr/>
            <p:nvPr/>
          </p:nvSpPr>
          <p:spPr bwMode="auto">
            <a:xfrm>
              <a:off x="3467101" y="1392767"/>
              <a:ext cx="12700" cy="8467"/>
            </a:xfrm>
            <a:custGeom>
              <a:avLst/>
              <a:gdLst>
                <a:gd name="T0" fmla="*/ 3 w 3"/>
                <a:gd name="T1" fmla="*/ 0 h 2"/>
                <a:gd name="T2" fmla="*/ 1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cubicBezTo>
                    <a:pt x="3" y="1"/>
                    <a:pt x="2" y="2"/>
                    <a:pt x="1" y="2"/>
                  </a:cubicBezTo>
                  <a:cubicBezTo>
                    <a:pt x="0" y="2"/>
                    <a:pt x="0" y="1"/>
                    <a:pt x="0" y="0"/>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04" name="Freeform 267"/>
            <p:cNvSpPr/>
            <p:nvPr/>
          </p:nvSpPr>
          <p:spPr bwMode="auto">
            <a:xfrm>
              <a:off x="3484034" y="1397001"/>
              <a:ext cx="12700" cy="12700"/>
            </a:xfrm>
            <a:custGeom>
              <a:avLst/>
              <a:gdLst>
                <a:gd name="T0" fmla="*/ 3 w 3"/>
                <a:gd name="T1" fmla="*/ 1 h 3"/>
                <a:gd name="T2" fmla="*/ 2 w 3"/>
                <a:gd name="T3" fmla="*/ 2 h 3"/>
                <a:gd name="T4" fmla="*/ 1 w 3"/>
                <a:gd name="T5" fmla="*/ 3 h 3"/>
                <a:gd name="T6" fmla="*/ 0 w 3"/>
                <a:gd name="T7" fmla="*/ 2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2" y="2"/>
                    <a:pt x="2" y="2"/>
                  </a:cubicBezTo>
                  <a:cubicBezTo>
                    <a:pt x="2" y="3"/>
                    <a:pt x="2" y="2"/>
                    <a:pt x="1" y="3"/>
                  </a:cubicBezTo>
                  <a:cubicBezTo>
                    <a:pt x="0" y="2"/>
                    <a:pt x="0" y="2"/>
                    <a:pt x="0" y="2"/>
                  </a:cubicBezTo>
                  <a:cubicBezTo>
                    <a:pt x="0" y="0"/>
                    <a:pt x="2"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05" name="Freeform 268"/>
            <p:cNvSpPr>
              <a:spLocks noEditPoints="1"/>
            </p:cNvSpPr>
            <p:nvPr/>
          </p:nvSpPr>
          <p:spPr bwMode="auto">
            <a:xfrm>
              <a:off x="2736851" y="685801"/>
              <a:ext cx="1001183" cy="757767"/>
            </a:xfrm>
            <a:custGeom>
              <a:avLst/>
              <a:gdLst>
                <a:gd name="T0" fmla="*/ 34 w 238"/>
                <a:gd name="T1" fmla="*/ 21 h 180"/>
                <a:gd name="T2" fmla="*/ 86 w 238"/>
                <a:gd name="T3" fmla="*/ 36 h 180"/>
                <a:gd name="T4" fmla="*/ 136 w 238"/>
                <a:gd name="T5" fmla="*/ 18 h 180"/>
                <a:gd name="T6" fmla="*/ 155 w 238"/>
                <a:gd name="T7" fmla="*/ 14 h 180"/>
                <a:gd name="T8" fmla="*/ 201 w 238"/>
                <a:gd name="T9" fmla="*/ 25 h 180"/>
                <a:gd name="T10" fmla="*/ 226 w 238"/>
                <a:gd name="T11" fmla="*/ 63 h 180"/>
                <a:gd name="T12" fmla="*/ 238 w 238"/>
                <a:gd name="T13" fmla="*/ 113 h 180"/>
                <a:gd name="T14" fmla="*/ 191 w 238"/>
                <a:gd name="T15" fmla="*/ 131 h 180"/>
                <a:gd name="T16" fmla="*/ 138 w 238"/>
                <a:gd name="T17" fmla="*/ 104 h 180"/>
                <a:gd name="T18" fmla="*/ 117 w 238"/>
                <a:gd name="T19" fmla="*/ 92 h 180"/>
                <a:gd name="T20" fmla="*/ 137 w 238"/>
                <a:gd name="T21" fmla="*/ 117 h 180"/>
                <a:gd name="T22" fmla="*/ 172 w 238"/>
                <a:gd name="T23" fmla="*/ 151 h 180"/>
                <a:gd name="T24" fmla="*/ 166 w 238"/>
                <a:gd name="T25" fmla="*/ 171 h 180"/>
                <a:gd name="T26" fmla="*/ 147 w 238"/>
                <a:gd name="T27" fmla="*/ 151 h 180"/>
                <a:gd name="T28" fmla="*/ 63 w 238"/>
                <a:gd name="T29" fmla="*/ 73 h 180"/>
                <a:gd name="T30" fmla="*/ 43 w 238"/>
                <a:gd name="T31" fmla="*/ 55 h 180"/>
                <a:gd name="T32" fmla="*/ 8 w 238"/>
                <a:gd name="T33" fmla="*/ 13 h 180"/>
                <a:gd name="T34" fmla="*/ 100 w 238"/>
                <a:gd name="T35" fmla="*/ 83 h 180"/>
                <a:gd name="T36" fmla="*/ 145 w 238"/>
                <a:gd name="T37" fmla="*/ 104 h 180"/>
                <a:gd name="T38" fmla="*/ 222 w 238"/>
                <a:gd name="T39" fmla="*/ 142 h 180"/>
                <a:gd name="T40" fmla="*/ 207 w 238"/>
                <a:gd name="T41" fmla="*/ 92 h 180"/>
                <a:gd name="T42" fmla="*/ 224 w 238"/>
                <a:gd name="T43" fmla="*/ 72 h 180"/>
                <a:gd name="T44" fmla="*/ 218 w 238"/>
                <a:gd name="T45" fmla="*/ 46 h 180"/>
                <a:gd name="T46" fmla="*/ 189 w 238"/>
                <a:gd name="T47" fmla="*/ 39 h 180"/>
                <a:gd name="T48" fmla="*/ 169 w 238"/>
                <a:gd name="T49" fmla="*/ 33 h 180"/>
                <a:gd name="T50" fmla="*/ 143 w 238"/>
                <a:gd name="T51" fmla="*/ 32 h 180"/>
                <a:gd name="T52" fmla="*/ 113 w 238"/>
                <a:gd name="T53" fmla="*/ 37 h 180"/>
                <a:gd name="T54" fmla="*/ 124 w 238"/>
                <a:gd name="T55" fmla="*/ 57 h 180"/>
                <a:gd name="T56" fmla="*/ 104 w 238"/>
                <a:gd name="T57" fmla="*/ 47 h 180"/>
                <a:gd name="T58" fmla="*/ 80 w 238"/>
                <a:gd name="T59" fmla="*/ 55 h 180"/>
                <a:gd name="T60" fmla="*/ 83 w 238"/>
                <a:gd name="T61" fmla="*/ 66 h 180"/>
                <a:gd name="T62" fmla="*/ 91 w 238"/>
                <a:gd name="T63" fmla="*/ 66 h 180"/>
                <a:gd name="T64" fmla="*/ 19 w 238"/>
                <a:gd name="T65" fmla="*/ 30 h 180"/>
                <a:gd name="T66" fmla="*/ 15 w 238"/>
                <a:gd name="T67" fmla="*/ 15 h 180"/>
                <a:gd name="T68" fmla="*/ 20 w 238"/>
                <a:gd name="T69" fmla="*/ 14 h 180"/>
                <a:gd name="T70" fmla="*/ 41 w 238"/>
                <a:gd name="T71" fmla="*/ 34 h 180"/>
                <a:gd name="T72" fmla="*/ 89 w 238"/>
                <a:gd name="T73" fmla="*/ 79 h 180"/>
                <a:gd name="T74" fmla="*/ 141 w 238"/>
                <a:gd name="T75" fmla="*/ 126 h 180"/>
                <a:gd name="T76" fmla="*/ 152 w 238"/>
                <a:gd name="T77" fmla="*/ 136 h 180"/>
                <a:gd name="T78" fmla="*/ 153 w 238"/>
                <a:gd name="T79" fmla="*/ 135 h 180"/>
                <a:gd name="T80" fmla="*/ 78 w 238"/>
                <a:gd name="T81" fmla="*/ 65 h 180"/>
                <a:gd name="T82" fmla="*/ 31 w 238"/>
                <a:gd name="T83" fmla="*/ 26 h 180"/>
                <a:gd name="T84" fmla="*/ 53 w 238"/>
                <a:gd name="T85" fmla="*/ 55 h 180"/>
                <a:gd name="T86" fmla="*/ 131 w 238"/>
                <a:gd name="T87" fmla="*/ 127 h 180"/>
                <a:gd name="T88" fmla="*/ 90 w 238"/>
                <a:gd name="T89" fmla="*/ 83 h 180"/>
                <a:gd name="T90" fmla="*/ 27 w 238"/>
                <a:gd name="T91" fmla="*/ 31 h 180"/>
                <a:gd name="T92" fmla="*/ 81 w 238"/>
                <a:gd name="T93" fmla="*/ 85 h 180"/>
                <a:gd name="T94" fmla="*/ 20 w 238"/>
                <a:gd name="T95" fmla="*/ 32 h 180"/>
                <a:gd name="T96" fmla="*/ 47 w 238"/>
                <a:gd name="T97" fmla="*/ 55 h 180"/>
                <a:gd name="T98" fmla="*/ 142 w 238"/>
                <a:gd name="T99" fmla="*/ 143 h 180"/>
                <a:gd name="T100" fmla="*/ 148 w 238"/>
                <a:gd name="T101" fmla="*/ 152 h 180"/>
                <a:gd name="T102" fmla="*/ 162 w 238"/>
                <a:gd name="T103" fmla="*/ 141 h 180"/>
                <a:gd name="T104" fmla="*/ 158 w 238"/>
                <a:gd name="T105" fmla="*/ 158 h 180"/>
                <a:gd name="T106" fmla="*/ 153 w 238"/>
                <a:gd name="T107" fmla="*/ 155 h 180"/>
                <a:gd name="T108" fmla="*/ 169 w 238"/>
                <a:gd name="T109" fmla="*/ 151 h 180"/>
                <a:gd name="T110" fmla="*/ 173 w 238"/>
                <a:gd name="T111" fmla="*/ 154 h 180"/>
                <a:gd name="T112" fmla="*/ 163 w 238"/>
                <a:gd name="T113" fmla="*/ 168 h 180"/>
                <a:gd name="T114" fmla="*/ 176 w 238"/>
                <a:gd name="T115" fmla="*/ 163 h 180"/>
                <a:gd name="T116" fmla="*/ 179 w 238"/>
                <a:gd name="T117" fmla="*/ 15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8" h="180">
                  <a:moveTo>
                    <a:pt x="5" y="1"/>
                  </a:moveTo>
                  <a:cubicBezTo>
                    <a:pt x="7" y="2"/>
                    <a:pt x="8" y="5"/>
                    <a:pt x="11" y="6"/>
                  </a:cubicBezTo>
                  <a:cubicBezTo>
                    <a:pt x="15" y="13"/>
                    <a:pt x="26" y="16"/>
                    <a:pt x="34" y="20"/>
                  </a:cubicBezTo>
                  <a:cubicBezTo>
                    <a:pt x="34" y="20"/>
                    <a:pt x="34" y="21"/>
                    <a:pt x="34" y="21"/>
                  </a:cubicBezTo>
                  <a:cubicBezTo>
                    <a:pt x="37" y="23"/>
                    <a:pt x="38" y="27"/>
                    <a:pt x="42" y="28"/>
                  </a:cubicBezTo>
                  <a:cubicBezTo>
                    <a:pt x="42" y="29"/>
                    <a:pt x="43" y="29"/>
                    <a:pt x="42" y="30"/>
                  </a:cubicBezTo>
                  <a:cubicBezTo>
                    <a:pt x="54" y="39"/>
                    <a:pt x="65" y="50"/>
                    <a:pt x="75" y="60"/>
                  </a:cubicBezTo>
                  <a:cubicBezTo>
                    <a:pt x="78" y="51"/>
                    <a:pt x="83" y="44"/>
                    <a:pt x="86" y="36"/>
                  </a:cubicBezTo>
                  <a:cubicBezTo>
                    <a:pt x="87" y="35"/>
                    <a:pt x="88" y="36"/>
                    <a:pt x="89" y="37"/>
                  </a:cubicBezTo>
                  <a:cubicBezTo>
                    <a:pt x="95" y="39"/>
                    <a:pt x="99" y="41"/>
                    <a:pt x="104" y="44"/>
                  </a:cubicBezTo>
                  <a:cubicBezTo>
                    <a:pt x="111" y="36"/>
                    <a:pt x="121" y="23"/>
                    <a:pt x="134" y="19"/>
                  </a:cubicBezTo>
                  <a:cubicBezTo>
                    <a:pt x="135" y="19"/>
                    <a:pt x="135" y="18"/>
                    <a:pt x="136" y="18"/>
                  </a:cubicBezTo>
                  <a:cubicBezTo>
                    <a:pt x="138" y="16"/>
                    <a:pt x="143" y="15"/>
                    <a:pt x="146" y="14"/>
                  </a:cubicBezTo>
                  <a:cubicBezTo>
                    <a:pt x="147" y="14"/>
                    <a:pt x="148" y="14"/>
                    <a:pt x="149" y="14"/>
                  </a:cubicBezTo>
                  <a:cubicBezTo>
                    <a:pt x="150" y="14"/>
                    <a:pt x="151" y="13"/>
                    <a:pt x="152" y="13"/>
                  </a:cubicBezTo>
                  <a:cubicBezTo>
                    <a:pt x="153" y="13"/>
                    <a:pt x="154" y="14"/>
                    <a:pt x="155" y="14"/>
                  </a:cubicBezTo>
                  <a:cubicBezTo>
                    <a:pt x="159" y="14"/>
                    <a:pt x="163" y="12"/>
                    <a:pt x="166" y="13"/>
                  </a:cubicBezTo>
                  <a:cubicBezTo>
                    <a:pt x="175" y="13"/>
                    <a:pt x="182" y="15"/>
                    <a:pt x="188" y="16"/>
                  </a:cubicBezTo>
                  <a:cubicBezTo>
                    <a:pt x="189" y="17"/>
                    <a:pt x="191" y="18"/>
                    <a:pt x="191" y="19"/>
                  </a:cubicBezTo>
                  <a:cubicBezTo>
                    <a:pt x="195" y="20"/>
                    <a:pt x="198" y="23"/>
                    <a:pt x="201" y="25"/>
                  </a:cubicBezTo>
                  <a:cubicBezTo>
                    <a:pt x="203" y="26"/>
                    <a:pt x="205" y="26"/>
                    <a:pt x="206" y="27"/>
                  </a:cubicBezTo>
                  <a:cubicBezTo>
                    <a:pt x="207" y="29"/>
                    <a:pt x="209" y="31"/>
                    <a:pt x="211" y="33"/>
                  </a:cubicBezTo>
                  <a:cubicBezTo>
                    <a:pt x="216" y="37"/>
                    <a:pt x="218" y="41"/>
                    <a:pt x="221" y="47"/>
                  </a:cubicBezTo>
                  <a:cubicBezTo>
                    <a:pt x="223" y="51"/>
                    <a:pt x="226" y="57"/>
                    <a:pt x="226" y="63"/>
                  </a:cubicBezTo>
                  <a:cubicBezTo>
                    <a:pt x="227" y="64"/>
                    <a:pt x="226" y="66"/>
                    <a:pt x="227" y="68"/>
                  </a:cubicBezTo>
                  <a:cubicBezTo>
                    <a:pt x="228" y="79"/>
                    <a:pt x="225" y="92"/>
                    <a:pt x="222" y="103"/>
                  </a:cubicBezTo>
                  <a:cubicBezTo>
                    <a:pt x="226" y="106"/>
                    <a:pt x="231" y="109"/>
                    <a:pt x="237" y="111"/>
                  </a:cubicBezTo>
                  <a:cubicBezTo>
                    <a:pt x="237" y="112"/>
                    <a:pt x="238" y="113"/>
                    <a:pt x="238" y="113"/>
                  </a:cubicBezTo>
                  <a:cubicBezTo>
                    <a:pt x="232" y="122"/>
                    <a:pt x="227" y="135"/>
                    <a:pt x="221" y="145"/>
                  </a:cubicBezTo>
                  <a:cubicBezTo>
                    <a:pt x="220" y="145"/>
                    <a:pt x="219" y="145"/>
                    <a:pt x="219" y="144"/>
                  </a:cubicBezTo>
                  <a:cubicBezTo>
                    <a:pt x="212" y="140"/>
                    <a:pt x="205" y="136"/>
                    <a:pt x="198" y="134"/>
                  </a:cubicBezTo>
                  <a:cubicBezTo>
                    <a:pt x="196" y="132"/>
                    <a:pt x="195" y="131"/>
                    <a:pt x="191" y="131"/>
                  </a:cubicBezTo>
                  <a:cubicBezTo>
                    <a:pt x="184" y="126"/>
                    <a:pt x="175" y="123"/>
                    <a:pt x="168" y="118"/>
                  </a:cubicBezTo>
                  <a:cubicBezTo>
                    <a:pt x="164" y="118"/>
                    <a:pt x="160" y="115"/>
                    <a:pt x="157" y="113"/>
                  </a:cubicBezTo>
                  <a:cubicBezTo>
                    <a:pt x="155" y="112"/>
                    <a:pt x="152" y="111"/>
                    <a:pt x="151" y="110"/>
                  </a:cubicBezTo>
                  <a:cubicBezTo>
                    <a:pt x="147" y="108"/>
                    <a:pt x="142" y="106"/>
                    <a:pt x="138" y="104"/>
                  </a:cubicBezTo>
                  <a:cubicBezTo>
                    <a:pt x="135" y="102"/>
                    <a:pt x="132" y="101"/>
                    <a:pt x="130" y="99"/>
                  </a:cubicBezTo>
                  <a:cubicBezTo>
                    <a:pt x="128" y="98"/>
                    <a:pt x="126" y="97"/>
                    <a:pt x="124" y="96"/>
                  </a:cubicBezTo>
                  <a:cubicBezTo>
                    <a:pt x="122" y="95"/>
                    <a:pt x="120" y="95"/>
                    <a:pt x="118" y="94"/>
                  </a:cubicBezTo>
                  <a:cubicBezTo>
                    <a:pt x="118" y="93"/>
                    <a:pt x="117" y="93"/>
                    <a:pt x="117" y="92"/>
                  </a:cubicBezTo>
                  <a:cubicBezTo>
                    <a:pt x="113" y="90"/>
                    <a:pt x="109" y="89"/>
                    <a:pt x="105" y="87"/>
                  </a:cubicBezTo>
                  <a:cubicBezTo>
                    <a:pt x="109" y="92"/>
                    <a:pt x="114" y="94"/>
                    <a:pt x="118" y="99"/>
                  </a:cubicBezTo>
                  <a:cubicBezTo>
                    <a:pt x="119" y="100"/>
                    <a:pt x="120" y="101"/>
                    <a:pt x="121" y="101"/>
                  </a:cubicBezTo>
                  <a:cubicBezTo>
                    <a:pt x="126" y="107"/>
                    <a:pt x="132" y="111"/>
                    <a:pt x="137" y="117"/>
                  </a:cubicBezTo>
                  <a:cubicBezTo>
                    <a:pt x="138" y="117"/>
                    <a:pt x="138" y="118"/>
                    <a:pt x="139" y="118"/>
                  </a:cubicBezTo>
                  <a:cubicBezTo>
                    <a:pt x="145" y="125"/>
                    <a:pt x="154" y="131"/>
                    <a:pt x="160" y="138"/>
                  </a:cubicBezTo>
                  <a:cubicBezTo>
                    <a:pt x="164" y="138"/>
                    <a:pt x="166" y="140"/>
                    <a:pt x="165" y="144"/>
                  </a:cubicBezTo>
                  <a:cubicBezTo>
                    <a:pt x="167" y="146"/>
                    <a:pt x="170" y="149"/>
                    <a:pt x="172" y="151"/>
                  </a:cubicBezTo>
                  <a:cubicBezTo>
                    <a:pt x="174" y="152"/>
                    <a:pt x="177" y="150"/>
                    <a:pt x="179" y="152"/>
                  </a:cubicBezTo>
                  <a:cubicBezTo>
                    <a:pt x="179" y="154"/>
                    <a:pt x="180" y="155"/>
                    <a:pt x="180" y="157"/>
                  </a:cubicBezTo>
                  <a:cubicBezTo>
                    <a:pt x="183" y="158"/>
                    <a:pt x="183" y="161"/>
                    <a:pt x="186" y="163"/>
                  </a:cubicBezTo>
                  <a:cubicBezTo>
                    <a:pt x="189" y="177"/>
                    <a:pt x="170" y="180"/>
                    <a:pt x="166" y="171"/>
                  </a:cubicBezTo>
                  <a:cubicBezTo>
                    <a:pt x="163" y="172"/>
                    <a:pt x="159" y="169"/>
                    <a:pt x="160" y="166"/>
                  </a:cubicBezTo>
                  <a:cubicBezTo>
                    <a:pt x="156" y="162"/>
                    <a:pt x="154" y="157"/>
                    <a:pt x="147" y="155"/>
                  </a:cubicBezTo>
                  <a:cubicBezTo>
                    <a:pt x="146" y="154"/>
                    <a:pt x="146" y="154"/>
                    <a:pt x="146" y="153"/>
                  </a:cubicBezTo>
                  <a:cubicBezTo>
                    <a:pt x="146" y="152"/>
                    <a:pt x="146" y="152"/>
                    <a:pt x="147" y="151"/>
                  </a:cubicBezTo>
                  <a:cubicBezTo>
                    <a:pt x="146" y="150"/>
                    <a:pt x="145" y="149"/>
                    <a:pt x="144" y="149"/>
                  </a:cubicBezTo>
                  <a:cubicBezTo>
                    <a:pt x="144" y="148"/>
                    <a:pt x="144" y="148"/>
                    <a:pt x="143" y="148"/>
                  </a:cubicBezTo>
                  <a:cubicBezTo>
                    <a:pt x="133" y="138"/>
                    <a:pt x="123" y="129"/>
                    <a:pt x="112" y="119"/>
                  </a:cubicBezTo>
                  <a:cubicBezTo>
                    <a:pt x="96" y="104"/>
                    <a:pt x="78" y="89"/>
                    <a:pt x="63" y="73"/>
                  </a:cubicBezTo>
                  <a:cubicBezTo>
                    <a:pt x="61" y="72"/>
                    <a:pt x="60" y="70"/>
                    <a:pt x="58" y="69"/>
                  </a:cubicBezTo>
                  <a:cubicBezTo>
                    <a:pt x="56" y="67"/>
                    <a:pt x="54" y="65"/>
                    <a:pt x="52" y="63"/>
                  </a:cubicBezTo>
                  <a:cubicBezTo>
                    <a:pt x="50" y="61"/>
                    <a:pt x="48" y="60"/>
                    <a:pt x="45" y="58"/>
                  </a:cubicBezTo>
                  <a:cubicBezTo>
                    <a:pt x="44" y="57"/>
                    <a:pt x="44" y="56"/>
                    <a:pt x="43" y="55"/>
                  </a:cubicBezTo>
                  <a:cubicBezTo>
                    <a:pt x="40" y="52"/>
                    <a:pt x="37" y="50"/>
                    <a:pt x="34" y="48"/>
                  </a:cubicBezTo>
                  <a:cubicBezTo>
                    <a:pt x="29" y="43"/>
                    <a:pt x="24" y="38"/>
                    <a:pt x="19" y="33"/>
                  </a:cubicBezTo>
                  <a:cubicBezTo>
                    <a:pt x="16" y="35"/>
                    <a:pt x="14" y="32"/>
                    <a:pt x="15" y="30"/>
                  </a:cubicBezTo>
                  <a:cubicBezTo>
                    <a:pt x="13" y="23"/>
                    <a:pt x="11" y="19"/>
                    <a:pt x="8" y="13"/>
                  </a:cubicBezTo>
                  <a:cubicBezTo>
                    <a:pt x="5" y="11"/>
                    <a:pt x="4" y="7"/>
                    <a:pt x="1" y="5"/>
                  </a:cubicBezTo>
                  <a:cubicBezTo>
                    <a:pt x="2" y="4"/>
                    <a:pt x="0" y="4"/>
                    <a:pt x="1" y="3"/>
                  </a:cubicBezTo>
                  <a:cubicBezTo>
                    <a:pt x="2" y="2"/>
                    <a:pt x="3" y="0"/>
                    <a:pt x="5" y="1"/>
                  </a:cubicBezTo>
                  <a:close/>
                  <a:moveTo>
                    <a:pt x="100" y="83"/>
                  </a:moveTo>
                  <a:cubicBezTo>
                    <a:pt x="104" y="83"/>
                    <a:pt x="108" y="86"/>
                    <a:pt x="111" y="87"/>
                  </a:cubicBezTo>
                  <a:cubicBezTo>
                    <a:pt x="114" y="89"/>
                    <a:pt x="118" y="90"/>
                    <a:pt x="121" y="92"/>
                  </a:cubicBezTo>
                  <a:cubicBezTo>
                    <a:pt x="125" y="94"/>
                    <a:pt x="129" y="97"/>
                    <a:pt x="135" y="98"/>
                  </a:cubicBezTo>
                  <a:cubicBezTo>
                    <a:pt x="138" y="101"/>
                    <a:pt x="142" y="102"/>
                    <a:pt x="145" y="104"/>
                  </a:cubicBezTo>
                  <a:cubicBezTo>
                    <a:pt x="148" y="106"/>
                    <a:pt x="150" y="107"/>
                    <a:pt x="153" y="108"/>
                  </a:cubicBezTo>
                  <a:cubicBezTo>
                    <a:pt x="156" y="110"/>
                    <a:pt x="159" y="112"/>
                    <a:pt x="162" y="113"/>
                  </a:cubicBezTo>
                  <a:cubicBezTo>
                    <a:pt x="179" y="122"/>
                    <a:pt x="197" y="130"/>
                    <a:pt x="214" y="139"/>
                  </a:cubicBezTo>
                  <a:cubicBezTo>
                    <a:pt x="216" y="140"/>
                    <a:pt x="219" y="142"/>
                    <a:pt x="222" y="142"/>
                  </a:cubicBezTo>
                  <a:cubicBezTo>
                    <a:pt x="226" y="132"/>
                    <a:pt x="231" y="123"/>
                    <a:pt x="235" y="114"/>
                  </a:cubicBezTo>
                  <a:cubicBezTo>
                    <a:pt x="230" y="111"/>
                    <a:pt x="224" y="107"/>
                    <a:pt x="218" y="104"/>
                  </a:cubicBezTo>
                  <a:cubicBezTo>
                    <a:pt x="219" y="103"/>
                    <a:pt x="220" y="102"/>
                    <a:pt x="220" y="100"/>
                  </a:cubicBezTo>
                  <a:cubicBezTo>
                    <a:pt x="216" y="97"/>
                    <a:pt x="209" y="95"/>
                    <a:pt x="207" y="92"/>
                  </a:cubicBezTo>
                  <a:cubicBezTo>
                    <a:pt x="212" y="93"/>
                    <a:pt x="215" y="96"/>
                    <a:pt x="221" y="97"/>
                  </a:cubicBezTo>
                  <a:cubicBezTo>
                    <a:pt x="224" y="89"/>
                    <a:pt x="223" y="82"/>
                    <a:pt x="224" y="74"/>
                  </a:cubicBezTo>
                  <a:cubicBezTo>
                    <a:pt x="220" y="71"/>
                    <a:pt x="212" y="76"/>
                    <a:pt x="209" y="74"/>
                  </a:cubicBezTo>
                  <a:cubicBezTo>
                    <a:pt x="214" y="73"/>
                    <a:pt x="218" y="70"/>
                    <a:pt x="224" y="72"/>
                  </a:cubicBezTo>
                  <a:cubicBezTo>
                    <a:pt x="224" y="64"/>
                    <a:pt x="223" y="55"/>
                    <a:pt x="219" y="49"/>
                  </a:cubicBezTo>
                  <a:cubicBezTo>
                    <a:pt x="217" y="50"/>
                    <a:pt x="215" y="52"/>
                    <a:pt x="213" y="54"/>
                  </a:cubicBezTo>
                  <a:cubicBezTo>
                    <a:pt x="211" y="56"/>
                    <a:pt x="208" y="60"/>
                    <a:pt x="206" y="57"/>
                  </a:cubicBezTo>
                  <a:cubicBezTo>
                    <a:pt x="210" y="55"/>
                    <a:pt x="214" y="50"/>
                    <a:pt x="218" y="46"/>
                  </a:cubicBezTo>
                  <a:cubicBezTo>
                    <a:pt x="217" y="45"/>
                    <a:pt x="216" y="44"/>
                    <a:pt x="216" y="42"/>
                  </a:cubicBezTo>
                  <a:cubicBezTo>
                    <a:pt x="211" y="36"/>
                    <a:pt x="205" y="30"/>
                    <a:pt x="198" y="27"/>
                  </a:cubicBezTo>
                  <a:cubicBezTo>
                    <a:pt x="197" y="29"/>
                    <a:pt x="195" y="31"/>
                    <a:pt x="194" y="34"/>
                  </a:cubicBezTo>
                  <a:cubicBezTo>
                    <a:pt x="193" y="36"/>
                    <a:pt x="191" y="40"/>
                    <a:pt x="189" y="39"/>
                  </a:cubicBezTo>
                  <a:cubicBezTo>
                    <a:pt x="191" y="34"/>
                    <a:pt x="193" y="30"/>
                    <a:pt x="196" y="26"/>
                  </a:cubicBezTo>
                  <a:cubicBezTo>
                    <a:pt x="190" y="20"/>
                    <a:pt x="180" y="17"/>
                    <a:pt x="169" y="16"/>
                  </a:cubicBezTo>
                  <a:cubicBezTo>
                    <a:pt x="169" y="19"/>
                    <a:pt x="168" y="24"/>
                    <a:pt x="169" y="29"/>
                  </a:cubicBezTo>
                  <a:cubicBezTo>
                    <a:pt x="169" y="31"/>
                    <a:pt x="171" y="32"/>
                    <a:pt x="169" y="33"/>
                  </a:cubicBezTo>
                  <a:cubicBezTo>
                    <a:pt x="166" y="29"/>
                    <a:pt x="167" y="21"/>
                    <a:pt x="166" y="16"/>
                  </a:cubicBezTo>
                  <a:cubicBezTo>
                    <a:pt x="155" y="16"/>
                    <a:pt x="149" y="17"/>
                    <a:pt x="139" y="20"/>
                  </a:cubicBezTo>
                  <a:cubicBezTo>
                    <a:pt x="140" y="26"/>
                    <a:pt x="144" y="29"/>
                    <a:pt x="146" y="35"/>
                  </a:cubicBezTo>
                  <a:cubicBezTo>
                    <a:pt x="144" y="35"/>
                    <a:pt x="144" y="33"/>
                    <a:pt x="143" y="32"/>
                  </a:cubicBezTo>
                  <a:cubicBezTo>
                    <a:pt x="141" y="28"/>
                    <a:pt x="139" y="24"/>
                    <a:pt x="136" y="21"/>
                  </a:cubicBezTo>
                  <a:cubicBezTo>
                    <a:pt x="128" y="24"/>
                    <a:pt x="120" y="29"/>
                    <a:pt x="115" y="35"/>
                  </a:cubicBezTo>
                  <a:cubicBezTo>
                    <a:pt x="119" y="38"/>
                    <a:pt x="125" y="40"/>
                    <a:pt x="127" y="44"/>
                  </a:cubicBezTo>
                  <a:cubicBezTo>
                    <a:pt x="122" y="42"/>
                    <a:pt x="118" y="39"/>
                    <a:pt x="113" y="37"/>
                  </a:cubicBezTo>
                  <a:cubicBezTo>
                    <a:pt x="111" y="40"/>
                    <a:pt x="108" y="42"/>
                    <a:pt x="107" y="46"/>
                  </a:cubicBezTo>
                  <a:cubicBezTo>
                    <a:pt x="108" y="46"/>
                    <a:pt x="108" y="46"/>
                    <a:pt x="109" y="46"/>
                  </a:cubicBezTo>
                  <a:cubicBezTo>
                    <a:pt x="112" y="47"/>
                    <a:pt x="115" y="49"/>
                    <a:pt x="117" y="51"/>
                  </a:cubicBezTo>
                  <a:cubicBezTo>
                    <a:pt x="119" y="53"/>
                    <a:pt x="123" y="54"/>
                    <a:pt x="124" y="57"/>
                  </a:cubicBezTo>
                  <a:cubicBezTo>
                    <a:pt x="120" y="58"/>
                    <a:pt x="117" y="52"/>
                    <a:pt x="113" y="52"/>
                  </a:cubicBezTo>
                  <a:cubicBezTo>
                    <a:pt x="113" y="51"/>
                    <a:pt x="113" y="51"/>
                    <a:pt x="112" y="51"/>
                  </a:cubicBezTo>
                  <a:cubicBezTo>
                    <a:pt x="110" y="50"/>
                    <a:pt x="109" y="49"/>
                    <a:pt x="107" y="48"/>
                  </a:cubicBezTo>
                  <a:cubicBezTo>
                    <a:pt x="106" y="48"/>
                    <a:pt x="105" y="47"/>
                    <a:pt x="104" y="47"/>
                  </a:cubicBezTo>
                  <a:cubicBezTo>
                    <a:pt x="99" y="43"/>
                    <a:pt x="93" y="41"/>
                    <a:pt x="87" y="38"/>
                  </a:cubicBezTo>
                  <a:cubicBezTo>
                    <a:pt x="87" y="40"/>
                    <a:pt x="85" y="41"/>
                    <a:pt x="85" y="43"/>
                  </a:cubicBezTo>
                  <a:cubicBezTo>
                    <a:pt x="84" y="46"/>
                    <a:pt x="82" y="49"/>
                    <a:pt x="81" y="52"/>
                  </a:cubicBezTo>
                  <a:cubicBezTo>
                    <a:pt x="81" y="53"/>
                    <a:pt x="81" y="54"/>
                    <a:pt x="80" y="55"/>
                  </a:cubicBezTo>
                  <a:cubicBezTo>
                    <a:pt x="80" y="55"/>
                    <a:pt x="79" y="55"/>
                    <a:pt x="79" y="55"/>
                  </a:cubicBezTo>
                  <a:cubicBezTo>
                    <a:pt x="79" y="56"/>
                    <a:pt x="79" y="57"/>
                    <a:pt x="79" y="57"/>
                  </a:cubicBezTo>
                  <a:cubicBezTo>
                    <a:pt x="78" y="59"/>
                    <a:pt x="77" y="59"/>
                    <a:pt x="78" y="62"/>
                  </a:cubicBezTo>
                  <a:cubicBezTo>
                    <a:pt x="79" y="62"/>
                    <a:pt x="81" y="65"/>
                    <a:pt x="83" y="66"/>
                  </a:cubicBezTo>
                  <a:cubicBezTo>
                    <a:pt x="84" y="66"/>
                    <a:pt x="84" y="63"/>
                    <a:pt x="86" y="64"/>
                  </a:cubicBezTo>
                  <a:cubicBezTo>
                    <a:pt x="86" y="66"/>
                    <a:pt x="85" y="66"/>
                    <a:pt x="84" y="67"/>
                  </a:cubicBezTo>
                  <a:cubicBezTo>
                    <a:pt x="85" y="68"/>
                    <a:pt x="86" y="70"/>
                    <a:pt x="88" y="71"/>
                  </a:cubicBezTo>
                  <a:cubicBezTo>
                    <a:pt x="89" y="69"/>
                    <a:pt x="89" y="67"/>
                    <a:pt x="91" y="66"/>
                  </a:cubicBezTo>
                  <a:cubicBezTo>
                    <a:pt x="92" y="68"/>
                    <a:pt x="90" y="70"/>
                    <a:pt x="89" y="72"/>
                  </a:cubicBezTo>
                  <a:cubicBezTo>
                    <a:pt x="93" y="76"/>
                    <a:pt x="96" y="79"/>
                    <a:pt x="100" y="83"/>
                  </a:cubicBezTo>
                  <a:close/>
                  <a:moveTo>
                    <a:pt x="11" y="13"/>
                  </a:moveTo>
                  <a:cubicBezTo>
                    <a:pt x="14" y="19"/>
                    <a:pt x="17" y="26"/>
                    <a:pt x="19" y="30"/>
                  </a:cubicBezTo>
                  <a:cubicBezTo>
                    <a:pt x="19" y="29"/>
                    <a:pt x="20" y="29"/>
                    <a:pt x="21" y="28"/>
                  </a:cubicBezTo>
                  <a:cubicBezTo>
                    <a:pt x="19" y="26"/>
                    <a:pt x="17" y="24"/>
                    <a:pt x="17" y="22"/>
                  </a:cubicBezTo>
                  <a:cubicBezTo>
                    <a:pt x="21" y="23"/>
                    <a:pt x="21" y="28"/>
                    <a:pt x="26" y="29"/>
                  </a:cubicBezTo>
                  <a:cubicBezTo>
                    <a:pt x="27" y="21"/>
                    <a:pt x="18" y="20"/>
                    <a:pt x="15" y="15"/>
                  </a:cubicBezTo>
                  <a:cubicBezTo>
                    <a:pt x="21" y="17"/>
                    <a:pt x="23" y="22"/>
                    <a:pt x="29" y="24"/>
                  </a:cubicBezTo>
                  <a:cubicBezTo>
                    <a:pt x="30" y="22"/>
                    <a:pt x="30" y="22"/>
                    <a:pt x="30" y="20"/>
                  </a:cubicBezTo>
                  <a:cubicBezTo>
                    <a:pt x="27" y="18"/>
                    <a:pt x="24" y="18"/>
                    <a:pt x="21" y="16"/>
                  </a:cubicBezTo>
                  <a:cubicBezTo>
                    <a:pt x="21" y="16"/>
                    <a:pt x="20" y="15"/>
                    <a:pt x="20" y="14"/>
                  </a:cubicBezTo>
                  <a:cubicBezTo>
                    <a:pt x="17" y="12"/>
                    <a:pt x="14" y="11"/>
                    <a:pt x="11" y="10"/>
                  </a:cubicBezTo>
                  <a:cubicBezTo>
                    <a:pt x="11" y="12"/>
                    <a:pt x="11" y="12"/>
                    <a:pt x="11" y="13"/>
                  </a:cubicBezTo>
                  <a:close/>
                  <a:moveTo>
                    <a:pt x="31" y="26"/>
                  </a:moveTo>
                  <a:cubicBezTo>
                    <a:pt x="35" y="28"/>
                    <a:pt x="36" y="32"/>
                    <a:pt x="41" y="34"/>
                  </a:cubicBezTo>
                  <a:cubicBezTo>
                    <a:pt x="42" y="37"/>
                    <a:pt x="46" y="38"/>
                    <a:pt x="48" y="41"/>
                  </a:cubicBezTo>
                  <a:cubicBezTo>
                    <a:pt x="48" y="41"/>
                    <a:pt x="48" y="42"/>
                    <a:pt x="48" y="42"/>
                  </a:cubicBezTo>
                  <a:cubicBezTo>
                    <a:pt x="49" y="43"/>
                    <a:pt x="51" y="43"/>
                    <a:pt x="51" y="44"/>
                  </a:cubicBezTo>
                  <a:cubicBezTo>
                    <a:pt x="63" y="56"/>
                    <a:pt x="76" y="68"/>
                    <a:pt x="89" y="79"/>
                  </a:cubicBezTo>
                  <a:cubicBezTo>
                    <a:pt x="91" y="83"/>
                    <a:pt x="96" y="84"/>
                    <a:pt x="98" y="88"/>
                  </a:cubicBezTo>
                  <a:cubicBezTo>
                    <a:pt x="102" y="91"/>
                    <a:pt x="107" y="95"/>
                    <a:pt x="111" y="99"/>
                  </a:cubicBezTo>
                  <a:cubicBezTo>
                    <a:pt x="119" y="108"/>
                    <a:pt x="130" y="115"/>
                    <a:pt x="138" y="124"/>
                  </a:cubicBezTo>
                  <a:cubicBezTo>
                    <a:pt x="140" y="124"/>
                    <a:pt x="140" y="126"/>
                    <a:pt x="141" y="126"/>
                  </a:cubicBezTo>
                  <a:cubicBezTo>
                    <a:pt x="141" y="127"/>
                    <a:pt x="141" y="127"/>
                    <a:pt x="142" y="128"/>
                  </a:cubicBezTo>
                  <a:cubicBezTo>
                    <a:pt x="145" y="129"/>
                    <a:pt x="147" y="132"/>
                    <a:pt x="149" y="133"/>
                  </a:cubicBezTo>
                  <a:cubicBezTo>
                    <a:pt x="149" y="134"/>
                    <a:pt x="150" y="134"/>
                    <a:pt x="151" y="135"/>
                  </a:cubicBezTo>
                  <a:cubicBezTo>
                    <a:pt x="151" y="135"/>
                    <a:pt x="151" y="136"/>
                    <a:pt x="152" y="136"/>
                  </a:cubicBezTo>
                  <a:cubicBezTo>
                    <a:pt x="152" y="137"/>
                    <a:pt x="153" y="137"/>
                    <a:pt x="154" y="138"/>
                  </a:cubicBezTo>
                  <a:cubicBezTo>
                    <a:pt x="156" y="140"/>
                    <a:pt x="159" y="145"/>
                    <a:pt x="159" y="139"/>
                  </a:cubicBezTo>
                  <a:cubicBezTo>
                    <a:pt x="158" y="139"/>
                    <a:pt x="157" y="138"/>
                    <a:pt x="156" y="138"/>
                  </a:cubicBezTo>
                  <a:cubicBezTo>
                    <a:pt x="156" y="137"/>
                    <a:pt x="155" y="136"/>
                    <a:pt x="153" y="135"/>
                  </a:cubicBezTo>
                  <a:cubicBezTo>
                    <a:pt x="147" y="128"/>
                    <a:pt x="140" y="122"/>
                    <a:pt x="133" y="116"/>
                  </a:cubicBezTo>
                  <a:cubicBezTo>
                    <a:pt x="132" y="115"/>
                    <a:pt x="131" y="113"/>
                    <a:pt x="129" y="112"/>
                  </a:cubicBezTo>
                  <a:cubicBezTo>
                    <a:pt x="126" y="109"/>
                    <a:pt x="122" y="106"/>
                    <a:pt x="119" y="103"/>
                  </a:cubicBezTo>
                  <a:cubicBezTo>
                    <a:pt x="106" y="90"/>
                    <a:pt x="91" y="78"/>
                    <a:pt x="78" y="65"/>
                  </a:cubicBezTo>
                  <a:cubicBezTo>
                    <a:pt x="77" y="64"/>
                    <a:pt x="75" y="64"/>
                    <a:pt x="75" y="63"/>
                  </a:cubicBezTo>
                  <a:cubicBezTo>
                    <a:pt x="75" y="62"/>
                    <a:pt x="76" y="62"/>
                    <a:pt x="75" y="62"/>
                  </a:cubicBezTo>
                  <a:cubicBezTo>
                    <a:pt x="61" y="49"/>
                    <a:pt x="47" y="35"/>
                    <a:pt x="32" y="23"/>
                  </a:cubicBezTo>
                  <a:cubicBezTo>
                    <a:pt x="32" y="24"/>
                    <a:pt x="32" y="24"/>
                    <a:pt x="31" y="26"/>
                  </a:cubicBezTo>
                  <a:close/>
                  <a:moveTo>
                    <a:pt x="27" y="31"/>
                  </a:moveTo>
                  <a:cubicBezTo>
                    <a:pt x="33" y="35"/>
                    <a:pt x="37" y="40"/>
                    <a:pt x="41" y="44"/>
                  </a:cubicBezTo>
                  <a:cubicBezTo>
                    <a:pt x="43" y="46"/>
                    <a:pt x="47" y="48"/>
                    <a:pt x="48" y="49"/>
                  </a:cubicBezTo>
                  <a:cubicBezTo>
                    <a:pt x="50" y="51"/>
                    <a:pt x="51" y="53"/>
                    <a:pt x="53" y="55"/>
                  </a:cubicBezTo>
                  <a:cubicBezTo>
                    <a:pt x="61" y="62"/>
                    <a:pt x="68" y="69"/>
                    <a:pt x="76" y="76"/>
                  </a:cubicBezTo>
                  <a:cubicBezTo>
                    <a:pt x="79" y="79"/>
                    <a:pt x="84" y="82"/>
                    <a:pt x="86" y="85"/>
                  </a:cubicBezTo>
                  <a:cubicBezTo>
                    <a:pt x="90" y="89"/>
                    <a:pt x="95" y="94"/>
                    <a:pt x="99" y="97"/>
                  </a:cubicBezTo>
                  <a:cubicBezTo>
                    <a:pt x="109" y="108"/>
                    <a:pt x="121" y="116"/>
                    <a:pt x="131" y="127"/>
                  </a:cubicBezTo>
                  <a:cubicBezTo>
                    <a:pt x="139" y="133"/>
                    <a:pt x="146" y="141"/>
                    <a:pt x="154" y="148"/>
                  </a:cubicBezTo>
                  <a:cubicBezTo>
                    <a:pt x="155" y="147"/>
                    <a:pt x="156" y="146"/>
                    <a:pt x="157" y="144"/>
                  </a:cubicBezTo>
                  <a:cubicBezTo>
                    <a:pt x="142" y="131"/>
                    <a:pt x="127" y="116"/>
                    <a:pt x="112" y="103"/>
                  </a:cubicBezTo>
                  <a:cubicBezTo>
                    <a:pt x="105" y="96"/>
                    <a:pt x="97" y="90"/>
                    <a:pt x="90" y="83"/>
                  </a:cubicBezTo>
                  <a:cubicBezTo>
                    <a:pt x="73" y="67"/>
                    <a:pt x="56" y="51"/>
                    <a:pt x="38" y="35"/>
                  </a:cubicBezTo>
                  <a:cubicBezTo>
                    <a:pt x="35" y="32"/>
                    <a:pt x="32" y="29"/>
                    <a:pt x="29" y="26"/>
                  </a:cubicBezTo>
                  <a:cubicBezTo>
                    <a:pt x="29" y="26"/>
                    <a:pt x="28" y="26"/>
                    <a:pt x="28" y="26"/>
                  </a:cubicBezTo>
                  <a:cubicBezTo>
                    <a:pt x="28" y="28"/>
                    <a:pt x="28" y="29"/>
                    <a:pt x="27" y="31"/>
                  </a:cubicBezTo>
                  <a:close/>
                  <a:moveTo>
                    <a:pt x="133" y="132"/>
                  </a:moveTo>
                  <a:cubicBezTo>
                    <a:pt x="133" y="131"/>
                    <a:pt x="133" y="131"/>
                    <a:pt x="133" y="130"/>
                  </a:cubicBezTo>
                  <a:cubicBezTo>
                    <a:pt x="126" y="124"/>
                    <a:pt x="119" y="118"/>
                    <a:pt x="112" y="112"/>
                  </a:cubicBezTo>
                  <a:cubicBezTo>
                    <a:pt x="102" y="103"/>
                    <a:pt x="92" y="93"/>
                    <a:pt x="81" y="85"/>
                  </a:cubicBezTo>
                  <a:cubicBezTo>
                    <a:pt x="81" y="84"/>
                    <a:pt x="81" y="84"/>
                    <a:pt x="81" y="83"/>
                  </a:cubicBezTo>
                  <a:cubicBezTo>
                    <a:pt x="63" y="66"/>
                    <a:pt x="44" y="48"/>
                    <a:pt x="25" y="31"/>
                  </a:cubicBezTo>
                  <a:cubicBezTo>
                    <a:pt x="23" y="32"/>
                    <a:pt x="22" y="30"/>
                    <a:pt x="21" y="30"/>
                  </a:cubicBezTo>
                  <a:cubicBezTo>
                    <a:pt x="22" y="31"/>
                    <a:pt x="20" y="31"/>
                    <a:pt x="20" y="32"/>
                  </a:cubicBezTo>
                  <a:cubicBezTo>
                    <a:pt x="20" y="32"/>
                    <a:pt x="25" y="37"/>
                    <a:pt x="26" y="37"/>
                  </a:cubicBezTo>
                  <a:cubicBezTo>
                    <a:pt x="28" y="39"/>
                    <a:pt x="29" y="40"/>
                    <a:pt x="31" y="42"/>
                  </a:cubicBezTo>
                  <a:cubicBezTo>
                    <a:pt x="35" y="45"/>
                    <a:pt x="39" y="49"/>
                    <a:pt x="42" y="52"/>
                  </a:cubicBezTo>
                  <a:cubicBezTo>
                    <a:pt x="43" y="54"/>
                    <a:pt x="46" y="54"/>
                    <a:pt x="47" y="55"/>
                  </a:cubicBezTo>
                  <a:cubicBezTo>
                    <a:pt x="49" y="56"/>
                    <a:pt x="50" y="59"/>
                    <a:pt x="51" y="60"/>
                  </a:cubicBezTo>
                  <a:cubicBezTo>
                    <a:pt x="59" y="68"/>
                    <a:pt x="68" y="76"/>
                    <a:pt x="76" y="83"/>
                  </a:cubicBezTo>
                  <a:cubicBezTo>
                    <a:pt x="80" y="87"/>
                    <a:pt x="84" y="90"/>
                    <a:pt x="87" y="94"/>
                  </a:cubicBezTo>
                  <a:cubicBezTo>
                    <a:pt x="105" y="109"/>
                    <a:pt x="124" y="127"/>
                    <a:pt x="142" y="143"/>
                  </a:cubicBezTo>
                  <a:cubicBezTo>
                    <a:pt x="143" y="144"/>
                    <a:pt x="144" y="145"/>
                    <a:pt x="146" y="146"/>
                  </a:cubicBezTo>
                  <a:cubicBezTo>
                    <a:pt x="148" y="149"/>
                    <a:pt x="149" y="152"/>
                    <a:pt x="152" y="149"/>
                  </a:cubicBezTo>
                  <a:cubicBezTo>
                    <a:pt x="146" y="143"/>
                    <a:pt x="140" y="137"/>
                    <a:pt x="133" y="132"/>
                  </a:cubicBezTo>
                  <a:close/>
                  <a:moveTo>
                    <a:pt x="148" y="152"/>
                  </a:moveTo>
                  <a:cubicBezTo>
                    <a:pt x="149" y="156"/>
                    <a:pt x="155" y="153"/>
                    <a:pt x="157" y="151"/>
                  </a:cubicBezTo>
                  <a:cubicBezTo>
                    <a:pt x="160" y="149"/>
                    <a:pt x="162" y="146"/>
                    <a:pt x="163" y="144"/>
                  </a:cubicBezTo>
                  <a:cubicBezTo>
                    <a:pt x="162" y="143"/>
                    <a:pt x="162" y="142"/>
                    <a:pt x="163" y="142"/>
                  </a:cubicBezTo>
                  <a:cubicBezTo>
                    <a:pt x="162" y="141"/>
                    <a:pt x="163" y="140"/>
                    <a:pt x="162" y="141"/>
                  </a:cubicBezTo>
                  <a:cubicBezTo>
                    <a:pt x="160" y="146"/>
                    <a:pt x="155" y="151"/>
                    <a:pt x="148" y="152"/>
                  </a:cubicBezTo>
                  <a:close/>
                  <a:moveTo>
                    <a:pt x="153" y="155"/>
                  </a:moveTo>
                  <a:cubicBezTo>
                    <a:pt x="155" y="156"/>
                    <a:pt x="155" y="159"/>
                    <a:pt x="157" y="159"/>
                  </a:cubicBezTo>
                  <a:cubicBezTo>
                    <a:pt x="157" y="159"/>
                    <a:pt x="157" y="158"/>
                    <a:pt x="158" y="158"/>
                  </a:cubicBezTo>
                  <a:cubicBezTo>
                    <a:pt x="162" y="156"/>
                    <a:pt x="166" y="154"/>
                    <a:pt x="167" y="151"/>
                  </a:cubicBezTo>
                  <a:cubicBezTo>
                    <a:pt x="167" y="150"/>
                    <a:pt x="165" y="149"/>
                    <a:pt x="166" y="148"/>
                  </a:cubicBezTo>
                  <a:cubicBezTo>
                    <a:pt x="166" y="147"/>
                    <a:pt x="165" y="146"/>
                    <a:pt x="164" y="146"/>
                  </a:cubicBezTo>
                  <a:cubicBezTo>
                    <a:pt x="162" y="150"/>
                    <a:pt x="158" y="153"/>
                    <a:pt x="153" y="155"/>
                  </a:cubicBezTo>
                  <a:close/>
                  <a:moveTo>
                    <a:pt x="164" y="158"/>
                  </a:moveTo>
                  <a:cubicBezTo>
                    <a:pt x="162" y="159"/>
                    <a:pt x="159" y="159"/>
                    <a:pt x="158" y="161"/>
                  </a:cubicBezTo>
                  <a:cubicBezTo>
                    <a:pt x="159" y="161"/>
                    <a:pt x="161" y="160"/>
                    <a:pt x="163" y="159"/>
                  </a:cubicBezTo>
                  <a:cubicBezTo>
                    <a:pt x="166" y="157"/>
                    <a:pt x="169" y="155"/>
                    <a:pt x="169" y="151"/>
                  </a:cubicBezTo>
                  <a:cubicBezTo>
                    <a:pt x="168" y="153"/>
                    <a:pt x="166" y="156"/>
                    <a:pt x="164" y="158"/>
                  </a:cubicBezTo>
                  <a:close/>
                  <a:moveTo>
                    <a:pt x="160" y="162"/>
                  </a:moveTo>
                  <a:cubicBezTo>
                    <a:pt x="161" y="163"/>
                    <a:pt x="162" y="164"/>
                    <a:pt x="163" y="165"/>
                  </a:cubicBezTo>
                  <a:cubicBezTo>
                    <a:pt x="167" y="162"/>
                    <a:pt x="171" y="159"/>
                    <a:pt x="173" y="154"/>
                  </a:cubicBezTo>
                  <a:cubicBezTo>
                    <a:pt x="172" y="154"/>
                    <a:pt x="172" y="154"/>
                    <a:pt x="171" y="154"/>
                  </a:cubicBezTo>
                  <a:cubicBezTo>
                    <a:pt x="169" y="158"/>
                    <a:pt x="165" y="160"/>
                    <a:pt x="160" y="162"/>
                  </a:cubicBezTo>
                  <a:close/>
                  <a:moveTo>
                    <a:pt x="176" y="155"/>
                  </a:moveTo>
                  <a:cubicBezTo>
                    <a:pt x="173" y="160"/>
                    <a:pt x="168" y="164"/>
                    <a:pt x="163" y="168"/>
                  </a:cubicBezTo>
                  <a:cubicBezTo>
                    <a:pt x="167" y="168"/>
                    <a:pt x="170" y="165"/>
                    <a:pt x="172" y="164"/>
                  </a:cubicBezTo>
                  <a:cubicBezTo>
                    <a:pt x="174" y="161"/>
                    <a:pt x="178" y="160"/>
                    <a:pt x="177" y="155"/>
                  </a:cubicBezTo>
                  <a:cubicBezTo>
                    <a:pt x="176" y="155"/>
                    <a:pt x="177" y="154"/>
                    <a:pt x="176" y="155"/>
                  </a:cubicBezTo>
                  <a:close/>
                  <a:moveTo>
                    <a:pt x="176" y="163"/>
                  </a:moveTo>
                  <a:cubicBezTo>
                    <a:pt x="175" y="165"/>
                    <a:pt x="171" y="167"/>
                    <a:pt x="171" y="168"/>
                  </a:cubicBezTo>
                  <a:cubicBezTo>
                    <a:pt x="171" y="169"/>
                    <a:pt x="174" y="171"/>
                    <a:pt x="173" y="172"/>
                  </a:cubicBezTo>
                  <a:cubicBezTo>
                    <a:pt x="176" y="177"/>
                    <a:pt x="184" y="171"/>
                    <a:pt x="184" y="166"/>
                  </a:cubicBezTo>
                  <a:cubicBezTo>
                    <a:pt x="184" y="164"/>
                    <a:pt x="181" y="161"/>
                    <a:pt x="179" y="159"/>
                  </a:cubicBezTo>
                  <a:cubicBezTo>
                    <a:pt x="178" y="160"/>
                    <a:pt x="177" y="162"/>
                    <a:pt x="176"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06" name="Freeform 269"/>
            <p:cNvSpPr/>
            <p:nvPr/>
          </p:nvSpPr>
          <p:spPr bwMode="auto">
            <a:xfrm>
              <a:off x="3522133" y="1136651"/>
              <a:ext cx="33867" cy="67733"/>
            </a:xfrm>
            <a:custGeom>
              <a:avLst/>
              <a:gdLst>
                <a:gd name="T0" fmla="*/ 7 w 8"/>
                <a:gd name="T1" fmla="*/ 0 h 16"/>
                <a:gd name="T2" fmla="*/ 8 w 8"/>
                <a:gd name="T3" fmla="*/ 0 h 16"/>
                <a:gd name="T4" fmla="*/ 3 w 8"/>
                <a:gd name="T5" fmla="*/ 15 h 16"/>
                <a:gd name="T6" fmla="*/ 0 w 8"/>
                <a:gd name="T7" fmla="*/ 15 h 16"/>
                <a:gd name="T8" fmla="*/ 3 w 8"/>
                <a:gd name="T9" fmla="*/ 9 h 16"/>
                <a:gd name="T10" fmla="*/ 3 w 8"/>
                <a:gd name="T11" fmla="*/ 9 h 16"/>
                <a:gd name="T12" fmla="*/ 7 w 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8" h="16">
                  <a:moveTo>
                    <a:pt x="7" y="0"/>
                  </a:moveTo>
                  <a:cubicBezTo>
                    <a:pt x="8" y="0"/>
                    <a:pt x="7" y="0"/>
                    <a:pt x="8" y="0"/>
                  </a:cubicBezTo>
                  <a:cubicBezTo>
                    <a:pt x="6" y="5"/>
                    <a:pt x="5" y="10"/>
                    <a:pt x="3" y="15"/>
                  </a:cubicBezTo>
                  <a:cubicBezTo>
                    <a:pt x="2" y="15"/>
                    <a:pt x="2" y="16"/>
                    <a:pt x="0" y="15"/>
                  </a:cubicBezTo>
                  <a:cubicBezTo>
                    <a:pt x="1" y="13"/>
                    <a:pt x="3" y="10"/>
                    <a:pt x="3" y="9"/>
                  </a:cubicBezTo>
                  <a:cubicBezTo>
                    <a:pt x="3" y="9"/>
                    <a:pt x="3" y="7"/>
                    <a:pt x="3" y="9"/>
                  </a:cubicBezTo>
                  <a:cubicBezTo>
                    <a:pt x="4" y="6"/>
                    <a:pt x="5" y="2"/>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07" name="Freeform 270"/>
            <p:cNvSpPr/>
            <p:nvPr/>
          </p:nvSpPr>
          <p:spPr bwMode="auto">
            <a:xfrm>
              <a:off x="3615267" y="865717"/>
              <a:ext cx="25400" cy="25400"/>
            </a:xfrm>
            <a:custGeom>
              <a:avLst/>
              <a:gdLst>
                <a:gd name="T0" fmla="*/ 6 w 6"/>
                <a:gd name="T1" fmla="*/ 1 h 6"/>
                <a:gd name="T2" fmla="*/ 0 w 6"/>
                <a:gd name="T3" fmla="*/ 6 h 6"/>
                <a:gd name="T4" fmla="*/ 4 w 6"/>
                <a:gd name="T5" fmla="*/ 0 h 6"/>
                <a:gd name="T6" fmla="*/ 6 w 6"/>
                <a:gd name="T7" fmla="*/ 1 h 6"/>
              </a:gdLst>
              <a:ahLst/>
              <a:cxnLst>
                <a:cxn ang="0">
                  <a:pos x="T0" y="T1"/>
                </a:cxn>
                <a:cxn ang="0">
                  <a:pos x="T2" y="T3"/>
                </a:cxn>
                <a:cxn ang="0">
                  <a:pos x="T4" y="T5"/>
                </a:cxn>
                <a:cxn ang="0">
                  <a:pos x="T6" y="T7"/>
                </a:cxn>
              </a:cxnLst>
              <a:rect l="0" t="0" r="r" b="b"/>
              <a:pathLst>
                <a:path w="6" h="6">
                  <a:moveTo>
                    <a:pt x="6" y="1"/>
                  </a:moveTo>
                  <a:cubicBezTo>
                    <a:pt x="5" y="3"/>
                    <a:pt x="2" y="5"/>
                    <a:pt x="0" y="6"/>
                  </a:cubicBezTo>
                  <a:cubicBezTo>
                    <a:pt x="1" y="3"/>
                    <a:pt x="3" y="2"/>
                    <a:pt x="4" y="0"/>
                  </a:cubicBezTo>
                  <a:cubicBezTo>
                    <a:pt x="5" y="0"/>
                    <a:pt x="5"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08" name="Freeform 271"/>
            <p:cNvSpPr>
              <a:spLocks noEditPoints="1"/>
            </p:cNvSpPr>
            <p:nvPr/>
          </p:nvSpPr>
          <p:spPr bwMode="auto">
            <a:xfrm>
              <a:off x="2749551" y="1178985"/>
              <a:ext cx="474133" cy="230716"/>
            </a:xfrm>
            <a:custGeom>
              <a:avLst/>
              <a:gdLst>
                <a:gd name="T0" fmla="*/ 112 w 113"/>
                <a:gd name="T1" fmla="*/ 35 h 55"/>
                <a:gd name="T2" fmla="*/ 110 w 113"/>
                <a:gd name="T3" fmla="*/ 41 h 55"/>
                <a:gd name="T4" fmla="*/ 65 w 113"/>
                <a:gd name="T5" fmla="*/ 55 h 55"/>
                <a:gd name="T6" fmla="*/ 54 w 113"/>
                <a:gd name="T7" fmla="*/ 53 h 55"/>
                <a:gd name="T8" fmla="*/ 47 w 113"/>
                <a:gd name="T9" fmla="*/ 52 h 55"/>
                <a:gd name="T10" fmla="*/ 43 w 113"/>
                <a:gd name="T11" fmla="*/ 50 h 55"/>
                <a:gd name="T12" fmla="*/ 29 w 113"/>
                <a:gd name="T13" fmla="*/ 47 h 55"/>
                <a:gd name="T14" fmla="*/ 15 w 113"/>
                <a:gd name="T15" fmla="*/ 43 h 55"/>
                <a:gd name="T16" fmla="*/ 7 w 113"/>
                <a:gd name="T17" fmla="*/ 37 h 55"/>
                <a:gd name="T18" fmla="*/ 1 w 113"/>
                <a:gd name="T19" fmla="*/ 19 h 55"/>
                <a:gd name="T20" fmla="*/ 0 w 113"/>
                <a:gd name="T21" fmla="*/ 14 h 55"/>
                <a:gd name="T22" fmla="*/ 5 w 113"/>
                <a:gd name="T23" fmla="*/ 8 h 55"/>
                <a:gd name="T24" fmla="*/ 19 w 113"/>
                <a:gd name="T25" fmla="*/ 5 h 55"/>
                <a:gd name="T26" fmla="*/ 23 w 113"/>
                <a:gd name="T27" fmla="*/ 4 h 55"/>
                <a:gd name="T28" fmla="*/ 25 w 113"/>
                <a:gd name="T29" fmla="*/ 3 h 55"/>
                <a:gd name="T30" fmla="*/ 29 w 113"/>
                <a:gd name="T31" fmla="*/ 2 h 55"/>
                <a:gd name="T32" fmla="*/ 46 w 113"/>
                <a:gd name="T33" fmla="*/ 3 h 55"/>
                <a:gd name="T34" fmla="*/ 52 w 113"/>
                <a:gd name="T35" fmla="*/ 5 h 55"/>
                <a:gd name="T36" fmla="*/ 58 w 113"/>
                <a:gd name="T37" fmla="*/ 6 h 55"/>
                <a:gd name="T38" fmla="*/ 62 w 113"/>
                <a:gd name="T39" fmla="*/ 9 h 55"/>
                <a:gd name="T40" fmla="*/ 82 w 113"/>
                <a:gd name="T41" fmla="*/ 15 h 55"/>
                <a:gd name="T42" fmla="*/ 90 w 113"/>
                <a:gd name="T43" fmla="*/ 16 h 55"/>
                <a:gd name="T44" fmla="*/ 94 w 113"/>
                <a:gd name="T45" fmla="*/ 18 h 55"/>
                <a:gd name="T46" fmla="*/ 106 w 113"/>
                <a:gd name="T47" fmla="*/ 19 h 55"/>
                <a:gd name="T48" fmla="*/ 112 w 113"/>
                <a:gd name="T49" fmla="*/ 35 h 55"/>
                <a:gd name="T50" fmla="*/ 67 w 113"/>
                <a:gd name="T51" fmla="*/ 53 h 55"/>
                <a:gd name="T52" fmla="*/ 87 w 113"/>
                <a:gd name="T53" fmla="*/ 50 h 55"/>
                <a:gd name="T54" fmla="*/ 109 w 113"/>
                <a:gd name="T55" fmla="*/ 39 h 55"/>
                <a:gd name="T56" fmla="*/ 107 w 113"/>
                <a:gd name="T57" fmla="*/ 22 h 55"/>
                <a:gd name="T58" fmla="*/ 96 w 113"/>
                <a:gd name="T59" fmla="*/ 20 h 55"/>
                <a:gd name="T60" fmla="*/ 71 w 113"/>
                <a:gd name="T61" fmla="*/ 15 h 55"/>
                <a:gd name="T62" fmla="*/ 54 w 113"/>
                <a:gd name="T63" fmla="*/ 8 h 55"/>
                <a:gd name="T64" fmla="*/ 46 w 113"/>
                <a:gd name="T65" fmla="*/ 5 h 55"/>
                <a:gd name="T66" fmla="*/ 8 w 113"/>
                <a:gd name="T67" fmla="*/ 10 h 55"/>
                <a:gd name="T68" fmla="*/ 2 w 113"/>
                <a:gd name="T69" fmla="*/ 12 h 55"/>
                <a:gd name="T70" fmla="*/ 8 w 113"/>
                <a:gd name="T71" fmla="*/ 20 h 55"/>
                <a:gd name="T72" fmla="*/ 17 w 113"/>
                <a:gd name="T73" fmla="*/ 23 h 55"/>
                <a:gd name="T74" fmla="*/ 24 w 113"/>
                <a:gd name="T75" fmla="*/ 25 h 55"/>
                <a:gd name="T76" fmla="*/ 31 w 113"/>
                <a:gd name="T77" fmla="*/ 27 h 55"/>
                <a:gd name="T78" fmla="*/ 38 w 113"/>
                <a:gd name="T79" fmla="*/ 29 h 55"/>
                <a:gd name="T80" fmla="*/ 3 w 113"/>
                <a:gd name="T81" fmla="*/ 20 h 55"/>
                <a:gd name="T82" fmla="*/ 6 w 113"/>
                <a:gd name="T83" fmla="*/ 32 h 55"/>
                <a:gd name="T84" fmla="*/ 12 w 113"/>
                <a:gd name="T85" fmla="*/ 39 h 55"/>
                <a:gd name="T86" fmla="*/ 16 w 113"/>
                <a:gd name="T87" fmla="*/ 41 h 55"/>
                <a:gd name="T88" fmla="*/ 31 w 113"/>
                <a:gd name="T89" fmla="*/ 45 h 55"/>
                <a:gd name="T90" fmla="*/ 42 w 113"/>
                <a:gd name="T91" fmla="*/ 47 h 55"/>
                <a:gd name="T92" fmla="*/ 54 w 113"/>
                <a:gd name="T93" fmla="*/ 51 h 55"/>
                <a:gd name="T94" fmla="*/ 54 w 113"/>
                <a:gd name="T95" fmla="*/ 43 h 55"/>
                <a:gd name="T96" fmla="*/ 67 w 113"/>
                <a:gd name="T97"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 h="55">
                  <a:moveTo>
                    <a:pt x="112" y="35"/>
                  </a:moveTo>
                  <a:cubicBezTo>
                    <a:pt x="113" y="37"/>
                    <a:pt x="111" y="38"/>
                    <a:pt x="110" y="41"/>
                  </a:cubicBezTo>
                  <a:cubicBezTo>
                    <a:pt x="98" y="49"/>
                    <a:pt x="82" y="55"/>
                    <a:pt x="65" y="55"/>
                  </a:cubicBezTo>
                  <a:cubicBezTo>
                    <a:pt x="61" y="55"/>
                    <a:pt x="58" y="54"/>
                    <a:pt x="54" y="53"/>
                  </a:cubicBezTo>
                  <a:cubicBezTo>
                    <a:pt x="52" y="52"/>
                    <a:pt x="49" y="52"/>
                    <a:pt x="47" y="52"/>
                  </a:cubicBezTo>
                  <a:cubicBezTo>
                    <a:pt x="45" y="51"/>
                    <a:pt x="44" y="50"/>
                    <a:pt x="43" y="50"/>
                  </a:cubicBezTo>
                  <a:cubicBezTo>
                    <a:pt x="38" y="49"/>
                    <a:pt x="34" y="49"/>
                    <a:pt x="29" y="47"/>
                  </a:cubicBezTo>
                  <a:cubicBezTo>
                    <a:pt x="24" y="46"/>
                    <a:pt x="20" y="44"/>
                    <a:pt x="15" y="43"/>
                  </a:cubicBezTo>
                  <a:cubicBezTo>
                    <a:pt x="12" y="41"/>
                    <a:pt x="10" y="40"/>
                    <a:pt x="7" y="37"/>
                  </a:cubicBezTo>
                  <a:cubicBezTo>
                    <a:pt x="4" y="32"/>
                    <a:pt x="3" y="26"/>
                    <a:pt x="1" y="19"/>
                  </a:cubicBezTo>
                  <a:cubicBezTo>
                    <a:pt x="1" y="17"/>
                    <a:pt x="0" y="16"/>
                    <a:pt x="0" y="14"/>
                  </a:cubicBezTo>
                  <a:cubicBezTo>
                    <a:pt x="1" y="12"/>
                    <a:pt x="4" y="9"/>
                    <a:pt x="5" y="8"/>
                  </a:cubicBezTo>
                  <a:cubicBezTo>
                    <a:pt x="9" y="6"/>
                    <a:pt x="15" y="6"/>
                    <a:pt x="19" y="5"/>
                  </a:cubicBezTo>
                  <a:cubicBezTo>
                    <a:pt x="20" y="5"/>
                    <a:pt x="22" y="4"/>
                    <a:pt x="23" y="4"/>
                  </a:cubicBezTo>
                  <a:cubicBezTo>
                    <a:pt x="24" y="4"/>
                    <a:pt x="24" y="4"/>
                    <a:pt x="25" y="3"/>
                  </a:cubicBezTo>
                  <a:cubicBezTo>
                    <a:pt x="27" y="3"/>
                    <a:pt x="28" y="2"/>
                    <a:pt x="29" y="2"/>
                  </a:cubicBezTo>
                  <a:cubicBezTo>
                    <a:pt x="35" y="0"/>
                    <a:pt x="41" y="2"/>
                    <a:pt x="46" y="3"/>
                  </a:cubicBezTo>
                  <a:cubicBezTo>
                    <a:pt x="48" y="3"/>
                    <a:pt x="50" y="4"/>
                    <a:pt x="52" y="5"/>
                  </a:cubicBezTo>
                  <a:cubicBezTo>
                    <a:pt x="54" y="5"/>
                    <a:pt x="56" y="6"/>
                    <a:pt x="58" y="6"/>
                  </a:cubicBezTo>
                  <a:cubicBezTo>
                    <a:pt x="59" y="7"/>
                    <a:pt x="60" y="8"/>
                    <a:pt x="62" y="9"/>
                  </a:cubicBezTo>
                  <a:cubicBezTo>
                    <a:pt x="68" y="11"/>
                    <a:pt x="75" y="13"/>
                    <a:pt x="82" y="15"/>
                  </a:cubicBezTo>
                  <a:cubicBezTo>
                    <a:pt x="85" y="15"/>
                    <a:pt x="87" y="15"/>
                    <a:pt x="90" y="16"/>
                  </a:cubicBezTo>
                  <a:cubicBezTo>
                    <a:pt x="91" y="16"/>
                    <a:pt x="92" y="17"/>
                    <a:pt x="94" y="18"/>
                  </a:cubicBezTo>
                  <a:cubicBezTo>
                    <a:pt x="99" y="18"/>
                    <a:pt x="104" y="17"/>
                    <a:pt x="106" y="19"/>
                  </a:cubicBezTo>
                  <a:cubicBezTo>
                    <a:pt x="111" y="22"/>
                    <a:pt x="112" y="31"/>
                    <a:pt x="112" y="35"/>
                  </a:cubicBezTo>
                  <a:close/>
                  <a:moveTo>
                    <a:pt x="67" y="53"/>
                  </a:moveTo>
                  <a:cubicBezTo>
                    <a:pt x="74" y="53"/>
                    <a:pt x="81" y="52"/>
                    <a:pt x="87" y="50"/>
                  </a:cubicBezTo>
                  <a:cubicBezTo>
                    <a:pt x="96" y="47"/>
                    <a:pt x="102" y="43"/>
                    <a:pt x="109" y="39"/>
                  </a:cubicBezTo>
                  <a:cubicBezTo>
                    <a:pt x="112" y="35"/>
                    <a:pt x="110" y="26"/>
                    <a:pt x="107" y="22"/>
                  </a:cubicBezTo>
                  <a:cubicBezTo>
                    <a:pt x="104" y="20"/>
                    <a:pt x="100" y="20"/>
                    <a:pt x="96" y="20"/>
                  </a:cubicBezTo>
                  <a:cubicBezTo>
                    <a:pt x="88" y="19"/>
                    <a:pt x="78" y="14"/>
                    <a:pt x="71" y="15"/>
                  </a:cubicBezTo>
                  <a:cubicBezTo>
                    <a:pt x="66" y="12"/>
                    <a:pt x="60" y="10"/>
                    <a:pt x="54" y="8"/>
                  </a:cubicBezTo>
                  <a:cubicBezTo>
                    <a:pt x="51" y="6"/>
                    <a:pt x="49" y="5"/>
                    <a:pt x="46" y="5"/>
                  </a:cubicBezTo>
                  <a:cubicBezTo>
                    <a:pt x="32" y="0"/>
                    <a:pt x="20" y="8"/>
                    <a:pt x="8" y="10"/>
                  </a:cubicBezTo>
                  <a:cubicBezTo>
                    <a:pt x="6" y="12"/>
                    <a:pt x="4" y="12"/>
                    <a:pt x="2" y="12"/>
                  </a:cubicBezTo>
                  <a:cubicBezTo>
                    <a:pt x="2" y="16"/>
                    <a:pt x="4" y="19"/>
                    <a:pt x="8" y="20"/>
                  </a:cubicBezTo>
                  <a:cubicBezTo>
                    <a:pt x="11" y="21"/>
                    <a:pt x="13" y="22"/>
                    <a:pt x="17" y="23"/>
                  </a:cubicBezTo>
                  <a:cubicBezTo>
                    <a:pt x="19" y="24"/>
                    <a:pt x="22" y="24"/>
                    <a:pt x="24" y="25"/>
                  </a:cubicBezTo>
                  <a:cubicBezTo>
                    <a:pt x="26" y="26"/>
                    <a:pt x="29" y="27"/>
                    <a:pt x="31" y="27"/>
                  </a:cubicBezTo>
                  <a:cubicBezTo>
                    <a:pt x="34" y="28"/>
                    <a:pt x="37" y="27"/>
                    <a:pt x="38" y="29"/>
                  </a:cubicBezTo>
                  <a:cubicBezTo>
                    <a:pt x="26" y="29"/>
                    <a:pt x="15" y="25"/>
                    <a:pt x="3" y="20"/>
                  </a:cubicBezTo>
                  <a:cubicBezTo>
                    <a:pt x="5" y="24"/>
                    <a:pt x="5" y="28"/>
                    <a:pt x="6" y="32"/>
                  </a:cubicBezTo>
                  <a:cubicBezTo>
                    <a:pt x="9" y="34"/>
                    <a:pt x="10" y="37"/>
                    <a:pt x="12" y="39"/>
                  </a:cubicBezTo>
                  <a:cubicBezTo>
                    <a:pt x="14" y="38"/>
                    <a:pt x="15" y="40"/>
                    <a:pt x="16" y="41"/>
                  </a:cubicBezTo>
                  <a:cubicBezTo>
                    <a:pt x="20" y="43"/>
                    <a:pt x="27" y="44"/>
                    <a:pt x="31" y="45"/>
                  </a:cubicBezTo>
                  <a:cubicBezTo>
                    <a:pt x="34" y="47"/>
                    <a:pt x="38" y="46"/>
                    <a:pt x="42" y="47"/>
                  </a:cubicBezTo>
                  <a:cubicBezTo>
                    <a:pt x="46" y="48"/>
                    <a:pt x="50" y="51"/>
                    <a:pt x="54" y="51"/>
                  </a:cubicBezTo>
                  <a:cubicBezTo>
                    <a:pt x="54" y="49"/>
                    <a:pt x="53" y="45"/>
                    <a:pt x="54" y="43"/>
                  </a:cubicBezTo>
                  <a:cubicBezTo>
                    <a:pt x="53" y="52"/>
                    <a:pt x="61" y="53"/>
                    <a:pt x="6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E85CE2-CEAD-46BB-861E-7D62265DC9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duotone>
              <a:prstClr val="black"/>
              <a:srgbClr val="080808">
                <a:tint val="45000"/>
                <a:satMod val="400000"/>
              </a:srgbClr>
            </a:duotone>
          </a:blip>
          <a:stretch>
            <a:fillRect/>
          </a:stretch>
        </p:blipFill>
        <p:spPr>
          <a:xfrm>
            <a:off x="1" y="0"/>
            <a:ext cx="12192000" cy="6882159"/>
          </a:xfrm>
          <a:prstGeom prst="rect">
            <a:avLst/>
          </a:prstGeom>
        </p:spPr>
      </p:pic>
      <p:sp>
        <p:nvSpPr>
          <p:cNvPr id="2" name="Date Placeholder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8" name="矩形 7"/>
          <p:cNvSpPr/>
          <p:nvPr userDrawn="1"/>
        </p:nvSpPr>
        <p:spPr>
          <a:xfrm>
            <a:off x="1" y="0"/>
            <a:ext cx="12192000" cy="6858000"/>
          </a:xfrm>
          <a:prstGeom prst="rect">
            <a:avLst/>
          </a:prstGeom>
          <a:solidFill>
            <a:srgbClr val="14141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13">
            <a:duotone>
              <a:prstClr val="black"/>
              <a:srgbClr val="080808">
                <a:tint val="45000"/>
                <a:satMod val="400000"/>
              </a:srgbClr>
            </a:duotone>
          </a:blip>
          <a:stretch>
            <a:fillRect/>
          </a:stretch>
        </p:blipFill>
        <p:spPr>
          <a:xfrm>
            <a:off x="1" y="0"/>
            <a:ext cx="12192000" cy="6882159"/>
          </a:xfrm>
          <a:prstGeom prst="rect">
            <a:avLst/>
          </a:prstGeom>
        </p:spPr>
      </p:pic>
      <p:sp>
        <p:nvSpPr>
          <p:cNvPr id="10" name="矩形 9"/>
          <p:cNvSpPr/>
          <p:nvPr userDrawn="1"/>
        </p:nvSpPr>
        <p:spPr>
          <a:xfrm>
            <a:off x="1" y="0"/>
            <a:ext cx="12192000" cy="6858000"/>
          </a:xfrm>
          <a:prstGeom prst="rect">
            <a:avLst/>
          </a:prstGeom>
          <a:solidFill>
            <a:srgbClr val="14141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754746" y="1785257"/>
            <a:ext cx="10680337" cy="457109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lumMod val="65000"/>
                  </a:schemeClr>
                </a:solidFill>
              </a:defRPr>
            </a:lvl1pPr>
          </a:lstStyle>
          <a:p>
            <a:fld id="{EF906490-237C-474C-BA2E-D98840BC1F8F}" type="slidenum">
              <a:rPr lang="zh-CN" altLang="en-US" smtClean="0"/>
            </a:fld>
            <a:endParaRPr lang="zh-CN" altLang="en-US"/>
          </a:p>
        </p:txBody>
      </p:sp>
      <p:sp>
        <p:nvSpPr>
          <p:cNvPr id="2" name="Title Placeholder 1"/>
          <p:cNvSpPr>
            <a:spLocks noGrp="1"/>
          </p:cNvSpPr>
          <p:nvPr>
            <p:ph type="title"/>
          </p:nvPr>
        </p:nvSpPr>
        <p:spPr>
          <a:xfrm>
            <a:off x="754746" y="404847"/>
            <a:ext cx="7882203" cy="909049"/>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357505" indent="-357505" algn="l" defTabSz="914400" rtl="0" eaLnBrk="1" latinLnBrk="0" hangingPunct="1">
        <a:lnSpc>
          <a:spcPct val="90000"/>
        </a:lnSpc>
        <a:spcBef>
          <a:spcPts val="1800"/>
        </a:spcBef>
        <a:buClr>
          <a:schemeClr val="accent1"/>
        </a:buClr>
        <a:buSzPct val="80000"/>
        <a:buFont typeface="Wingdings" panose="05000000000000000000" pitchFamily="2" charset="2"/>
        <a:buChar char="Ø"/>
        <a:defRPr sz="2400" kern="1200">
          <a:solidFill>
            <a:schemeClr val="accent1"/>
          </a:solidFill>
          <a:latin typeface="+mn-lt"/>
          <a:ea typeface="+mn-ea"/>
          <a:cs typeface="+mn-cs"/>
        </a:defRPr>
      </a:lvl1pPr>
      <a:lvl2pPr marL="357505" indent="-357505" algn="l" defTabSz="914400" rtl="0" eaLnBrk="1" latinLnBrk="0" hangingPunct="1">
        <a:lnSpc>
          <a:spcPct val="130000"/>
        </a:lnSpc>
        <a:spcBef>
          <a:spcPts val="0"/>
        </a:spcBef>
        <a:buFont typeface="Wingdings" panose="05000000000000000000" pitchFamily="2" charset="2"/>
        <a:buChar char="Ø"/>
        <a:defRPr sz="16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6821170" y="4345305"/>
            <a:ext cx="5243830" cy="1605280"/>
          </a:xfrm>
        </p:spPr>
        <p:txBody>
          <a:bodyPr/>
          <a:lstStyle/>
          <a:p>
            <a:r>
              <a:rPr lang="en-US" altLang="zh-CN" sz="4000" b="1" dirty="0">
                <a:latin typeface="Migraffiti" panose="00020600040101010101" charset="-122"/>
                <a:ea typeface="Migraffiti" panose="00020600040101010101" charset="-122"/>
              </a:rPr>
              <a:t>Horizon</a:t>
            </a:r>
            <a:endParaRPr lang="en-US" altLang="zh-CN" sz="4000" b="1" dirty="0">
              <a:latin typeface="Migraffiti" panose="00020600040101010101" charset="-122"/>
              <a:ea typeface="Migraffiti" panose="00020600040101010101" charset="-122"/>
            </a:endParaRPr>
          </a:p>
          <a:p>
            <a:r>
              <a:rPr lang="en-US" altLang="zh-CN" dirty="0">
                <a:latin typeface="Migraffiti" panose="00020600040101010101" charset="-122"/>
                <a:ea typeface="Migraffiti" panose="00020600040101010101" charset="-122"/>
              </a:rPr>
              <a:t>2018.2.2</a:t>
            </a:r>
            <a:endParaRPr lang="en-US" altLang="zh-CN" dirty="0">
              <a:latin typeface="Migraffiti" panose="00020600040101010101" charset="-122"/>
              <a:ea typeface="Migraffiti" panose="00020600040101010101" charset="-122"/>
            </a:endParaRPr>
          </a:p>
        </p:txBody>
      </p:sp>
      <p:sp>
        <p:nvSpPr>
          <p:cNvPr id="6" name="标题 5"/>
          <p:cNvSpPr>
            <a:spLocks noGrp="1"/>
          </p:cNvSpPr>
          <p:nvPr>
            <p:ph type="ctrTitle"/>
          </p:nvPr>
        </p:nvSpPr>
        <p:spPr>
          <a:xfrm>
            <a:off x="4323152" y="751754"/>
            <a:ext cx="5933214" cy="2744463"/>
          </a:xfrm>
        </p:spPr>
        <p:txBody>
          <a:bodyPr/>
          <a:lstStyle/>
          <a:p>
            <a:r>
              <a:rPr lang="zh-CN" altLang="en-US" dirty="0">
                <a:latin typeface="Migraffiti" panose="00020600040101010101" charset="-122"/>
                <a:ea typeface="Migraffiti" panose="00020600040101010101" charset="-122"/>
              </a:rPr>
              <a:t>英语沙龙</a:t>
            </a:r>
            <a:endParaRPr lang="zh-CN" altLang="en-US" dirty="0">
              <a:latin typeface="Migraffiti" panose="00020600040101010101" charset="-122"/>
              <a:ea typeface="Migraffiti" panose="0002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一、活动准备</a:t>
            </a:r>
            <a:endParaRPr lang="zh-CN" altLang="en-US" sz="3600"/>
          </a:p>
        </p:txBody>
      </p:sp>
      <p:sp>
        <p:nvSpPr>
          <p:cNvPr id="70" name="Freeform 27"/>
          <p:cNvSpPr>
            <a:spLocks noEditPoints="1" noChangeArrowheads="1"/>
          </p:cNvSpPr>
          <p:nvPr/>
        </p:nvSpPr>
        <p:spPr bwMode="auto">
          <a:xfrm>
            <a:off x="893239" y="1587072"/>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 name="文本框 2"/>
          <p:cNvSpPr txBox="1"/>
          <p:nvPr/>
        </p:nvSpPr>
        <p:spPr>
          <a:xfrm>
            <a:off x="1679575" y="1446530"/>
            <a:ext cx="9620250" cy="829945"/>
          </a:xfrm>
          <a:prstGeom prst="rect">
            <a:avLst/>
          </a:prstGeom>
          <a:noFill/>
        </p:spPr>
        <p:txBody>
          <a:bodyPr wrap="square" rtlCol="0">
            <a:spAutoFit/>
          </a:bodyPr>
          <a:p>
            <a:r>
              <a:rPr lang="zh-CN" altLang="en-US"/>
              <a:t>① </a:t>
            </a:r>
            <a:r>
              <a:rPr lang="en-US" altLang="zh-CN"/>
              <a:t>18</a:t>
            </a:r>
            <a:r>
              <a:rPr lang="zh-CN" altLang="en-US"/>
              <a:t>：</a:t>
            </a:r>
            <a:r>
              <a:rPr lang="en-US" altLang="zh-CN"/>
              <a:t>25~18</a:t>
            </a:r>
            <a:r>
              <a:rPr lang="zh-CN" altLang="en-US"/>
              <a:t>：</a:t>
            </a:r>
            <a:r>
              <a:rPr lang="en-US" altLang="zh-CN"/>
              <a:t>30</a:t>
            </a:r>
            <a:endParaRPr lang="en-US" altLang="zh-CN"/>
          </a:p>
          <a:p>
            <a:r>
              <a:rPr lang="zh-CN" altLang="en-US"/>
              <a:t>所有人在转角咖啡厅集合</a:t>
            </a:r>
            <a:endParaRPr lang="zh-CN" altLang="en-US"/>
          </a:p>
        </p:txBody>
      </p:sp>
      <p:sp>
        <p:nvSpPr>
          <p:cNvPr id="4" name="Freeform 27"/>
          <p:cNvSpPr>
            <a:spLocks noEditPoints="1" noChangeArrowheads="1"/>
          </p:cNvSpPr>
          <p:nvPr/>
        </p:nvSpPr>
        <p:spPr bwMode="auto">
          <a:xfrm>
            <a:off x="893239" y="2886282"/>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 name="文本框 4"/>
          <p:cNvSpPr txBox="1"/>
          <p:nvPr/>
        </p:nvSpPr>
        <p:spPr>
          <a:xfrm>
            <a:off x="1679575" y="2733040"/>
            <a:ext cx="7701280" cy="829945"/>
          </a:xfrm>
          <a:prstGeom prst="rect">
            <a:avLst/>
          </a:prstGeom>
          <a:noFill/>
        </p:spPr>
        <p:txBody>
          <a:bodyPr wrap="square" rtlCol="0">
            <a:spAutoFit/>
          </a:bodyPr>
          <a:p>
            <a:r>
              <a:rPr lang="zh-CN" altLang="en-US"/>
              <a:t>② </a:t>
            </a:r>
            <a:r>
              <a:rPr lang="en-US" altLang="zh-CN"/>
              <a:t>18</a:t>
            </a:r>
            <a:r>
              <a:rPr lang="zh-CN" altLang="en-US"/>
              <a:t>：</a:t>
            </a:r>
            <a:r>
              <a:rPr lang="en-US" altLang="zh-CN"/>
              <a:t>30~19</a:t>
            </a:r>
            <a:r>
              <a:rPr lang="zh-CN" altLang="en-US"/>
              <a:t>：</a:t>
            </a:r>
            <a:r>
              <a:rPr lang="en-US" altLang="zh-CN"/>
              <a:t>10</a:t>
            </a:r>
            <a:endParaRPr lang="en-US" altLang="zh-CN"/>
          </a:p>
          <a:p>
            <a:r>
              <a:rPr lang="zh-CN" altLang="en-US"/>
              <a:t>所有人布置现场</a:t>
            </a:r>
            <a:endParaRPr lang="zh-CN" altLang="en-US"/>
          </a:p>
        </p:txBody>
      </p:sp>
      <p:sp>
        <p:nvSpPr>
          <p:cNvPr id="6" name="Freeform 27"/>
          <p:cNvSpPr>
            <a:spLocks noEditPoints="1" noChangeArrowheads="1"/>
          </p:cNvSpPr>
          <p:nvPr/>
        </p:nvSpPr>
        <p:spPr bwMode="auto">
          <a:xfrm>
            <a:off x="893239" y="4151837"/>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7" name="文本框 6"/>
          <p:cNvSpPr txBox="1"/>
          <p:nvPr/>
        </p:nvSpPr>
        <p:spPr>
          <a:xfrm>
            <a:off x="1679575" y="4024630"/>
            <a:ext cx="9088120" cy="829945"/>
          </a:xfrm>
          <a:prstGeom prst="rect">
            <a:avLst/>
          </a:prstGeom>
          <a:noFill/>
        </p:spPr>
        <p:txBody>
          <a:bodyPr wrap="square" rtlCol="0">
            <a:spAutoFit/>
          </a:bodyPr>
          <a:p>
            <a:r>
              <a:rPr lang="zh-CN" altLang="en-US"/>
              <a:t>③ </a:t>
            </a:r>
            <a:r>
              <a:rPr lang="en-US" altLang="zh-CN"/>
              <a:t>19</a:t>
            </a:r>
            <a:r>
              <a:rPr lang="zh-CN" altLang="en-US"/>
              <a:t>：</a:t>
            </a:r>
            <a:r>
              <a:rPr lang="en-US" altLang="zh-CN"/>
              <a:t>10~19</a:t>
            </a:r>
            <a:r>
              <a:rPr lang="zh-CN" altLang="en-US"/>
              <a:t>：</a:t>
            </a:r>
            <a:r>
              <a:rPr lang="en-US" altLang="zh-CN"/>
              <a:t>25</a:t>
            </a:r>
            <a:endParaRPr lang="en-US" altLang="zh-CN"/>
          </a:p>
          <a:p>
            <a:r>
              <a:rPr lang="zh-CN" altLang="en-US"/>
              <a:t>嘉宾与参与者签到并领取经历条子，然后到各自组内区域就座</a:t>
            </a:r>
            <a:endParaRPr lang="zh-CN" altLang="en-US"/>
          </a:p>
        </p:txBody>
      </p:sp>
      <p:sp>
        <p:nvSpPr>
          <p:cNvPr id="8" name="Freeform 27"/>
          <p:cNvSpPr>
            <a:spLocks noEditPoints="1" noChangeArrowheads="1"/>
          </p:cNvSpPr>
          <p:nvPr/>
        </p:nvSpPr>
        <p:spPr bwMode="auto">
          <a:xfrm>
            <a:off x="893239" y="5431362"/>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9" name="文本框 8"/>
          <p:cNvSpPr txBox="1"/>
          <p:nvPr/>
        </p:nvSpPr>
        <p:spPr>
          <a:xfrm>
            <a:off x="1679575" y="5304155"/>
            <a:ext cx="7701280" cy="829945"/>
          </a:xfrm>
          <a:prstGeom prst="rect">
            <a:avLst/>
          </a:prstGeom>
          <a:noFill/>
        </p:spPr>
        <p:txBody>
          <a:bodyPr wrap="square" rtlCol="0">
            <a:spAutoFit/>
          </a:bodyPr>
          <a:p>
            <a:r>
              <a:rPr lang="zh-CN" altLang="en-US"/>
              <a:t>④ </a:t>
            </a:r>
            <a:r>
              <a:rPr lang="en-US" altLang="zh-CN"/>
              <a:t>19</a:t>
            </a:r>
            <a:r>
              <a:rPr lang="zh-CN" altLang="en-US"/>
              <a:t>：</a:t>
            </a:r>
            <a:r>
              <a:rPr lang="en-US" altLang="zh-CN"/>
              <a:t>25~19</a:t>
            </a:r>
            <a:r>
              <a:rPr lang="zh-CN" altLang="en-US"/>
              <a:t>：</a:t>
            </a:r>
            <a:r>
              <a:rPr lang="en-US" altLang="zh-CN"/>
              <a:t>30</a:t>
            </a:r>
            <a:endParaRPr lang="en-US" altLang="zh-CN"/>
          </a:p>
          <a:p>
            <a:r>
              <a:rPr lang="zh-CN" altLang="en-US"/>
              <a:t>最后准备阶段：游戏组做好开始破冰游戏的准备</a:t>
            </a:r>
            <a:endParaRPr lang="zh-CN" altLang="en-US"/>
          </a:p>
        </p:txBody>
      </p:sp>
      <p:sp>
        <p:nvSpPr>
          <p:cNvPr id="10" name="文本框 9"/>
          <p:cNvSpPr txBox="1"/>
          <p:nvPr/>
        </p:nvSpPr>
        <p:spPr>
          <a:xfrm>
            <a:off x="4380865" y="598805"/>
            <a:ext cx="3430270" cy="521970"/>
          </a:xfrm>
          <a:prstGeom prst="rect">
            <a:avLst/>
          </a:prstGeom>
          <a:noFill/>
        </p:spPr>
        <p:txBody>
          <a:bodyPr wrap="square" rtlCol="0">
            <a:spAutoFit/>
          </a:bodyPr>
          <a:p>
            <a:r>
              <a:rPr lang="en-US" altLang="zh-CN" sz="2800" b="1"/>
              <a:t>18</a:t>
            </a:r>
            <a:r>
              <a:rPr lang="zh-CN" altLang="en-US" sz="2800" b="1"/>
              <a:t>：</a:t>
            </a:r>
            <a:r>
              <a:rPr lang="en-US" altLang="zh-CN" sz="2800" b="1"/>
              <a:t>25~20</a:t>
            </a:r>
            <a:r>
              <a:rPr lang="zh-CN" altLang="en-US" sz="2800" b="1"/>
              <a:t>：</a:t>
            </a:r>
            <a:r>
              <a:rPr lang="en-US" altLang="zh-CN" sz="2800" b="1"/>
              <a:t>00</a:t>
            </a:r>
            <a:endParaRPr lang="en-US" altLang="zh-CN" sz="2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102360" y="1093470"/>
            <a:ext cx="9700260" cy="2676525"/>
          </a:xfrm>
          <a:prstGeom prst="rect">
            <a:avLst/>
          </a:prstGeom>
          <a:noFill/>
        </p:spPr>
        <p:txBody>
          <a:bodyPr wrap="square" rtlCol="0">
            <a:spAutoFit/>
          </a:bodyPr>
          <a:p>
            <a:r>
              <a:rPr lang="zh-CN" altLang="en-US"/>
              <a:t>游戏组：</a:t>
            </a:r>
            <a:endParaRPr lang="zh-CN" altLang="en-US"/>
          </a:p>
          <a:p>
            <a:r>
              <a:rPr lang="en-US" altLang="zh-CN"/>
              <a:t>	</a:t>
            </a:r>
            <a:r>
              <a:rPr lang="zh-CN" altLang="en-US"/>
              <a:t>准备好游戏所需物品</a:t>
            </a:r>
            <a:endParaRPr lang="zh-CN" altLang="en-US"/>
          </a:p>
          <a:p>
            <a:r>
              <a:rPr lang="en-US" altLang="zh-CN"/>
              <a:t>	</a:t>
            </a:r>
            <a:r>
              <a:rPr lang="zh-CN" altLang="en-US"/>
              <a:t>协助报名组</a:t>
            </a:r>
            <a:r>
              <a:rPr lang="zh-CN" altLang="en-US"/>
              <a:t>进行引导工作</a:t>
            </a:r>
            <a:endParaRPr lang="zh-CN" altLang="en-US"/>
          </a:p>
          <a:p>
            <a:endParaRPr lang="zh-CN" altLang="en-US"/>
          </a:p>
          <a:p>
            <a:r>
              <a:rPr lang="zh-CN" altLang="en-US"/>
              <a:t>报名组：</a:t>
            </a:r>
            <a:endParaRPr lang="zh-CN" altLang="en-US"/>
          </a:p>
          <a:p>
            <a:r>
              <a:rPr lang="en-US" altLang="zh-CN"/>
              <a:t>	</a:t>
            </a:r>
            <a:r>
              <a:rPr lang="zh-CN" altLang="en-US"/>
              <a:t>准备好签到表、经历条子、经历总表</a:t>
            </a:r>
            <a:endParaRPr lang="zh-CN" altLang="en-US"/>
          </a:p>
          <a:p>
            <a:r>
              <a:rPr lang="en-US" altLang="zh-CN"/>
              <a:t>	</a:t>
            </a:r>
            <a:r>
              <a:rPr lang="zh-CN" altLang="en-US"/>
              <a:t>签到、准确分发经历条子、</a:t>
            </a:r>
            <a:r>
              <a:rPr lang="zh-CN" altLang="en-US"/>
              <a:t>引导工作</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 name="Freeform 27"/>
          <p:cNvSpPr>
            <a:spLocks noEditPoints="1" noChangeArrowheads="1"/>
          </p:cNvSpPr>
          <p:nvPr/>
        </p:nvSpPr>
        <p:spPr bwMode="auto">
          <a:xfrm>
            <a:off x="866775" y="1401445"/>
            <a:ext cx="427355" cy="52324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 name="文本框 2"/>
          <p:cNvSpPr txBox="1"/>
          <p:nvPr/>
        </p:nvSpPr>
        <p:spPr>
          <a:xfrm>
            <a:off x="4380865" y="598805"/>
            <a:ext cx="3430270" cy="521970"/>
          </a:xfrm>
          <a:prstGeom prst="rect">
            <a:avLst/>
          </a:prstGeom>
          <a:noFill/>
        </p:spPr>
        <p:txBody>
          <a:bodyPr wrap="square" rtlCol="0">
            <a:spAutoFit/>
          </a:bodyPr>
          <a:p>
            <a:r>
              <a:rPr lang="en-US" altLang="zh-CN" sz="2800" b="1"/>
              <a:t>19</a:t>
            </a:r>
            <a:r>
              <a:rPr lang="zh-CN" altLang="en-US" sz="2800" b="1"/>
              <a:t>：</a:t>
            </a:r>
            <a:r>
              <a:rPr lang="en-US" altLang="zh-CN" sz="2800" b="1"/>
              <a:t>30~20</a:t>
            </a:r>
            <a:r>
              <a:rPr lang="zh-CN" altLang="en-US" sz="2800" b="1"/>
              <a:t>：</a:t>
            </a:r>
            <a:r>
              <a:rPr lang="en-US" altLang="zh-CN" sz="2800" b="1"/>
              <a:t>00</a:t>
            </a:r>
            <a:endParaRPr lang="en-US" altLang="zh-CN" sz="2800" b="1"/>
          </a:p>
        </p:txBody>
      </p:sp>
      <p:sp>
        <p:nvSpPr>
          <p:cNvPr id="10" name="文本框 9"/>
          <p:cNvSpPr txBox="1"/>
          <p:nvPr/>
        </p:nvSpPr>
        <p:spPr>
          <a:xfrm>
            <a:off x="1612265" y="4577080"/>
            <a:ext cx="10081260" cy="1938020"/>
          </a:xfrm>
          <a:prstGeom prst="rect">
            <a:avLst/>
          </a:prstGeom>
          <a:noFill/>
        </p:spPr>
        <p:txBody>
          <a:bodyPr wrap="square" rtlCol="0">
            <a:spAutoFit/>
          </a:bodyPr>
          <a:p>
            <a:r>
              <a:rPr lang="zh-CN" altLang="en-US" sz="2000"/>
              <a:t>工作人员需知：</a:t>
            </a:r>
            <a:endParaRPr lang="zh-CN" altLang="en-US" sz="2000"/>
          </a:p>
          <a:p>
            <a:pPr indent="528955" fontAlgn="auto"/>
            <a:r>
              <a:rPr lang="zh-CN" altLang="en-US" sz="2000"/>
              <a:t>通过报名问卷收集报名者的有趣经历，然后基于问卷上的内容根据参与者人数选取相应数量的经历用英语分别将其概括成一句话，并分别制成一张张小纸条。将最终确定的参与人员与纸条内容进行匹配，确保每组有大概八分之三的人拿到假条子，八分之五的人拿到真条子，并在入场时将纸条发给相应的参与者；</a:t>
            </a:r>
            <a:endParaRPr lang="zh-CN" altLang="en-US" sz="2000"/>
          </a:p>
          <a:p>
            <a:pPr indent="528955" fontAlgn="auto"/>
            <a:r>
              <a:rPr lang="zh-CN" altLang="en-US" sz="2000"/>
              <a:t>主持人现场介绍这个游戏，然后游戏开始。</a:t>
            </a:r>
            <a:endParaRPr lang="zh-CN" altLang="en-US" sz="2000"/>
          </a:p>
        </p:txBody>
      </p:sp>
      <p:sp>
        <p:nvSpPr>
          <p:cNvPr id="11" name="Freeform 27"/>
          <p:cNvSpPr>
            <a:spLocks noEditPoints="1" noChangeArrowheads="1"/>
          </p:cNvSpPr>
          <p:nvPr/>
        </p:nvSpPr>
        <p:spPr bwMode="auto">
          <a:xfrm>
            <a:off x="866775" y="4696460"/>
            <a:ext cx="427355" cy="52324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12" name="文本框 11"/>
          <p:cNvSpPr txBox="1"/>
          <p:nvPr/>
        </p:nvSpPr>
        <p:spPr>
          <a:xfrm>
            <a:off x="1612265" y="1314450"/>
            <a:ext cx="10081260" cy="3169285"/>
          </a:xfrm>
          <a:prstGeom prst="rect">
            <a:avLst/>
          </a:prstGeom>
          <a:noFill/>
        </p:spPr>
        <p:txBody>
          <a:bodyPr wrap="square" rtlCol="0">
            <a:spAutoFit/>
          </a:bodyPr>
          <a:p>
            <a:pPr indent="504190" fontAlgn="auto"/>
            <a:r>
              <a:rPr lang="en-US" altLang="zh-CN" sz="2000"/>
              <a:t>1. </a:t>
            </a:r>
            <a:r>
              <a:rPr lang="zh-CN" altLang="en-US" sz="2000"/>
              <a:t>主持人开场并且介绍整场活动的流程，然后详细介绍破冰游戏。</a:t>
            </a:r>
            <a:endParaRPr lang="zh-CN" altLang="en-US" sz="2000"/>
          </a:p>
          <a:p>
            <a:pPr indent="504190" fontAlgn="auto"/>
            <a:r>
              <a:rPr lang="en-US" altLang="zh-CN" sz="2000"/>
              <a:t>2. </a:t>
            </a:r>
            <a:r>
              <a:rPr lang="zh-CN" altLang="en-US" sz="2000"/>
              <a:t>进场时，每个人都将收到一张写有经历的条子，该经历可能是参与者在报名时写下的经历。然后各组成员依次用英语描述条子上的故事，然后其他组员猜测你所讲述的故事是否为你报名时写下的经历，猜对的人将加一分，猜错不加分；如果没人猜对，讲述者将加两分。若讲述者描述的故事与拿到的条子上的经历相差过多的话，讲述者将扣一分。每组积分最高的人将获得一份奖品。游戏开始前，嘉宾的身份是未知的。游戏结束后，所有人将猜测自己组内的人谁是嘉宾并将猜测写在白纸上。猜对有奖，猜错无事发生。</a:t>
            </a:r>
            <a:endParaRPr lang="zh-CN" altLang="en-US" sz="2000"/>
          </a:p>
          <a:p>
            <a:pPr indent="504190" fontAlgn="auto"/>
            <a:r>
              <a:rPr lang="en-US" altLang="zh-CN" sz="2000"/>
              <a:t>3. </a:t>
            </a:r>
            <a:r>
              <a:rPr lang="zh-CN" altLang="en-US" sz="2000"/>
              <a:t>游戏组分别在各组进行实时积分记录，并在该环节结束后统计每个人的积分，并公布各组最高分者。</a:t>
            </a:r>
            <a:endParaRPr lang="zh-CN" altLang="en-US" sz="2000"/>
          </a:p>
        </p:txBody>
      </p:sp>
      <p:sp>
        <p:nvSpPr>
          <p:cNvPr id="13" name="标题 1"/>
          <p:cNvSpPr>
            <a:spLocks noGrp="1"/>
          </p:cNvSpPr>
          <p:nvPr/>
        </p:nvSpPr>
        <p:spPr>
          <a:xfrm>
            <a:off x="754746" y="404847"/>
            <a:ext cx="7882203" cy="90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zh-CN" altLang="en-US" sz="3600"/>
              <a:t>二、破冰游戏</a:t>
            </a:r>
            <a:endParaRPr lang="zh-CN" alt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89025" y="725805"/>
            <a:ext cx="9700260" cy="4154170"/>
          </a:xfrm>
          <a:prstGeom prst="rect">
            <a:avLst/>
          </a:prstGeom>
          <a:noFill/>
        </p:spPr>
        <p:txBody>
          <a:bodyPr wrap="square" rtlCol="0">
            <a:spAutoFit/>
          </a:bodyPr>
          <a:p>
            <a:r>
              <a:rPr lang="zh-CN" altLang="en-US"/>
              <a:t>游戏组：</a:t>
            </a:r>
            <a:endParaRPr lang="zh-CN" altLang="en-US"/>
          </a:p>
          <a:p>
            <a:r>
              <a:rPr lang="en-US" altLang="zh-CN"/>
              <a:t>	</a:t>
            </a:r>
            <a:r>
              <a:rPr lang="zh-CN" altLang="en-US"/>
              <a:t>每组</a:t>
            </a:r>
            <a:r>
              <a:rPr lang="en-US" altLang="zh-CN"/>
              <a:t>assistant</a:t>
            </a:r>
            <a:r>
              <a:rPr lang="zh-CN" altLang="en-US"/>
              <a:t>站在自己组的旁边</a:t>
            </a:r>
            <a:endParaRPr lang="zh-CN" altLang="en-US"/>
          </a:p>
          <a:p>
            <a:r>
              <a:rPr lang="en-US" altLang="zh-CN"/>
              <a:t>	</a:t>
            </a:r>
            <a:r>
              <a:rPr lang="zh-CN" altLang="en-US"/>
              <a:t>可以给不清楚游戏规则的人提供帮助（可用中文进行解释</a:t>
            </a:r>
            <a:r>
              <a:rPr lang="zh-CN" altLang="en-US"/>
              <a:t>）</a:t>
            </a:r>
            <a:endParaRPr lang="zh-CN" altLang="en-US"/>
          </a:p>
          <a:p>
            <a:r>
              <a:rPr lang="en-US" altLang="zh-CN"/>
              <a:t>	</a:t>
            </a:r>
            <a:r>
              <a:rPr lang="zh-CN" altLang="en-US"/>
              <a:t>做好实时得分</a:t>
            </a:r>
            <a:r>
              <a:rPr lang="zh-CN" altLang="en-US"/>
              <a:t>记录</a:t>
            </a:r>
            <a:endParaRPr lang="zh-CN" altLang="en-US"/>
          </a:p>
          <a:p>
            <a:r>
              <a:rPr lang="en-US" altLang="zh-CN"/>
              <a:t>	</a:t>
            </a:r>
            <a:r>
              <a:rPr lang="zh-CN" altLang="en-US"/>
              <a:t>破冰游戏结束后将记录表交给报名组的人进行统计</a:t>
            </a:r>
            <a:endParaRPr lang="zh-CN" altLang="en-US"/>
          </a:p>
          <a:p>
            <a:r>
              <a:rPr lang="en-US" altLang="zh-CN"/>
              <a:t>	</a:t>
            </a:r>
            <a:r>
              <a:rPr lang="zh-CN" altLang="en-US"/>
              <a:t>做好收走各组参与者的猜测的准备</a:t>
            </a:r>
            <a:endParaRPr lang="zh-CN" altLang="en-US"/>
          </a:p>
          <a:p>
            <a:endParaRPr lang="zh-CN" altLang="en-US"/>
          </a:p>
          <a:p>
            <a:endParaRPr lang="zh-CN" altLang="en-US"/>
          </a:p>
          <a:p>
            <a:r>
              <a:rPr lang="zh-CN" altLang="en-US"/>
              <a:t>报名组：</a:t>
            </a:r>
            <a:endParaRPr lang="zh-CN" altLang="en-US"/>
          </a:p>
          <a:p>
            <a:r>
              <a:rPr lang="en-US" altLang="zh-CN"/>
              <a:t>	</a:t>
            </a:r>
            <a:r>
              <a:rPr lang="zh-CN" altLang="en-US"/>
              <a:t>可协助游戏组进行积分</a:t>
            </a:r>
            <a:endParaRPr lang="zh-CN" altLang="en-US"/>
          </a:p>
          <a:p>
            <a:r>
              <a:rPr lang="en-US" altLang="zh-CN"/>
              <a:t>	</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三、过渡环节</a:t>
            </a:r>
            <a:endParaRPr lang="zh-CN" altLang="en-US" sz="3600"/>
          </a:p>
        </p:txBody>
      </p:sp>
      <p:sp>
        <p:nvSpPr>
          <p:cNvPr id="70" name="Freeform 27"/>
          <p:cNvSpPr>
            <a:spLocks noEditPoints="1" noChangeArrowheads="1"/>
          </p:cNvSpPr>
          <p:nvPr/>
        </p:nvSpPr>
        <p:spPr bwMode="auto">
          <a:xfrm>
            <a:off x="893239" y="1647397"/>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 name="文本框 2"/>
          <p:cNvSpPr txBox="1"/>
          <p:nvPr/>
        </p:nvSpPr>
        <p:spPr>
          <a:xfrm>
            <a:off x="1679575" y="1506855"/>
            <a:ext cx="9810750" cy="4523105"/>
          </a:xfrm>
          <a:prstGeom prst="rect">
            <a:avLst/>
          </a:prstGeom>
          <a:noFill/>
        </p:spPr>
        <p:txBody>
          <a:bodyPr wrap="square" rtlCol="0">
            <a:spAutoFit/>
          </a:bodyPr>
          <a:p>
            <a:r>
              <a:rPr lang="en-US" altLang="zh-CN" b="1">
                <a:sym typeface="+mn-ea"/>
              </a:rPr>
              <a:t>20</a:t>
            </a:r>
            <a:r>
              <a:rPr lang="zh-CN" altLang="en-US" b="1">
                <a:sym typeface="+mn-ea"/>
              </a:rPr>
              <a:t>：</a:t>
            </a:r>
            <a:r>
              <a:rPr lang="en-US" altLang="zh-CN" b="1">
                <a:sym typeface="+mn-ea"/>
              </a:rPr>
              <a:t>00~20</a:t>
            </a:r>
            <a:r>
              <a:rPr lang="zh-CN" altLang="en-US" b="1">
                <a:sym typeface="+mn-ea"/>
              </a:rPr>
              <a:t>：</a:t>
            </a:r>
            <a:r>
              <a:rPr lang="en-US" altLang="zh-CN" b="1">
                <a:sym typeface="+mn-ea"/>
              </a:rPr>
              <a:t>02</a:t>
            </a:r>
            <a:endParaRPr lang="zh-CN" altLang="en-US"/>
          </a:p>
          <a:p>
            <a:r>
              <a:rPr lang="zh-CN" altLang="en-US"/>
              <a:t>破冰游戏结束后，游戏组人员收集各组人员对各自所在小组内嘉宾人选的猜测。</a:t>
            </a:r>
            <a:endParaRPr lang="zh-CN" altLang="en-US"/>
          </a:p>
          <a:p>
            <a:endParaRPr lang="zh-CN" altLang="en-US"/>
          </a:p>
          <a:p>
            <a:r>
              <a:rPr lang="en-US" altLang="zh-CN"/>
              <a:t>20</a:t>
            </a:r>
            <a:r>
              <a:rPr lang="zh-CN" altLang="en-US"/>
              <a:t>：</a:t>
            </a:r>
            <a:r>
              <a:rPr lang="en-US" altLang="zh-CN"/>
              <a:t>02~20</a:t>
            </a:r>
            <a:r>
              <a:rPr lang="zh-CN" altLang="en-US"/>
              <a:t>：</a:t>
            </a:r>
            <a:r>
              <a:rPr lang="en-US" altLang="zh-CN"/>
              <a:t>10</a:t>
            </a:r>
            <a:endParaRPr lang="en-US" altLang="zh-CN"/>
          </a:p>
          <a:p>
            <a:r>
              <a:rPr lang="zh-CN" altLang="en-US"/>
              <a:t>然后嘉宾带着各自组内的人开始随便聊天，同时游戏组人员统计积分，主持人在随便聊天结束后宣布各组最高积分者，游戏组人员为他们送上奖品兑换券。</a:t>
            </a:r>
            <a:endParaRPr lang="zh-CN" altLang="en-US"/>
          </a:p>
          <a:p>
            <a:endParaRPr lang="zh-CN" altLang="en-US"/>
          </a:p>
          <a:p>
            <a:r>
              <a:rPr lang="en-US" altLang="zh-CN"/>
              <a:t>20</a:t>
            </a:r>
            <a:r>
              <a:rPr lang="zh-CN" altLang="en-US"/>
              <a:t>：</a:t>
            </a:r>
            <a:r>
              <a:rPr lang="en-US" altLang="zh-CN"/>
              <a:t>10~20</a:t>
            </a:r>
            <a:r>
              <a:rPr lang="zh-CN" altLang="en-US"/>
              <a:t>：</a:t>
            </a:r>
            <a:r>
              <a:rPr lang="en-US" altLang="zh-CN"/>
              <a:t>40</a:t>
            </a:r>
            <a:endParaRPr lang="en-US" altLang="zh-CN"/>
          </a:p>
          <a:p>
            <a:r>
              <a:rPr lang="zh-CN" altLang="en-US"/>
              <a:t>嘉宾带着各组玩桌游。</a:t>
            </a:r>
            <a:endParaRPr lang="zh-CN" altLang="en-US"/>
          </a:p>
          <a:p>
            <a:r>
              <a:rPr lang="zh-CN" altLang="en-US"/>
              <a:t>游戏组可充当裁判或者上帝。</a:t>
            </a:r>
            <a:endParaRPr lang="zh-CN" altLang="en-US"/>
          </a:p>
        </p:txBody>
      </p:sp>
      <p:sp>
        <p:nvSpPr>
          <p:cNvPr id="11" name="Freeform 27"/>
          <p:cNvSpPr>
            <a:spLocks noEditPoints="1" noChangeArrowheads="1"/>
          </p:cNvSpPr>
          <p:nvPr/>
        </p:nvSpPr>
        <p:spPr bwMode="auto">
          <a:xfrm>
            <a:off x="893239" y="3092657"/>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12" name="Freeform 27"/>
          <p:cNvSpPr>
            <a:spLocks noEditPoints="1" noChangeArrowheads="1"/>
          </p:cNvSpPr>
          <p:nvPr/>
        </p:nvSpPr>
        <p:spPr bwMode="auto">
          <a:xfrm>
            <a:off x="893239" y="4940507"/>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13" name="文本框 12"/>
          <p:cNvSpPr txBox="1"/>
          <p:nvPr/>
        </p:nvSpPr>
        <p:spPr>
          <a:xfrm>
            <a:off x="4380865" y="598805"/>
            <a:ext cx="3430270" cy="521970"/>
          </a:xfrm>
          <a:prstGeom prst="rect">
            <a:avLst/>
          </a:prstGeom>
          <a:noFill/>
        </p:spPr>
        <p:txBody>
          <a:bodyPr wrap="square" rtlCol="0">
            <a:spAutoFit/>
          </a:bodyPr>
          <a:p>
            <a:r>
              <a:rPr lang="en-US" altLang="zh-CN" sz="2800" b="1"/>
              <a:t>20</a:t>
            </a:r>
            <a:r>
              <a:rPr lang="zh-CN" altLang="en-US" sz="2800" b="1"/>
              <a:t>：</a:t>
            </a:r>
            <a:r>
              <a:rPr lang="en-US" altLang="zh-CN" sz="2800" b="1"/>
              <a:t>00~20</a:t>
            </a:r>
            <a:r>
              <a:rPr lang="zh-CN" altLang="en-US" sz="2800" b="1"/>
              <a:t>：</a:t>
            </a:r>
            <a:r>
              <a:rPr lang="en-US" altLang="zh-CN" sz="2800" b="1"/>
              <a:t>40</a:t>
            </a:r>
            <a:endParaRPr lang="en-US" altLang="zh-CN" sz="2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89025" y="725805"/>
            <a:ext cx="9700260" cy="4892675"/>
          </a:xfrm>
          <a:prstGeom prst="rect">
            <a:avLst/>
          </a:prstGeom>
          <a:noFill/>
        </p:spPr>
        <p:txBody>
          <a:bodyPr wrap="square" rtlCol="0">
            <a:spAutoFit/>
          </a:bodyPr>
          <a:p>
            <a:r>
              <a:rPr lang="zh-CN" altLang="en-US"/>
              <a:t>游戏组：</a:t>
            </a:r>
            <a:endParaRPr lang="zh-CN" altLang="en-US"/>
          </a:p>
          <a:p>
            <a:r>
              <a:rPr lang="en-US" altLang="zh-CN"/>
              <a:t>	</a:t>
            </a:r>
            <a:r>
              <a:rPr lang="zh-CN" altLang="en-US"/>
              <a:t>收集猜测结果</a:t>
            </a:r>
            <a:endParaRPr lang="zh-CN" altLang="en-US"/>
          </a:p>
          <a:p>
            <a:r>
              <a:rPr lang="en-US" altLang="zh-CN"/>
              <a:t>	</a:t>
            </a:r>
            <a:r>
              <a:rPr lang="zh-CN" altLang="en-US"/>
              <a:t>准备好桌游</a:t>
            </a:r>
            <a:endParaRPr lang="zh-CN" altLang="en-US"/>
          </a:p>
          <a:p>
            <a:r>
              <a:rPr lang="en-US" altLang="zh-CN"/>
              <a:t>	</a:t>
            </a:r>
            <a:r>
              <a:rPr lang="zh-CN" altLang="en-US"/>
              <a:t>协助各组进行桌游</a:t>
            </a:r>
            <a:endParaRPr lang="zh-CN" altLang="en-US"/>
          </a:p>
          <a:p>
            <a:r>
              <a:rPr lang="en-US" altLang="zh-CN"/>
              <a:t>	</a:t>
            </a:r>
            <a:r>
              <a:rPr lang="zh-CN" altLang="en-US"/>
              <a:t>（解释游戏规则；</a:t>
            </a:r>
            <a:r>
              <a:rPr lang="zh-CN" altLang="en-US"/>
              <a:t>在狼人杀中充当上帝，在卧底中充当裁判）</a:t>
            </a:r>
            <a:endParaRPr lang="zh-CN" altLang="en-US"/>
          </a:p>
          <a:p>
            <a:r>
              <a:rPr lang="en-US" altLang="zh-CN"/>
              <a:t>	</a:t>
            </a:r>
            <a:r>
              <a:rPr lang="zh-CN" altLang="en-US"/>
              <a:t>在宣布最高分时送上兑换券</a:t>
            </a:r>
            <a:endParaRPr lang="zh-CN" altLang="en-US"/>
          </a:p>
          <a:p>
            <a:endParaRPr lang="zh-CN" altLang="en-US"/>
          </a:p>
          <a:p>
            <a:endParaRPr lang="zh-CN" altLang="en-US"/>
          </a:p>
          <a:p>
            <a:r>
              <a:rPr lang="zh-CN" altLang="en-US"/>
              <a:t>报名组：</a:t>
            </a:r>
            <a:endParaRPr lang="zh-CN" altLang="en-US"/>
          </a:p>
          <a:p>
            <a:r>
              <a:rPr lang="en-US" altLang="zh-CN"/>
              <a:t>	</a:t>
            </a:r>
            <a:r>
              <a:rPr lang="zh-CN" altLang="en-US">
                <a:sym typeface="+mn-ea"/>
              </a:rPr>
              <a:t>在收到游戏组的积分表开始整理出各组最高分（名字</a:t>
            </a:r>
            <a:r>
              <a:rPr lang="en-US" altLang="zh-CN">
                <a:sym typeface="+mn-ea"/>
              </a:rPr>
              <a:t>+</a:t>
            </a:r>
            <a:r>
              <a:rPr lang="zh-CN" altLang="en-US">
                <a:sym typeface="+mn-ea"/>
              </a:rPr>
              <a:t>分数）</a:t>
            </a:r>
            <a:endParaRPr lang="zh-CN" altLang="en-US"/>
          </a:p>
          <a:p>
            <a:r>
              <a:rPr lang="en-US" altLang="zh-CN">
                <a:sym typeface="+mn-ea"/>
              </a:rPr>
              <a:t>	</a:t>
            </a:r>
            <a:r>
              <a:rPr lang="zh-CN" altLang="en-US">
                <a:sym typeface="+mn-ea"/>
              </a:rPr>
              <a:t>将整理结果交给主持人</a:t>
            </a:r>
            <a:endParaRPr lang="zh-CN" altLang="en-US">
              <a:sym typeface="+mn-ea"/>
            </a:endParaRPr>
          </a:p>
          <a:p>
            <a:endParaRPr lang="zh-CN"/>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四、讨论交流</a:t>
            </a:r>
            <a:endParaRPr lang="zh-CN" altLang="en-US" sz="3600"/>
          </a:p>
        </p:txBody>
      </p:sp>
      <p:sp>
        <p:nvSpPr>
          <p:cNvPr id="70" name="Freeform 27"/>
          <p:cNvSpPr>
            <a:spLocks noEditPoints="1" noChangeArrowheads="1"/>
          </p:cNvSpPr>
          <p:nvPr/>
        </p:nvSpPr>
        <p:spPr bwMode="auto">
          <a:xfrm>
            <a:off x="813229" y="1660732"/>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 name="文本框 2"/>
          <p:cNvSpPr txBox="1"/>
          <p:nvPr/>
        </p:nvSpPr>
        <p:spPr>
          <a:xfrm>
            <a:off x="1627505" y="1567180"/>
            <a:ext cx="9771380" cy="1938020"/>
          </a:xfrm>
          <a:prstGeom prst="rect">
            <a:avLst/>
          </a:prstGeom>
          <a:noFill/>
        </p:spPr>
        <p:txBody>
          <a:bodyPr wrap="square" rtlCol="0">
            <a:spAutoFit/>
          </a:bodyPr>
          <a:p>
            <a:r>
              <a:rPr lang="zh-CN" altLang="en-US"/>
              <a:t>嘉宾带着组内成员一起针对特定主题（想象的大学生活</a:t>
            </a:r>
            <a:r>
              <a:rPr lang="zh-CN" altLang="en-US"/>
              <a:t>）进行交流讨论。</a:t>
            </a:r>
            <a:endParaRPr lang="zh-CN" altLang="en-US"/>
          </a:p>
          <a:p>
            <a:r>
              <a:rPr lang="zh-CN" altLang="en-US"/>
              <a:t>嘉宾需要能够引导组内成员多开口说英语，注意观察每个人的发言情况，可向相对沉默的人多进行提问，同时也要负责维持组内的讨论氛围和秩序。</a:t>
            </a:r>
            <a:endParaRPr lang="zh-CN" altLang="en-US"/>
          </a:p>
          <a:p>
            <a:endParaRPr lang="zh-CN" altLang="en-US"/>
          </a:p>
        </p:txBody>
      </p:sp>
      <p:sp>
        <p:nvSpPr>
          <p:cNvPr id="12" name="文本框 11"/>
          <p:cNvSpPr txBox="1"/>
          <p:nvPr/>
        </p:nvSpPr>
        <p:spPr>
          <a:xfrm>
            <a:off x="4380865" y="598805"/>
            <a:ext cx="3430270" cy="521970"/>
          </a:xfrm>
          <a:prstGeom prst="rect">
            <a:avLst/>
          </a:prstGeom>
          <a:noFill/>
        </p:spPr>
        <p:txBody>
          <a:bodyPr wrap="square" rtlCol="0">
            <a:spAutoFit/>
          </a:bodyPr>
          <a:p>
            <a:r>
              <a:rPr lang="en-US" altLang="zh-CN" sz="2800" b="1"/>
              <a:t>20</a:t>
            </a:r>
            <a:r>
              <a:rPr lang="zh-CN" altLang="en-US" sz="2800" b="1"/>
              <a:t>：</a:t>
            </a:r>
            <a:r>
              <a:rPr lang="en-US" altLang="zh-CN" sz="2800" b="1"/>
              <a:t>40~21</a:t>
            </a:r>
            <a:r>
              <a:rPr lang="zh-CN" altLang="en-US" sz="2800" b="1"/>
              <a:t>：</a:t>
            </a:r>
            <a:r>
              <a:rPr lang="en-US" altLang="zh-CN" sz="2800" b="1"/>
              <a:t>10</a:t>
            </a:r>
            <a:endParaRPr lang="en-US" altLang="zh-CN" sz="2800" b="1"/>
          </a:p>
        </p:txBody>
      </p:sp>
      <p:sp>
        <p:nvSpPr>
          <p:cNvPr id="6" name="文本框 5"/>
          <p:cNvSpPr txBox="1"/>
          <p:nvPr/>
        </p:nvSpPr>
        <p:spPr>
          <a:xfrm>
            <a:off x="813435" y="4222750"/>
            <a:ext cx="9700260" cy="1198880"/>
          </a:xfrm>
          <a:prstGeom prst="rect">
            <a:avLst/>
          </a:prstGeom>
          <a:noFill/>
        </p:spPr>
        <p:txBody>
          <a:bodyPr wrap="square" rtlCol="0">
            <a:spAutoFit/>
          </a:bodyPr>
          <a:p>
            <a:r>
              <a:rPr lang="zh-CN" altLang="en-US"/>
              <a:t>游戏组</a:t>
            </a:r>
            <a:r>
              <a:rPr lang="en-US" altLang="zh-CN"/>
              <a:t>&amp;</a:t>
            </a:r>
            <a:r>
              <a:rPr lang="zh-CN" altLang="en-US"/>
              <a:t>报名组：</a:t>
            </a:r>
            <a:endParaRPr lang="zh-CN" altLang="en-US"/>
          </a:p>
          <a:p>
            <a:r>
              <a:rPr lang="en-US" altLang="zh-CN"/>
              <a:t>	</a:t>
            </a:r>
            <a:r>
              <a:rPr lang="zh-CN" altLang="en-US">
                <a:sym typeface="+mn-ea"/>
              </a:rPr>
              <a:t>可在组旁边为参与者提供帮助</a:t>
            </a:r>
            <a:endParaRPr lang="zh-CN" altLang="en-US">
              <a:sym typeface="+mn-ea"/>
            </a:endParaRPr>
          </a:p>
          <a:p>
            <a:r>
              <a:rPr lang="en-US" altLang="zh-CN">
                <a:sym typeface="+mn-ea"/>
              </a:rPr>
              <a:t>	</a:t>
            </a:r>
            <a:r>
              <a:rPr lang="zh-CN" altLang="en-US">
                <a:sym typeface="+mn-ea"/>
              </a:rPr>
              <a:t>可参与进组内一起交流</a:t>
            </a:r>
            <a:r>
              <a:rPr lang="zh-CN" altLang="en-US">
                <a:sym typeface="+mn-ea"/>
              </a:rPr>
              <a:t>讨论</a:t>
            </a:r>
            <a:endParaRPr lang="zh-CN" alt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五、感想分享</a:t>
            </a:r>
            <a:endParaRPr lang="zh-CN" altLang="en-US" sz="3600"/>
          </a:p>
        </p:txBody>
      </p:sp>
      <p:sp>
        <p:nvSpPr>
          <p:cNvPr id="70" name="Freeform 27"/>
          <p:cNvSpPr>
            <a:spLocks noEditPoints="1" noChangeArrowheads="1"/>
          </p:cNvSpPr>
          <p:nvPr/>
        </p:nvSpPr>
        <p:spPr bwMode="auto">
          <a:xfrm>
            <a:off x="893239" y="1660732"/>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3" name="文本框 2"/>
          <p:cNvSpPr txBox="1"/>
          <p:nvPr/>
        </p:nvSpPr>
        <p:spPr>
          <a:xfrm>
            <a:off x="1748155" y="1567180"/>
            <a:ext cx="9620250" cy="4523105"/>
          </a:xfrm>
          <a:prstGeom prst="rect">
            <a:avLst/>
          </a:prstGeom>
          <a:noFill/>
        </p:spPr>
        <p:txBody>
          <a:bodyPr wrap="square" rtlCol="0">
            <a:spAutoFit/>
          </a:bodyPr>
          <a:p>
            <a:r>
              <a:rPr lang="en-US" altLang="zh-CN"/>
              <a:t>1. </a:t>
            </a:r>
            <a:r>
              <a:rPr lang="zh-CN" altLang="en-US"/>
              <a:t>主持人简单总结一下以上的各个环节，然后询问是否有参与者自愿上台分享其对上述活动的感想，并且提示参与者分享感想能获得奖品，最多三位参与者上台分享</a:t>
            </a:r>
            <a:endParaRPr lang="zh-CN" altLang="en-US"/>
          </a:p>
          <a:p>
            <a:r>
              <a:rPr lang="zh-CN" altLang="en-US"/>
              <a:t>游戏组：在参与者分享结束后送上兑奖券</a:t>
            </a:r>
            <a:endParaRPr lang="zh-CN" altLang="en-US"/>
          </a:p>
          <a:p>
            <a:endParaRPr lang="zh-CN" altLang="en-US"/>
          </a:p>
          <a:p>
            <a:endParaRPr lang="zh-CN" altLang="en-US"/>
          </a:p>
          <a:p>
            <a:r>
              <a:rPr lang="en-US" altLang="zh-CN"/>
              <a:t>2. </a:t>
            </a:r>
            <a:r>
              <a:rPr lang="zh-CN" altLang="en-US"/>
              <a:t>然后主持人依次邀请嘉宾上台分享各自的感想（最好能涉及到英语学习的方法）</a:t>
            </a:r>
            <a:endParaRPr lang="zh-CN" altLang="en-US"/>
          </a:p>
          <a:p>
            <a:r>
              <a:rPr lang="zh-CN" altLang="en-US"/>
              <a:t>游戏组：在最后一名嘉宾分享时将反馈表分发下去</a:t>
            </a:r>
            <a:endParaRPr lang="zh-CN" altLang="en-US"/>
          </a:p>
          <a:p>
            <a:r>
              <a:rPr lang="zh-CN" altLang="en-US"/>
              <a:t>报名组：将兑换奖品准备好</a:t>
            </a:r>
            <a:endParaRPr lang="zh-CN" altLang="en-US"/>
          </a:p>
          <a:p>
            <a:endParaRPr lang="zh-CN" altLang="en-US"/>
          </a:p>
          <a:p>
            <a:r>
              <a:rPr lang="en-US" altLang="zh-CN"/>
              <a:t>3. </a:t>
            </a:r>
            <a:r>
              <a:rPr lang="zh-CN" altLang="en-US"/>
              <a:t>最后主持人宣布活动结束，并且提醒参与者记得到签到处兑换奖品</a:t>
            </a:r>
            <a:endParaRPr lang="zh-CN" altLang="en-US"/>
          </a:p>
        </p:txBody>
      </p:sp>
      <p:sp>
        <p:nvSpPr>
          <p:cNvPr id="12" name="文本框 11"/>
          <p:cNvSpPr txBox="1"/>
          <p:nvPr/>
        </p:nvSpPr>
        <p:spPr>
          <a:xfrm>
            <a:off x="4380865" y="598805"/>
            <a:ext cx="3430270" cy="521970"/>
          </a:xfrm>
          <a:prstGeom prst="rect">
            <a:avLst/>
          </a:prstGeom>
          <a:noFill/>
        </p:spPr>
        <p:txBody>
          <a:bodyPr wrap="square" rtlCol="0">
            <a:spAutoFit/>
          </a:bodyPr>
          <a:p>
            <a:r>
              <a:rPr lang="en-US" altLang="zh-CN" sz="2800" b="1"/>
              <a:t>21</a:t>
            </a:r>
            <a:r>
              <a:rPr lang="zh-CN" altLang="en-US" sz="2800" b="1"/>
              <a:t>：</a:t>
            </a:r>
            <a:r>
              <a:rPr lang="en-US" altLang="zh-CN" sz="2800" b="1"/>
              <a:t>10~21</a:t>
            </a:r>
            <a:r>
              <a:rPr lang="zh-CN" altLang="en-US" sz="2800" b="1"/>
              <a:t>：</a:t>
            </a:r>
            <a:r>
              <a:rPr lang="en-US" altLang="zh-CN" sz="2800" b="1"/>
              <a:t>30</a:t>
            </a:r>
            <a:endParaRPr lang="en-US" altLang="zh-CN" sz="2800" b="1"/>
          </a:p>
        </p:txBody>
      </p:sp>
      <p:sp>
        <p:nvSpPr>
          <p:cNvPr id="4" name="Freeform 27"/>
          <p:cNvSpPr>
            <a:spLocks noEditPoints="1" noChangeArrowheads="1"/>
          </p:cNvSpPr>
          <p:nvPr/>
        </p:nvSpPr>
        <p:spPr bwMode="auto">
          <a:xfrm>
            <a:off x="893239" y="3815287"/>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
        <p:nvSpPr>
          <p:cNvPr id="5" name="Freeform 27"/>
          <p:cNvSpPr>
            <a:spLocks noEditPoints="1" noChangeArrowheads="1"/>
          </p:cNvSpPr>
          <p:nvPr/>
        </p:nvSpPr>
        <p:spPr bwMode="auto">
          <a:xfrm>
            <a:off x="893239" y="5648532"/>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lang="zh-CN" altLang="zh-CN">
              <a:solidFill>
                <a:srgbClr val="000000"/>
              </a:solidFill>
              <a:latin typeface="Calibri" panose="020F0502020204030204" pitchFamily="34" charset="0"/>
              <a:sym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人员安排</a:t>
            </a:r>
            <a:endParaRPr lang="zh-CN" altLang="en-US" sz="4000" dirty="0"/>
          </a:p>
        </p:txBody>
      </p:sp>
      <p:sp>
        <p:nvSpPr>
          <p:cNvPr id="4" name="文本占位符 3"/>
          <p:cNvSpPr/>
          <p:nvPr>
            <p:ph type="body" idx="1"/>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844165" y="1659890"/>
            <a:ext cx="6504305" cy="3538220"/>
          </a:xfrm>
          <a:prstGeom prst="rect">
            <a:avLst/>
          </a:prstGeom>
          <a:noFill/>
        </p:spPr>
        <p:txBody>
          <a:bodyPr wrap="square" rtlCol="0">
            <a:spAutoFit/>
          </a:bodyPr>
          <a:p>
            <a:pPr>
              <a:lnSpc>
                <a:spcPct val="200000"/>
              </a:lnSpc>
            </a:pPr>
            <a:r>
              <a:rPr lang="zh-CN" altLang="en-US" sz="2800"/>
              <a:t>游戏组：佳玉、淑媛、梓涵</a:t>
            </a:r>
            <a:endParaRPr lang="zh-CN" altLang="en-US" sz="2800"/>
          </a:p>
          <a:p>
            <a:pPr>
              <a:lnSpc>
                <a:spcPct val="200000"/>
              </a:lnSpc>
            </a:pPr>
            <a:r>
              <a:rPr lang="zh-CN" altLang="en-US" sz="2800"/>
              <a:t>报名组：若珩、雅婷、展鸿</a:t>
            </a:r>
            <a:endParaRPr lang="zh-CN" altLang="en-US" sz="2800"/>
          </a:p>
          <a:p>
            <a:pPr>
              <a:lnSpc>
                <a:spcPct val="200000"/>
              </a:lnSpc>
            </a:pPr>
            <a:r>
              <a:rPr lang="zh-CN" altLang="en-US" sz="2800"/>
              <a:t>主持人：依岚</a:t>
            </a:r>
            <a:endParaRPr lang="zh-CN" altLang="en-US" sz="2800"/>
          </a:p>
          <a:p>
            <a:pPr>
              <a:lnSpc>
                <a:spcPct val="200000"/>
              </a:lnSpc>
            </a:pPr>
            <a:r>
              <a:rPr lang="zh-CN" altLang="en-US" sz="2800"/>
              <a:t>宣传组：剑野</a:t>
            </a:r>
            <a:endParaRPr lang="zh-CN" altLang="en-US" sz="2800"/>
          </a:p>
        </p:txBody>
      </p:sp>
      <p:sp>
        <p:nvSpPr>
          <p:cNvPr id="4" name="文本框 3"/>
          <p:cNvSpPr txBox="1"/>
          <p:nvPr/>
        </p:nvSpPr>
        <p:spPr>
          <a:xfrm>
            <a:off x="904875" y="630555"/>
            <a:ext cx="3932555" cy="768350"/>
          </a:xfrm>
          <a:prstGeom prst="rect">
            <a:avLst/>
          </a:prstGeom>
          <a:noFill/>
        </p:spPr>
        <p:txBody>
          <a:bodyPr wrap="square" rtlCol="0">
            <a:spAutoFit/>
          </a:bodyPr>
          <a:p>
            <a:r>
              <a:rPr lang="zh-CN" altLang="en-US" sz="4400" b="1"/>
              <a:t>活动中</a:t>
            </a:r>
            <a:endParaRPr lang="zh-CN" altLang="en-US" sz="4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98"/>
          <p:cNvSpPr>
            <a:spLocks noEditPoints="1"/>
          </p:cNvSpPr>
          <p:nvPr/>
        </p:nvSpPr>
        <p:spPr bwMode="auto">
          <a:xfrm>
            <a:off x="10762110" y="3787162"/>
            <a:ext cx="604250" cy="799060"/>
          </a:xfrm>
          <a:custGeom>
            <a:avLst/>
            <a:gdLst/>
            <a:ahLst/>
            <a:cxnLst>
              <a:cxn ang="0">
                <a:pos x="118" y="65"/>
              </a:cxn>
              <a:cxn ang="0">
                <a:pos x="145" y="88"/>
              </a:cxn>
              <a:cxn ang="0">
                <a:pos x="168" y="202"/>
              </a:cxn>
              <a:cxn ang="0">
                <a:pos x="42" y="237"/>
              </a:cxn>
              <a:cxn ang="0">
                <a:pos x="10" y="178"/>
              </a:cxn>
              <a:cxn ang="0">
                <a:pos x="53" y="159"/>
              </a:cxn>
              <a:cxn ang="0">
                <a:pos x="107" y="178"/>
              </a:cxn>
              <a:cxn ang="0">
                <a:pos x="67" y="117"/>
              </a:cxn>
              <a:cxn ang="0">
                <a:pos x="25" y="54"/>
              </a:cxn>
              <a:cxn ang="0">
                <a:pos x="107" y="0"/>
              </a:cxn>
              <a:cxn ang="0">
                <a:pos x="153" y="25"/>
              </a:cxn>
              <a:cxn ang="0">
                <a:pos x="57" y="33"/>
              </a:cxn>
              <a:cxn ang="0">
                <a:pos x="82" y="100"/>
              </a:cxn>
              <a:cxn ang="0">
                <a:pos x="130" y="189"/>
              </a:cxn>
              <a:cxn ang="0">
                <a:pos x="57" y="174"/>
              </a:cxn>
              <a:cxn ang="0">
                <a:pos x="52" y="218"/>
              </a:cxn>
              <a:cxn ang="0">
                <a:pos x="160" y="197"/>
              </a:cxn>
              <a:cxn ang="0">
                <a:pos x="149" y="101"/>
              </a:cxn>
              <a:cxn ang="0">
                <a:pos x="99" y="40"/>
              </a:cxn>
              <a:cxn ang="0">
                <a:pos x="154" y="29"/>
              </a:cxn>
              <a:cxn ang="0">
                <a:pos x="52" y="21"/>
              </a:cxn>
              <a:cxn ang="0">
                <a:pos x="46" y="29"/>
              </a:cxn>
              <a:cxn ang="0">
                <a:pos x="38" y="37"/>
              </a:cxn>
              <a:cxn ang="0">
                <a:pos x="32" y="46"/>
              </a:cxn>
              <a:cxn ang="0">
                <a:pos x="109" y="50"/>
              </a:cxn>
              <a:cxn ang="0">
                <a:pos x="118" y="50"/>
              </a:cxn>
              <a:cxn ang="0">
                <a:pos x="99" y="54"/>
              </a:cxn>
              <a:cxn ang="0">
                <a:pos x="132" y="50"/>
              </a:cxn>
              <a:cxn ang="0">
                <a:pos x="44" y="48"/>
              </a:cxn>
              <a:cxn ang="0">
                <a:pos x="48" y="54"/>
              </a:cxn>
              <a:cxn ang="0">
                <a:pos x="50" y="67"/>
              </a:cxn>
              <a:cxn ang="0">
                <a:pos x="53" y="82"/>
              </a:cxn>
              <a:cxn ang="0">
                <a:pos x="36" y="86"/>
              </a:cxn>
              <a:cxn ang="0">
                <a:pos x="46" y="98"/>
              </a:cxn>
              <a:cxn ang="0">
                <a:pos x="53" y="105"/>
              </a:cxn>
              <a:cxn ang="0">
                <a:pos x="67" y="107"/>
              </a:cxn>
              <a:cxn ang="0">
                <a:pos x="71" y="113"/>
              </a:cxn>
              <a:cxn ang="0">
                <a:pos x="71" y="113"/>
              </a:cxn>
              <a:cxn ang="0">
                <a:pos x="101" y="117"/>
              </a:cxn>
              <a:cxn ang="0">
                <a:pos x="116" y="121"/>
              </a:cxn>
              <a:cxn ang="0">
                <a:pos x="118" y="132"/>
              </a:cxn>
              <a:cxn ang="0">
                <a:pos x="128" y="141"/>
              </a:cxn>
              <a:cxn ang="0">
                <a:pos x="124" y="151"/>
              </a:cxn>
              <a:cxn ang="0">
                <a:pos x="133" y="153"/>
              </a:cxn>
              <a:cxn ang="0">
                <a:pos x="133" y="162"/>
              </a:cxn>
              <a:cxn ang="0">
                <a:pos x="15" y="178"/>
              </a:cxn>
              <a:cxn ang="0">
                <a:pos x="15" y="178"/>
              </a:cxn>
              <a:cxn ang="0">
                <a:pos x="113" y="182"/>
              </a:cxn>
              <a:cxn ang="0">
                <a:pos x="11" y="185"/>
              </a:cxn>
              <a:cxn ang="0">
                <a:pos x="105" y="187"/>
              </a:cxn>
              <a:cxn ang="0">
                <a:pos x="8" y="197"/>
              </a:cxn>
              <a:cxn ang="0">
                <a:pos x="15" y="199"/>
              </a:cxn>
              <a:cxn ang="0">
                <a:pos x="25" y="204"/>
              </a:cxn>
              <a:cxn ang="0">
                <a:pos x="32" y="212"/>
              </a:cxn>
              <a:cxn ang="0">
                <a:pos x="31" y="223"/>
              </a:cxn>
              <a:cxn ang="0">
                <a:pos x="29" y="223"/>
              </a:cxn>
              <a:cxn ang="0">
                <a:pos x="34" y="229"/>
              </a:cxn>
              <a:cxn ang="0">
                <a:pos x="44" y="227"/>
              </a:cxn>
              <a:cxn ang="0">
                <a:pos x="53" y="229"/>
              </a:cxn>
            </a:cxnLst>
            <a:rect l="0" t="0" r="r" b="b"/>
            <a:pathLst>
              <a:path w="183" h="242">
                <a:moveTo>
                  <a:pt x="162" y="27"/>
                </a:moveTo>
                <a:lnTo>
                  <a:pt x="162" y="27"/>
                </a:lnTo>
                <a:lnTo>
                  <a:pt x="156" y="39"/>
                </a:lnTo>
                <a:lnTo>
                  <a:pt x="151" y="50"/>
                </a:lnTo>
                <a:lnTo>
                  <a:pt x="151" y="50"/>
                </a:lnTo>
                <a:lnTo>
                  <a:pt x="139" y="60"/>
                </a:lnTo>
                <a:lnTo>
                  <a:pt x="132" y="63"/>
                </a:lnTo>
                <a:lnTo>
                  <a:pt x="126" y="65"/>
                </a:lnTo>
                <a:lnTo>
                  <a:pt x="126" y="65"/>
                </a:lnTo>
                <a:lnTo>
                  <a:pt x="118" y="65"/>
                </a:lnTo>
                <a:lnTo>
                  <a:pt x="114" y="61"/>
                </a:lnTo>
                <a:lnTo>
                  <a:pt x="109" y="58"/>
                </a:lnTo>
                <a:lnTo>
                  <a:pt x="105" y="58"/>
                </a:lnTo>
                <a:lnTo>
                  <a:pt x="101" y="60"/>
                </a:lnTo>
                <a:lnTo>
                  <a:pt x="101" y="60"/>
                </a:lnTo>
                <a:lnTo>
                  <a:pt x="103" y="65"/>
                </a:lnTo>
                <a:lnTo>
                  <a:pt x="109" y="69"/>
                </a:lnTo>
                <a:lnTo>
                  <a:pt x="122" y="75"/>
                </a:lnTo>
                <a:lnTo>
                  <a:pt x="122" y="75"/>
                </a:lnTo>
                <a:lnTo>
                  <a:pt x="145" y="88"/>
                </a:lnTo>
                <a:lnTo>
                  <a:pt x="156" y="96"/>
                </a:lnTo>
                <a:lnTo>
                  <a:pt x="166" y="105"/>
                </a:lnTo>
                <a:lnTo>
                  <a:pt x="174" y="117"/>
                </a:lnTo>
                <a:lnTo>
                  <a:pt x="179" y="130"/>
                </a:lnTo>
                <a:lnTo>
                  <a:pt x="183" y="143"/>
                </a:lnTo>
                <a:lnTo>
                  <a:pt x="183" y="162"/>
                </a:lnTo>
                <a:lnTo>
                  <a:pt x="183" y="162"/>
                </a:lnTo>
                <a:lnTo>
                  <a:pt x="179" y="180"/>
                </a:lnTo>
                <a:lnTo>
                  <a:pt x="174" y="191"/>
                </a:lnTo>
                <a:lnTo>
                  <a:pt x="168" y="202"/>
                </a:lnTo>
                <a:lnTo>
                  <a:pt x="160" y="214"/>
                </a:lnTo>
                <a:lnTo>
                  <a:pt x="149" y="225"/>
                </a:lnTo>
                <a:lnTo>
                  <a:pt x="135" y="233"/>
                </a:lnTo>
                <a:lnTo>
                  <a:pt x="118" y="237"/>
                </a:lnTo>
                <a:lnTo>
                  <a:pt x="118" y="237"/>
                </a:lnTo>
                <a:lnTo>
                  <a:pt x="101" y="241"/>
                </a:lnTo>
                <a:lnTo>
                  <a:pt x="80" y="242"/>
                </a:lnTo>
                <a:lnTo>
                  <a:pt x="59" y="241"/>
                </a:lnTo>
                <a:lnTo>
                  <a:pt x="50" y="241"/>
                </a:lnTo>
                <a:lnTo>
                  <a:pt x="42" y="237"/>
                </a:lnTo>
                <a:lnTo>
                  <a:pt x="42" y="237"/>
                </a:lnTo>
                <a:lnTo>
                  <a:pt x="19" y="225"/>
                </a:lnTo>
                <a:lnTo>
                  <a:pt x="19" y="225"/>
                </a:lnTo>
                <a:lnTo>
                  <a:pt x="8" y="216"/>
                </a:lnTo>
                <a:lnTo>
                  <a:pt x="2" y="208"/>
                </a:lnTo>
                <a:lnTo>
                  <a:pt x="0" y="202"/>
                </a:lnTo>
                <a:lnTo>
                  <a:pt x="0" y="202"/>
                </a:lnTo>
                <a:lnTo>
                  <a:pt x="2" y="193"/>
                </a:lnTo>
                <a:lnTo>
                  <a:pt x="4" y="185"/>
                </a:lnTo>
                <a:lnTo>
                  <a:pt x="10" y="178"/>
                </a:lnTo>
                <a:lnTo>
                  <a:pt x="11" y="170"/>
                </a:lnTo>
                <a:lnTo>
                  <a:pt x="11" y="170"/>
                </a:lnTo>
                <a:lnTo>
                  <a:pt x="25" y="166"/>
                </a:lnTo>
                <a:lnTo>
                  <a:pt x="36" y="162"/>
                </a:lnTo>
                <a:lnTo>
                  <a:pt x="36" y="162"/>
                </a:lnTo>
                <a:lnTo>
                  <a:pt x="42" y="159"/>
                </a:lnTo>
                <a:lnTo>
                  <a:pt x="46" y="157"/>
                </a:lnTo>
                <a:lnTo>
                  <a:pt x="50" y="157"/>
                </a:lnTo>
                <a:lnTo>
                  <a:pt x="50" y="157"/>
                </a:lnTo>
                <a:lnTo>
                  <a:pt x="53" y="159"/>
                </a:lnTo>
                <a:lnTo>
                  <a:pt x="59" y="162"/>
                </a:lnTo>
                <a:lnTo>
                  <a:pt x="67" y="172"/>
                </a:lnTo>
                <a:lnTo>
                  <a:pt x="67" y="172"/>
                </a:lnTo>
                <a:lnTo>
                  <a:pt x="78" y="182"/>
                </a:lnTo>
                <a:lnTo>
                  <a:pt x="84" y="185"/>
                </a:lnTo>
                <a:lnTo>
                  <a:pt x="92" y="187"/>
                </a:lnTo>
                <a:lnTo>
                  <a:pt x="92" y="187"/>
                </a:lnTo>
                <a:lnTo>
                  <a:pt x="97" y="185"/>
                </a:lnTo>
                <a:lnTo>
                  <a:pt x="103" y="182"/>
                </a:lnTo>
                <a:lnTo>
                  <a:pt x="107" y="178"/>
                </a:lnTo>
                <a:lnTo>
                  <a:pt x="111" y="172"/>
                </a:lnTo>
                <a:lnTo>
                  <a:pt x="113" y="164"/>
                </a:lnTo>
                <a:lnTo>
                  <a:pt x="113" y="159"/>
                </a:lnTo>
                <a:lnTo>
                  <a:pt x="113" y="151"/>
                </a:lnTo>
                <a:lnTo>
                  <a:pt x="111" y="145"/>
                </a:lnTo>
                <a:lnTo>
                  <a:pt x="111" y="145"/>
                </a:lnTo>
                <a:lnTo>
                  <a:pt x="103" y="134"/>
                </a:lnTo>
                <a:lnTo>
                  <a:pt x="93" y="126"/>
                </a:lnTo>
                <a:lnTo>
                  <a:pt x="82" y="121"/>
                </a:lnTo>
                <a:lnTo>
                  <a:pt x="67" y="117"/>
                </a:lnTo>
                <a:lnTo>
                  <a:pt x="67" y="117"/>
                </a:lnTo>
                <a:lnTo>
                  <a:pt x="57" y="113"/>
                </a:lnTo>
                <a:lnTo>
                  <a:pt x="50" y="109"/>
                </a:lnTo>
                <a:lnTo>
                  <a:pt x="42" y="103"/>
                </a:lnTo>
                <a:lnTo>
                  <a:pt x="34" y="96"/>
                </a:lnTo>
                <a:lnTo>
                  <a:pt x="29" y="86"/>
                </a:lnTo>
                <a:lnTo>
                  <a:pt x="25" y="77"/>
                </a:lnTo>
                <a:lnTo>
                  <a:pt x="25" y="65"/>
                </a:lnTo>
                <a:lnTo>
                  <a:pt x="25" y="54"/>
                </a:lnTo>
                <a:lnTo>
                  <a:pt x="25" y="54"/>
                </a:lnTo>
                <a:lnTo>
                  <a:pt x="27" y="42"/>
                </a:lnTo>
                <a:lnTo>
                  <a:pt x="31" y="35"/>
                </a:lnTo>
                <a:lnTo>
                  <a:pt x="38" y="27"/>
                </a:lnTo>
                <a:lnTo>
                  <a:pt x="44" y="20"/>
                </a:lnTo>
                <a:lnTo>
                  <a:pt x="53" y="14"/>
                </a:lnTo>
                <a:lnTo>
                  <a:pt x="63" y="8"/>
                </a:lnTo>
                <a:lnTo>
                  <a:pt x="72" y="4"/>
                </a:lnTo>
                <a:lnTo>
                  <a:pt x="84" y="2"/>
                </a:lnTo>
                <a:lnTo>
                  <a:pt x="95" y="0"/>
                </a:lnTo>
                <a:lnTo>
                  <a:pt x="107" y="0"/>
                </a:lnTo>
                <a:lnTo>
                  <a:pt x="116" y="2"/>
                </a:lnTo>
                <a:lnTo>
                  <a:pt x="128" y="4"/>
                </a:lnTo>
                <a:lnTo>
                  <a:pt x="137" y="8"/>
                </a:lnTo>
                <a:lnTo>
                  <a:pt x="147" y="12"/>
                </a:lnTo>
                <a:lnTo>
                  <a:pt x="154" y="20"/>
                </a:lnTo>
                <a:lnTo>
                  <a:pt x="162" y="27"/>
                </a:lnTo>
                <a:lnTo>
                  <a:pt x="162" y="27"/>
                </a:lnTo>
                <a:close/>
                <a:moveTo>
                  <a:pt x="154" y="29"/>
                </a:moveTo>
                <a:lnTo>
                  <a:pt x="154" y="29"/>
                </a:lnTo>
                <a:lnTo>
                  <a:pt x="153" y="25"/>
                </a:lnTo>
                <a:lnTo>
                  <a:pt x="151" y="23"/>
                </a:lnTo>
                <a:lnTo>
                  <a:pt x="141" y="16"/>
                </a:lnTo>
                <a:lnTo>
                  <a:pt x="130" y="12"/>
                </a:lnTo>
                <a:lnTo>
                  <a:pt x="118" y="8"/>
                </a:lnTo>
                <a:lnTo>
                  <a:pt x="118" y="8"/>
                </a:lnTo>
                <a:lnTo>
                  <a:pt x="103" y="8"/>
                </a:lnTo>
                <a:lnTo>
                  <a:pt x="90" y="10"/>
                </a:lnTo>
                <a:lnTo>
                  <a:pt x="76" y="16"/>
                </a:lnTo>
                <a:lnTo>
                  <a:pt x="65" y="23"/>
                </a:lnTo>
                <a:lnTo>
                  <a:pt x="57" y="33"/>
                </a:lnTo>
                <a:lnTo>
                  <a:pt x="53" y="46"/>
                </a:lnTo>
                <a:lnTo>
                  <a:pt x="53" y="60"/>
                </a:lnTo>
                <a:lnTo>
                  <a:pt x="55" y="67"/>
                </a:lnTo>
                <a:lnTo>
                  <a:pt x="57" y="75"/>
                </a:lnTo>
                <a:lnTo>
                  <a:pt x="57" y="75"/>
                </a:lnTo>
                <a:lnTo>
                  <a:pt x="63" y="80"/>
                </a:lnTo>
                <a:lnTo>
                  <a:pt x="69" y="88"/>
                </a:lnTo>
                <a:lnTo>
                  <a:pt x="76" y="96"/>
                </a:lnTo>
                <a:lnTo>
                  <a:pt x="82" y="100"/>
                </a:lnTo>
                <a:lnTo>
                  <a:pt x="82" y="100"/>
                </a:lnTo>
                <a:lnTo>
                  <a:pt x="111" y="111"/>
                </a:lnTo>
                <a:lnTo>
                  <a:pt x="111" y="111"/>
                </a:lnTo>
                <a:lnTo>
                  <a:pt x="120" y="117"/>
                </a:lnTo>
                <a:lnTo>
                  <a:pt x="128" y="124"/>
                </a:lnTo>
                <a:lnTo>
                  <a:pt x="135" y="134"/>
                </a:lnTo>
                <a:lnTo>
                  <a:pt x="139" y="145"/>
                </a:lnTo>
                <a:lnTo>
                  <a:pt x="143" y="157"/>
                </a:lnTo>
                <a:lnTo>
                  <a:pt x="141" y="168"/>
                </a:lnTo>
                <a:lnTo>
                  <a:pt x="137" y="180"/>
                </a:lnTo>
                <a:lnTo>
                  <a:pt x="130" y="189"/>
                </a:lnTo>
                <a:lnTo>
                  <a:pt x="130" y="189"/>
                </a:lnTo>
                <a:lnTo>
                  <a:pt x="120" y="193"/>
                </a:lnTo>
                <a:lnTo>
                  <a:pt x="109" y="197"/>
                </a:lnTo>
                <a:lnTo>
                  <a:pt x="97" y="197"/>
                </a:lnTo>
                <a:lnTo>
                  <a:pt x="86" y="195"/>
                </a:lnTo>
                <a:lnTo>
                  <a:pt x="86" y="195"/>
                </a:lnTo>
                <a:lnTo>
                  <a:pt x="80" y="193"/>
                </a:lnTo>
                <a:lnTo>
                  <a:pt x="74" y="189"/>
                </a:lnTo>
                <a:lnTo>
                  <a:pt x="65" y="182"/>
                </a:lnTo>
                <a:lnTo>
                  <a:pt x="57" y="174"/>
                </a:lnTo>
                <a:lnTo>
                  <a:pt x="48" y="168"/>
                </a:lnTo>
                <a:lnTo>
                  <a:pt x="48" y="168"/>
                </a:lnTo>
                <a:lnTo>
                  <a:pt x="36" y="178"/>
                </a:lnTo>
                <a:lnTo>
                  <a:pt x="31" y="185"/>
                </a:lnTo>
                <a:lnTo>
                  <a:pt x="29" y="193"/>
                </a:lnTo>
                <a:lnTo>
                  <a:pt x="29" y="193"/>
                </a:lnTo>
                <a:lnTo>
                  <a:pt x="29" y="199"/>
                </a:lnTo>
                <a:lnTo>
                  <a:pt x="32" y="202"/>
                </a:lnTo>
                <a:lnTo>
                  <a:pt x="40" y="210"/>
                </a:lnTo>
                <a:lnTo>
                  <a:pt x="52" y="218"/>
                </a:lnTo>
                <a:lnTo>
                  <a:pt x="61" y="222"/>
                </a:lnTo>
                <a:lnTo>
                  <a:pt x="61" y="222"/>
                </a:lnTo>
                <a:lnTo>
                  <a:pt x="78" y="227"/>
                </a:lnTo>
                <a:lnTo>
                  <a:pt x="97" y="229"/>
                </a:lnTo>
                <a:lnTo>
                  <a:pt x="116" y="227"/>
                </a:lnTo>
                <a:lnTo>
                  <a:pt x="124" y="225"/>
                </a:lnTo>
                <a:lnTo>
                  <a:pt x="132" y="222"/>
                </a:lnTo>
                <a:lnTo>
                  <a:pt x="132" y="222"/>
                </a:lnTo>
                <a:lnTo>
                  <a:pt x="145" y="212"/>
                </a:lnTo>
                <a:lnTo>
                  <a:pt x="160" y="197"/>
                </a:lnTo>
                <a:lnTo>
                  <a:pt x="166" y="187"/>
                </a:lnTo>
                <a:lnTo>
                  <a:pt x="170" y="178"/>
                </a:lnTo>
                <a:lnTo>
                  <a:pt x="174" y="168"/>
                </a:lnTo>
                <a:lnTo>
                  <a:pt x="175" y="159"/>
                </a:lnTo>
                <a:lnTo>
                  <a:pt x="175" y="159"/>
                </a:lnTo>
                <a:lnTo>
                  <a:pt x="174" y="143"/>
                </a:lnTo>
                <a:lnTo>
                  <a:pt x="170" y="130"/>
                </a:lnTo>
                <a:lnTo>
                  <a:pt x="166" y="119"/>
                </a:lnTo>
                <a:lnTo>
                  <a:pt x="158" y="109"/>
                </a:lnTo>
                <a:lnTo>
                  <a:pt x="149" y="101"/>
                </a:lnTo>
                <a:lnTo>
                  <a:pt x="139" y="94"/>
                </a:lnTo>
                <a:lnTo>
                  <a:pt x="118" y="82"/>
                </a:lnTo>
                <a:lnTo>
                  <a:pt x="118" y="82"/>
                </a:lnTo>
                <a:lnTo>
                  <a:pt x="101" y="73"/>
                </a:lnTo>
                <a:lnTo>
                  <a:pt x="93" y="65"/>
                </a:lnTo>
                <a:lnTo>
                  <a:pt x="90" y="60"/>
                </a:lnTo>
                <a:lnTo>
                  <a:pt x="90" y="60"/>
                </a:lnTo>
                <a:lnTo>
                  <a:pt x="92" y="54"/>
                </a:lnTo>
                <a:lnTo>
                  <a:pt x="93" y="46"/>
                </a:lnTo>
                <a:lnTo>
                  <a:pt x="99" y="40"/>
                </a:lnTo>
                <a:lnTo>
                  <a:pt x="103" y="37"/>
                </a:lnTo>
                <a:lnTo>
                  <a:pt x="103" y="37"/>
                </a:lnTo>
                <a:lnTo>
                  <a:pt x="114" y="35"/>
                </a:lnTo>
                <a:lnTo>
                  <a:pt x="126" y="37"/>
                </a:lnTo>
                <a:lnTo>
                  <a:pt x="147" y="42"/>
                </a:lnTo>
                <a:lnTo>
                  <a:pt x="147" y="42"/>
                </a:lnTo>
                <a:lnTo>
                  <a:pt x="153" y="37"/>
                </a:lnTo>
                <a:lnTo>
                  <a:pt x="154" y="33"/>
                </a:lnTo>
                <a:lnTo>
                  <a:pt x="154" y="29"/>
                </a:lnTo>
                <a:lnTo>
                  <a:pt x="154" y="29"/>
                </a:lnTo>
                <a:close/>
                <a:moveTo>
                  <a:pt x="52" y="21"/>
                </a:moveTo>
                <a:lnTo>
                  <a:pt x="52" y="21"/>
                </a:lnTo>
                <a:lnTo>
                  <a:pt x="59" y="18"/>
                </a:lnTo>
                <a:lnTo>
                  <a:pt x="63" y="16"/>
                </a:lnTo>
                <a:lnTo>
                  <a:pt x="63" y="12"/>
                </a:lnTo>
                <a:lnTo>
                  <a:pt x="63" y="12"/>
                </a:lnTo>
                <a:lnTo>
                  <a:pt x="55" y="16"/>
                </a:lnTo>
                <a:lnTo>
                  <a:pt x="52" y="18"/>
                </a:lnTo>
                <a:lnTo>
                  <a:pt x="52" y="21"/>
                </a:lnTo>
                <a:lnTo>
                  <a:pt x="52" y="21"/>
                </a:lnTo>
                <a:close/>
                <a:moveTo>
                  <a:pt x="46" y="29"/>
                </a:moveTo>
                <a:lnTo>
                  <a:pt x="46" y="29"/>
                </a:lnTo>
                <a:lnTo>
                  <a:pt x="52" y="29"/>
                </a:lnTo>
                <a:lnTo>
                  <a:pt x="55" y="27"/>
                </a:lnTo>
                <a:lnTo>
                  <a:pt x="59" y="25"/>
                </a:lnTo>
                <a:lnTo>
                  <a:pt x="61" y="21"/>
                </a:lnTo>
                <a:lnTo>
                  <a:pt x="61" y="21"/>
                </a:lnTo>
                <a:lnTo>
                  <a:pt x="52" y="23"/>
                </a:lnTo>
                <a:lnTo>
                  <a:pt x="48" y="25"/>
                </a:lnTo>
                <a:lnTo>
                  <a:pt x="46" y="29"/>
                </a:lnTo>
                <a:lnTo>
                  <a:pt x="46" y="29"/>
                </a:lnTo>
                <a:close/>
                <a:moveTo>
                  <a:pt x="38" y="37"/>
                </a:moveTo>
                <a:lnTo>
                  <a:pt x="38" y="37"/>
                </a:lnTo>
                <a:lnTo>
                  <a:pt x="44" y="35"/>
                </a:lnTo>
                <a:lnTo>
                  <a:pt x="48" y="33"/>
                </a:lnTo>
                <a:lnTo>
                  <a:pt x="48" y="33"/>
                </a:lnTo>
                <a:lnTo>
                  <a:pt x="44" y="31"/>
                </a:lnTo>
                <a:lnTo>
                  <a:pt x="40" y="31"/>
                </a:lnTo>
                <a:lnTo>
                  <a:pt x="38" y="33"/>
                </a:lnTo>
                <a:lnTo>
                  <a:pt x="38" y="37"/>
                </a:lnTo>
                <a:lnTo>
                  <a:pt x="38" y="37"/>
                </a:lnTo>
                <a:close/>
                <a:moveTo>
                  <a:pt x="32" y="46"/>
                </a:moveTo>
                <a:lnTo>
                  <a:pt x="32" y="46"/>
                </a:lnTo>
                <a:lnTo>
                  <a:pt x="44" y="44"/>
                </a:lnTo>
                <a:lnTo>
                  <a:pt x="48" y="42"/>
                </a:lnTo>
                <a:lnTo>
                  <a:pt x="50" y="39"/>
                </a:lnTo>
                <a:lnTo>
                  <a:pt x="50" y="39"/>
                </a:lnTo>
                <a:lnTo>
                  <a:pt x="40" y="40"/>
                </a:lnTo>
                <a:lnTo>
                  <a:pt x="34" y="42"/>
                </a:lnTo>
                <a:lnTo>
                  <a:pt x="32" y="46"/>
                </a:lnTo>
                <a:lnTo>
                  <a:pt x="32" y="46"/>
                </a:lnTo>
                <a:close/>
                <a:moveTo>
                  <a:pt x="109" y="54"/>
                </a:moveTo>
                <a:lnTo>
                  <a:pt x="109" y="54"/>
                </a:lnTo>
                <a:lnTo>
                  <a:pt x="113" y="52"/>
                </a:lnTo>
                <a:lnTo>
                  <a:pt x="116" y="50"/>
                </a:lnTo>
                <a:lnTo>
                  <a:pt x="118" y="46"/>
                </a:lnTo>
                <a:lnTo>
                  <a:pt x="118" y="44"/>
                </a:lnTo>
                <a:lnTo>
                  <a:pt x="118" y="44"/>
                </a:lnTo>
                <a:lnTo>
                  <a:pt x="113" y="46"/>
                </a:lnTo>
                <a:lnTo>
                  <a:pt x="109" y="50"/>
                </a:lnTo>
                <a:lnTo>
                  <a:pt x="109" y="54"/>
                </a:lnTo>
                <a:lnTo>
                  <a:pt x="109" y="54"/>
                </a:lnTo>
                <a:close/>
                <a:moveTo>
                  <a:pt x="118" y="56"/>
                </a:moveTo>
                <a:lnTo>
                  <a:pt x="118" y="56"/>
                </a:lnTo>
                <a:lnTo>
                  <a:pt x="126" y="52"/>
                </a:lnTo>
                <a:lnTo>
                  <a:pt x="130" y="46"/>
                </a:lnTo>
                <a:lnTo>
                  <a:pt x="130" y="46"/>
                </a:lnTo>
                <a:lnTo>
                  <a:pt x="126" y="44"/>
                </a:lnTo>
                <a:lnTo>
                  <a:pt x="122" y="46"/>
                </a:lnTo>
                <a:lnTo>
                  <a:pt x="118" y="50"/>
                </a:lnTo>
                <a:lnTo>
                  <a:pt x="118" y="56"/>
                </a:lnTo>
                <a:lnTo>
                  <a:pt x="118" y="56"/>
                </a:lnTo>
                <a:close/>
                <a:moveTo>
                  <a:pt x="99" y="54"/>
                </a:moveTo>
                <a:lnTo>
                  <a:pt x="99" y="54"/>
                </a:lnTo>
                <a:lnTo>
                  <a:pt x="105" y="50"/>
                </a:lnTo>
                <a:lnTo>
                  <a:pt x="109" y="44"/>
                </a:lnTo>
                <a:lnTo>
                  <a:pt x="109" y="44"/>
                </a:lnTo>
                <a:lnTo>
                  <a:pt x="103" y="48"/>
                </a:lnTo>
                <a:lnTo>
                  <a:pt x="99" y="54"/>
                </a:lnTo>
                <a:lnTo>
                  <a:pt x="99" y="54"/>
                </a:lnTo>
                <a:close/>
                <a:moveTo>
                  <a:pt x="126" y="58"/>
                </a:moveTo>
                <a:lnTo>
                  <a:pt x="126" y="58"/>
                </a:lnTo>
                <a:lnTo>
                  <a:pt x="130" y="58"/>
                </a:lnTo>
                <a:lnTo>
                  <a:pt x="132" y="56"/>
                </a:lnTo>
                <a:lnTo>
                  <a:pt x="135" y="54"/>
                </a:lnTo>
                <a:lnTo>
                  <a:pt x="137" y="52"/>
                </a:lnTo>
                <a:lnTo>
                  <a:pt x="137" y="52"/>
                </a:lnTo>
                <a:lnTo>
                  <a:pt x="137" y="50"/>
                </a:lnTo>
                <a:lnTo>
                  <a:pt x="135" y="48"/>
                </a:lnTo>
                <a:lnTo>
                  <a:pt x="132" y="50"/>
                </a:lnTo>
                <a:lnTo>
                  <a:pt x="128" y="54"/>
                </a:lnTo>
                <a:lnTo>
                  <a:pt x="126" y="58"/>
                </a:lnTo>
                <a:lnTo>
                  <a:pt x="126" y="58"/>
                </a:lnTo>
                <a:close/>
                <a:moveTo>
                  <a:pt x="29" y="54"/>
                </a:moveTo>
                <a:lnTo>
                  <a:pt x="29" y="54"/>
                </a:lnTo>
                <a:lnTo>
                  <a:pt x="29" y="58"/>
                </a:lnTo>
                <a:lnTo>
                  <a:pt x="29" y="58"/>
                </a:lnTo>
                <a:lnTo>
                  <a:pt x="34" y="58"/>
                </a:lnTo>
                <a:lnTo>
                  <a:pt x="36" y="54"/>
                </a:lnTo>
                <a:lnTo>
                  <a:pt x="44" y="48"/>
                </a:lnTo>
                <a:lnTo>
                  <a:pt x="44" y="48"/>
                </a:lnTo>
                <a:lnTo>
                  <a:pt x="36" y="50"/>
                </a:lnTo>
                <a:lnTo>
                  <a:pt x="29" y="54"/>
                </a:lnTo>
                <a:lnTo>
                  <a:pt x="29" y="54"/>
                </a:lnTo>
                <a:close/>
                <a:moveTo>
                  <a:pt x="31" y="67"/>
                </a:moveTo>
                <a:lnTo>
                  <a:pt x="31" y="67"/>
                </a:lnTo>
                <a:lnTo>
                  <a:pt x="42" y="63"/>
                </a:lnTo>
                <a:lnTo>
                  <a:pt x="48" y="60"/>
                </a:lnTo>
                <a:lnTo>
                  <a:pt x="48" y="58"/>
                </a:lnTo>
                <a:lnTo>
                  <a:pt x="48" y="54"/>
                </a:lnTo>
                <a:lnTo>
                  <a:pt x="48" y="54"/>
                </a:lnTo>
                <a:lnTo>
                  <a:pt x="36" y="60"/>
                </a:lnTo>
                <a:lnTo>
                  <a:pt x="32" y="63"/>
                </a:lnTo>
                <a:lnTo>
                  <a:pt x="31" y="67"/>
                </a:lnTo>
                <a:lnTo>
                  <a:pt x="31" y="67"/>
                </a:lnTo>
                <a:close/>
                <a:moveTo>
                  <a:pt x="38" y="77"/>
                </a:moveTo>
                <a:lnTo>
                  <a:pt x="38" y="77"/>
                </a:lnTo>
                <a:lnTo>
                  <a:pt x="46" y="75"/>
                </a:lnTo>
                <a:lnTo>
                  <a:pt x="48" y="71"/>
                </a:lnTo>
                <a:lnTo>
                  <a:pt x="50" y="67"/>
                </a:lnTo>
                <a:lnTo>
                  <a:pt x="50" y="67"/>
                </a:lnTo>
                <a:lnTo>
                  <a:pt x="46" y="67"/>
                </a:lnTo>
                <a:lnTo>
                  <a:pt x="42" y="69"/>
                </a:lnTo>
                <a:lnTo>
                  <a:pt x="38" y="77"/>
                </a:lnTo>
                <a:lnTo>
                  <a:pt x="38" y="77"/>
                </a:lnTo>
                <a:close/>
                <a:moveTo>
                  <a:pt x="40" y="92"/>
                </a:moveTo>
                <a:lnTo>
                  <a:pt x="40" y="92"/>
                </a:lnTo>
                <a:lnTo>
                  <a:pt x="48" y="86"/>
                </a:lnTo>
                <a:lnTo>
                  <a:pt x="53" y="82"/>
                </a:lnTo>
                <a:lnTo>
                  <a:pt x="53" y="82"/>
                </a:lnTo>
                <a:lnTo>
                  <a:pt x="53" y="80"/>
                </a:lnTo>
                <a:lnTo>
                  <a:pt x="52" y="79"/>
                </a:lnTo>
                <a:lnTo>
                  <a:pt x="46" y="80"/>
                </a:lnTo>
                <a:lnTo>
                  <a:pt x="42" y="86"/>
                </a:lnTo>
                <a:lnTo>
                  <a:pt x="40" y="92"/>
                </a:lnTo>
                <a:lnTo>
                  <a:pt x="40" y="92"/>
                </a:lnTo>
                <a:close/>
                <a:moveTo>
                  <a:pt x="34" y="86"/>
                </a:moveTo>
                <a:lnTo>
                  <a:pt x="34" y="86"/>
                </a:lnTo>
                <a:lnTo>
                  <a:pt x="36" y="86"/>
                </a:lnTo>
                <a:lnTo>
                  <a:pt x="36" y="86"/>
                </a:lnTo>
                <a:lnTo>
                  <a:pt x="38" y="84"/>
                </a:lnTo>
                <a:lnTo>
                  <a:pt x="36" y="84"/>
                </a:lnTo>
                <a:lnTo>
                  <a:pt x="36" y="84"/>
                </a:lnTo>
                <a:lnTo>
                  <a:pt x="36" y="84"/>
                </a:lnTo>
                <a:lnTo>
                  <a:pt x="34" y="84"/>
                </a:lnTo>
                <a:lnTo>
                  <a:pt x="34" y="86"/>
                </a:lnTo>
                <a:lnTo>
                  <a:pt x="34" y="86"/>
                </a:lnTo>
                <a:lnTo>
                  <a:pt x="34" y="86"/>
                </a:lnTo>
                <a:close/>
                <a:moveTo>
                  <a:pt x="46" y="98"/>
                </a:moveTo>
                <a:lnTo>
                  <a:pt x="46" y="98"/>
                </a:lnTo>
                <a:lnTo>
                  <a:pt x="53" y="94"/>
                </a:lnTo>
                <a:lnTo>
                  <a:pt x="59" y="90"/>
                </a:lnTo>
                <a:lnTo>
                  <a:pt x="59" y="90"/>
                </a:lnTo>
                <a:lnTo>
                  <a:pt x="57" y="88"/>
                </a:lnTo>
                <a:lnTo>
                  <a:pt x="55" y="88"/>
                </a:lnTo>
                <a:lnTo>
                  <a:pt x="52" y="90"/>
                </a:lnTo>
                <a:lnTo>
                  <a:pt x="46" y="98"/>
                </a:lnTo>
                <a:lnTo>
                  <a:pt x="46" y="98"/>
                </a:lnTo>
                <a:close/>
                <a:moveTo>
                  <a:pt x="53" y="105"/>
                </a:moveTo>
                <a:lnTo>
                  <a:pt x="53" y="105"/>
                </a:lnTo>
                <a:lnTo>
                  <a:pt x="61" y="101"/>
                </a:lnTo>
                <a:lnTo>
                  <a:pt x="67" y="96"/>
                </a:lnTo>
                <a:lnTo>
                  <a:pt x="67" y="96"/>
                </a:lnTo>
                <a:lnTo>
                  <a:pt x="63" y="94"/>
                </a:lnTo>
                <a:lnTo>
                  <a:pt x="59" y="96"/>
                </a:lnTo>
                <a:lnTo>
                  <a:pt x="55" y="100"/>
                </a:lnTo>
                <a:lnTo>
                  <a:pt x="53" y="105"/>
                </a:lnTo>
                <a:lnTo>
                  <a:pt x="53" y="105"/>
                </a:lnTo>
                <a:close/>
                <a:moveTo>
                  <a:pt x="67" y="107"/>
                </a:moveTo>
                <a:lnTo>
                  <a:pt x="67" y="107"/>
                </a:lnTo>
                <a:lnTo>
                  <a:pt x="71" y="105"/>
                </a:lnTo>
                <a:lnTo>
                  <a:pt x="74" y="103"/>
                </a:lnTo>
                <a:lnTo>
                  <a:pt x="74" y="103"/>
                </a:lnTo>
                <a:lnTo>
                  <a:pt x="72" y="101"/>
                </a:lnTo>
                <a:lnTo>
                  <a:pt x="71" y="101"/>
                </a:lnTo>
                <a:lnTo>
                  <a:pt x="67" y="103"/>
                </a:lnTo>
                <a:lnTo>
                  <a:pt x="67" y="107"/>
                </a:lnTo>
                <a:lnTo>
                  <a:pt x="67" y="107"/>
                </a:lnTo>
                <a:close/>
                <a:moveTo>
                  <a:pt x="71" y="113"/>
                </a:moveTo>
                <a:lnTo>
                  <a:pt x="71" y="113"/>
                </a:lnTo>
                <a:lnTo>
                  <a:pt x="74" y="113"/>
                </a:lnTo>
                <a:lnTo>
                  <a:pt x="78" y="113"/>
                </a:lnTo>
                <a:lnTo>
                  <a:pt x="78" y="113"/>
                </a:lnTo>
                <a:lnTo>
                  <a:pt x="78" y="109"/>
                </a:lnTo>
                <a:lnTo>
                  <a:pt x="76" y="107"/>
                </a:lnTo>
                <a:lnTo>
                  <a:pt x="74" y="107"/>
                </a:lnTo>
                <a:lnTo>
                  <a:pt x="74" y="107"/>
                </a:lnTo>
                <a:lnTo>
                  <a:pt x="72" y="109"/>
                </a:lnTo>
                <a:lnTo>
                  <a:pt x="71" y="111"/>
                </a:lnTo>
                <a:lnTo>
                  <a:pt x="71" y="113"/>
                </a:lnTo>
                <a:lnTo>
                  <a:pt x="71" y="113"/>
                </a:lnTo>
                <a:close/>
                <a:moveTo>
                  <a:pt x="95" y="121"/>
                </a:moveTo>
                <a:lnTo>
                  <a:pt x="95" y="121"/>
                </a:lnTo>
                <a:lnTo>
                  <a:pt x="99" y="122"/>
                </a:lnTo>
                <a:lnTo>
                  <a:pt x="103" y="122"/>
                </a:lnTo>
                <a:lnTo>
                  <a:pt x="107" y="121"/>
                </a:lnTo>
                <a:lnTo>
                  <a:pt x="109" y="115"/>
                </a:lnTo>
                <a:lnTo>
                  <a:pt x="109" y="115"/>
                </a:lnTo>
                <a:lnTo>
                  <a:pt x="105" y="117"/>
                </a:lnTo>
                <a:lnTo>
                  <a:pt x="101" y="117"/>
                </a:lnTo>
                <a:lnTo>
                  <a:pt x="97" y="119"/>
                </a:lnTo>
                <a:lnTo>
                  <a:pt x="95" y="121"/>
                </a:lnTo>
                <a:lnTo>
                  <a:pt x="95" y="121"/>
                </a:lnTo>
                <a:close/>
                <a:moveTo>
                  <a:pt x="105" y="128"/>
                </a:moveTo>
                <a:lnTo>
                  <a:pt x="105" y="128"/>
                </a:lnTo>
                <a:lnTo>
                  <a:pt x="109" y="128"/>
                </a:lnTo>
                <a:lnTo>
                  <a:pt x="111" y="128"/>
                </a:lnTo>
                <a:lnTo>
                  <a:pt x="118" y="124"/>
                </a:lnTo>
                <a:lnTo>
                  <a:pt x="118" y="124"/>
                </a:lnTo>
                <a:lnTo>
                  <a:pt x="116" y="121"/>
                </a:lnTo>
                <a:lnTo>
                  <a:pt x="116" y="121"/>
                </a:lnTo>
                <a:lnTo>
                  <a:pt x="113" y="121"/>
                </a:lnTo>
                <a:lnTo>
                  <a:pt x="105" y="128"/>
                </a:lnTo>
                <a:lnTo>
                  <a:pt x="105" y="128"/>
                </a:lnTo>
                <a:close/>
                <a:moveTo>
                  <a:pt x="111" y="132"/>
                </a:moveTo>
                <a:lnTo>
                  <a:pt x="111" y="132"/>
                </a:lnTo>
                <a:lnTo>
                  <a:pt x="113" y="136"/>
                </a:lnTo>
                <a:lnTo>
                  <a:pt x="114" y="136"/>
                </a:lnTo>
                <a:lnTo>
                  <a:pt x="116" y="134"/>
                </a:lnTo>
                <a:lnTo>
                  <a:pt x="118" y="132"/>
                </a:lnTo>
                <a:lnTo>
                  <a:pt x="118" y="132"/>
                </a:lnTo>
                <a:lnTo>
                  <a:pt x="114" y="130"/>
                </a:lnTo>
                <a:lnTo>
                  <a:pt x="111" y="132"/>
                </a:lnTo>
                <a:lnTo>
                  <a:pt x="111" y="132"/>
                </a:lnTo>
                <a:close/>
                <a:moveTo>
                  <a:pt x="116" y="143"/>
                </a:moveTo>
                <a:lnTo>
                  <a:pt x="116" y="143"/>
                </a:lnTo>
                <a:lnTo>
                  <a:pt x="120" y="143"/>
                </a:lnTo>
                <a:lnTo>
                  <a:pt x="122" y="143"/>
                </a:lnTo>
                <a:lnTo>
                  <a:pt x="128" y="141"/>
                </a:lnTo>
                <a:lnTo>
                  <a:pt x="128" y="141"/>
                </a:lnTo>
                <a:lnTo>
                  <a:pt x="128" y="138"/>
                </a:lnTo>
                <a:lnTo>
                  <a:pt x="126" y="136"/>
                </a:lnTo>
                <a:lnTo>
                  <a:pt x="124" y="136"/>
                </a:lnTo>
                <a:lnTo>
                  <a:pt x="122" y="136"/>
                </a:lnTo>
                <a:lnTo>
                  <a:pt x="118" y="140"/>
                </a:lnTo>
                <a:lnTo>
                  <a:pt x="116" y="143"/>
                </a:lnTo>
                <a:lnTo>
                  <a:pt x="116" y="143"/>
                </a:lnTo>
                <a:close/>
                <a:moveTo>
                  <a:pt x="118" y="151"/>
                </a:moveTo>
                <a:lnTo>
                  <a:pt x="118" y="151"/>
                </a:lnTo>
                <a:lnTo>
                  <a:pt x="124" y="151"/>
                </a:lnTo>
                <a:lnTo>
                  <a:pt x="126" y="149"/>
                </a:lnTo>
                <a:lnTo>
                  <a:pt x="126" y="145"/>
                </a:lnTo>
                <a:lnTo>
                  <a:pt x="126" y="145"/>
                </a:lnTo>
                <a:lnTo>
                  <a:pt x="122" y="147"/>
                </a:lnTo>
                <a:lnTo>
                  <a:pt x="118" y="151"/>
                </a:lnTo>
                <a:lnTo>
                  <a:pt x="118" y="151"/>
                </a:lnTo>
                <a:close/>
                <a:moveTo>
                  <a:pt x="118" y="159"/>
                </a:moveTo>
                <a:lnTo>
                  <a:pt x="118" y="159"/>
                </a:lnTo>
                <a:lnTo>
                  <a:pt x="126" y="157"/>
                </a:lnTo>
                <a:lnTo>
                  <a:pt x="133" y="153"/>
                </a:lnTo>
                <a:lnTo>
                  <a:pt x="133" y="153"/>
                </a:lnTo>
                <a:lnTo>
                  <a:pt x="128" y="153"/>
                </a:lnTo>
                <a:lnTo>
                  <a:pt x="126" y="155"/>
                </a:lnTo>
                <a:lnTo>
                  <a:pt x="118" y="159"/>
                </a:lnTo>
                <a:lnTo>
                  <a:pt x="118" y="159"/>
                </a:lnTo>
                <a:close/>
                <a:moveTo>
                  <a:pt x="118" y="170"/>
                </a:moveTo>
                <a:lnTo>
                  <a:pt x="118" y="170"/>
                </a:lnTo>
                <a:lnTo>
                  <a:pt x="128" y="168"/>
                </a:lnTo>
                <a:lnTo>
                  <a:pt x="132" y="166"/>
                </a:lnTo>
                <a:lnTo>
                  <a:pt x="133" y="162"/>
                </a:lnTo>
                <a:lnTo>
                  <a:pt x="133" y="162"/>
                </a:lnTo>
                <a:lnTo>
                  <a:pt x="132" y="161"/>
                </a:lnTo>
                <a:lnTo>
                  <a:pt x="132" y="161"/>
                </a:lnTo>
                <a:lnTo>
                  <a:pt x="128" y="164"/>
                </a:lnTo>
                <a:lnTo>
                  <a:pt x="122" y="164"/>
                </a:lnTo>
                <a:lnTo>
                  <a:pt x="120" y="166"/>
                </a:lnTo>
                <a:lnTo>
                  <a:pt x="118" y="170"/>
                </a:lnTo>
                <a:lnTo>
                  <a:pt x="118" y="170"/>
                </a:lnTo>
                <a:close/>
                <a:moveTo>
                  <a:pt x="15" y="178"/>
                </a:moveTo>
                <a:lnTo>
                  <a:pt x="15" y="178"/>
                </a:lnTo>
                <a:lnTo>
                  <a:pt x="23" y="178"/>
                </a:lnTo>
                <a:lnTo>
                  <a:pt x="32" y="176"/>
                </a:lnTo>
                <a:lnTo>
                  <a:pt x="38" y="170"/>
                </a:lnTo>
                <a:lnTo>
                  <a:pt x="38" y="168"/>
                </a:lnTo>
                <a:lnTo>
                  <a:pt x="38" y="164"/>
                </a:lnTo>
                <a:lnTo>
                  <a:pt x="38" y="164"/>
                </a:lnTo>
                <a:lnTo>
                  <a:pt x="25" y="170"/>
                </a:lnTo>
                <a:lnTo>
                  <a:pt x="19" y="172"/>
                </a:lnTo>
                <a:lnTo>
                  <a:pt x="15" y="178"/>
                </a:lnTo>
                <a:lnTo>
                  <a:pt x="15" y="178"/>
                </a:lnTo>
                <a:close/>
                <a:moveTo>
                  <a:pt x="113" y="182"/>
                </a:moveTo>
                <a:lnTo>
                  <a:pt x="113" y="182"/>
                </a:lnTo>
                <a:lnTo>
                  <a:pt x="122" y="182"/>
                </a:lnTo>
                <a:lnTo>
                  <a:pt x="122" y="182"/>
                </a:lnTo>
                <a:lnTo>
                  <a:pt x="124" y="178"/>
                </a:lnTo>
                <a:lnTo>
                  <a:pt x="128" y="172"/>
                </a:lnTo>
                <a:lnTo>
                  <a:pt x="128" y="172"/>
                </a:lnTo>
                <a:lnTo>
                  <a:pt x="120" y="176"/>
                </a:lnTo>
                <a:lnTo>
                  <a:pt x="116" y="178"/>
                </a:lnTo>
                <a:lnTo>
                  <a:pt x="113" y="182"/>
                </a:lnTo>
                <a:lnTo>
                  <a:pt x="113" y="182"/>
                </a:lnTo>
                <a:close/>
                <a:moveTo>
                  <a:pt x="11" y="187"/>
                </a:moveTo>
                <a:lnTo>
                  <a:pt x="11" y="187"/>
                </a:lnTo>
                <a:lnTo>
                  <a:pt x="19" y="185"/>
                </a:lnTo>
                <a:lnTo>
                  <a:pt x="25" y="183"/>
                </a:lnTo>
                <a:lnTo>
                  <a:pt x="25" y="183"/>
                </a:lnTo>
                <a:lnTo>
                  <a:pt x="23" y="182"/>
                </a:lnTo>
                <a:lnTo>
                  <a:pt x="17" y="182"/>
                </a:lnTo>
                <a:lnTo>
                  <a:pt x="13" y="183"/>
                </a:lnTo>
                <a:lnTo>
                  <a:pt x="11" y="185"/>
                </a:lnTo>
                <a:lnTo>
                  <a:pt x="11" y="187"/>
                </a:lnTo>
                <a:lnTo>
                  <a:pt x="11" y="187"/>
                </a:lnTo>
                <a:close/>
                <a:moveTo>
                  <a:pt x="105" y="187"/>
                </a:moveTo>
                <a:lnTo>
                  <a:pt x="105" y="187"/>
                </a:lnTo>
                <a:lnTo>
                  <a:pt x="111" y="185"/>
                </a:lnTo>
                <a:lnTo>
                  <a:pt x="111" y="185"/>
                </a:lnTo>
                <a:lnTo>
                  <a:pt x="111" y="183"/>
                </a:lnTo>
                <a:lnTo>
                  <a:pt x="107" y="182"/>
                </a:lnTo>
                <a:lnTo>
                  <a:pt x="105" y="183"/>
                </a:lnTo>
                <a:lnTo>
                  <a:pt x="105" y="187"/>
                </a:lnTo>
                <a:lnTo>
                  <a:pt x="105" y="187"/>
                </a:lnTo>
                <a:close/>
                <a:moveTo>
                  <a:pt x="8" y="197"/>
                </a:moveTo>
                <a:lnTo>
                  <a:pt x="8" y="197"/>
                </a:lnTo>
                <a:lnTo>
                  <a:pt x="15" y="195"/>
                </a:lnTo>
                <a:lnTo>
                  <a:pt x="19" y="191"/>
                </a:lnTo>
                <a:lnTo>
                  <a:pt x="21" y="189"/>
                </a:lnTo>
                <a:lnTo>
                  <a:pt x="21" y="189"/>
                </a:lnTo>
                <a:lnTo>
                  <a:pt x="11" y="191"/>
                </a:lnTo>
                <a:lnTo>
                  <a:pt x="8" y="193"/>
                </a:lnTo>
                <a:lnTo>
                  <a:pt x="8" y="197"/>
                </a:lnTo>
                <a:lnTo>
                  <a:pt x="8" y="197"/>
                </a:lnTo>
                <a:close/>
                <a:moveTo>
                  <a:pt x="10" y="204"/>
                </a:moveTo>
                <a:lnTo>
                  <a:pt x="10" y="204"/>
                </a:lnTo>
                <a:lnTo>
                  <a:pt x="13" y="202"/>
                </a:lnTo>
                <a:lnTo>
                  <a:pt x="17" y="201"/>
                </a:lnTo>
                <a:lnTo>
                  <a:pt x="21" y="201"/>
                </a:lnTo>
                <a:lnTo>
                  <a:pt x="23" y="197"/>
                </a:lnTo>
                <a:lnTo>
                  <a:pt x="23" y="197"/>
                </a:lnTo>
                <a:lnTo>
                  <a:pt x="19" y="197"/>
                </a:lnTo>
                <a:lnTo>
                  <a:pt x="15" y="199"/>
                </a:lnTo>
                <a:lnTo>
                  <a:pt x="11" y="202"/>
                </a:lnTo>
                <a:lnTo>
                  <a:pt x="10" y="204"/>
                </a:lnTo>
                <a:lnTo>
                  <a:pt x="10" y="204"/>
                </a:lnTo>
                <a:close/>
                <a:moveTo>
                  <a:pt x="11" y="208"/>
                </a:moveTo>
                <a:lnTo>
                  <a:pt x="11" y="208"/>
                </a:lnTo>
                <a:lnTo>
                  <a:pt x="11" y="210"/>
                </a:lnTo>
                <a:lnTo>
                  <a:pt x="13" y="212"/>
                </a:lnTo>
                <a:lnTo>
                  <a:pt x="13" y="212"/>
                </a:lnTo>
                <a:lnTo>
                  <a:pt x="19" y="208"/>
                </a:lnTo>
                <a:lnTo>
                  <a:pt x="25" y="204"/>
                </a:lnTo>
                <a:lnTo>
                  <a:pt x="25" y="204"/>
                </a:lnTo>
                <a:lnTo>
                  <a:pt x="23" y="204"/>
                </a:lnTo>
                <a:lnTo>
                  <a:pt x="19" y="204"/>
                </a:lnTo>
                <a:lnTo>
                  <a:pt x="11" y="208"/>
                </a:lnTo>
                <a:lnTo>
                  <a:pt x="11" y="208"/>
                </a:lnTo>
                <a:close/>
                <a:moveTo>
                  <a:pt x="19" y="216"/>
                </a:moveTo>
                <a:lnTo>
                  <a:pt x="19" y="216"/>
                </a:lnTo>
                <a:lnTo>
                  <a:pt x="23" y="218"/>
                </a:lnTo>
                <a:lnTo>
                  <a:pt x="27" y="218"/>
                </a:lnTo>
                <a:lnTo>
                  <a:pt x="32" y="212"/>
                </a:lnTo>
                <a:lnTo>
                  <a:pt x="32" y="212"/>
                </a:lnTo>
                <a:lnTo>
                  <a:pt x="31" y="210"/>
                </a:lnTo>
                <a:lnTo>
                  <a:pt x="29" y="210"/>
                </a:lnTo>
                <a:lnTo>
                  <a:pt x="25" y="210"/>
                </a:lnTo>
                <a:lnTo>
                  <a:pt x="21" y="212"/>
                </a:lnTo>
                <a:lnTo>
                  <a:pt x="19" y="216"/>
                </a:lnTo>
                <a:lnTo>
                  <a:pt x="19" y="216"/>
                </a:lnTo>
                <a:close/>
                <a:moveTo>
                  <a:pt x="29" y="223"/>
                </a:moveTo>
                <a:lnTo>
                  <a:pt x="29" y="223"/>
                </a:lnTo>
                <a:lnTo>
                  <a:pt x="31" y="223"/>
                </a:lnTo>
                <a:lnTo>
                  <a:pt x="32" y="223"/>
                </a:lnTo>
                <a:lnTo>
                  <a:pt x="32" y="223"/>
                </a:lnTo>
                <a:lnTo>
                  <a:pt x="36" y="220"/>
                </a:lnTo>
                <a:lnTo>
                  <a:pt x="36" y="218"/>
                </a:lnTo>
                <a:lnTo>
                  <a:pt x="34" y="216"/>
                </a:lnTo>
                <a:lnTo>
                  <a:pt x="34" y="216"/>
                </a:lnTo>
                <a:lnTo>
                  <a:pt x="31" y="220"/>
                </a:lnTo>
                <a:lnTo>
                  <a:pt x="29" y="222"/>
                </a:lnTo>
                <a:lnTo>
                  <a:pt x="29" y="223"/>
                </a:lnTo>
                <a:lnTo>
                  <a:pt x="29" y="223"/>
                </a:lnTo>
                <a:close/>
                <a:moveTo>
                  <a:pt x="34" y="229"/>
                </a:moveTo>
                <a:lnTo>
                  <a:pt x="34" y="229"/>
                </a:lnTo>
                <a:lnTo>
                  <a:pt x="44" y="223"/>
                </a:lnTo>
                <a:lnTo>
                  <a:pt x="44" y="223"/>
                </a:lnTo>
                <a:lnTo>
                  <a:pt x="42" y="222"/>
                </a:lnTo>
                <a:lnTo>
                  <a:pt x="38" y="220"/>
                </a:lnTo>
                <a:lnTo>
                  <a:pt x="38" y="220"/>
                </a:lnTo>
                <a:lnTo>
                  <a:pt x="36" y="223"/>
                </a:lnTo>
                <a:lnTo>
                  <a:pt x="34" y="227"/>
                </a:lnTo>
                <a:lnTo>
                  <a:pt x="34" y="229"/>
                </a:lnTo>
                <a:lnTo>
                  <a:pt x="34" y="229"/>
                </a:lnTo>
                <a:close/>
                <a:moveTo>
                  <a:pt x="42" y="231"/>
                </a:moveTo>
                <a:lnTo>
                  <a:pt x="42" y="231"/>
                </a:lnTo>
                <a:lnTo>
                  <a:pt x="44" y="231"/>
                </a:lnTo>
                <a:lnTo>
                  <a:pt x="46" y="231"/>
                </a:lnTo>
                <a:lnTo>
                  <a:pt x="46" y="231"/>
                </a:lnTo>
                <a:lnTo>
                  <a:pt x="48" y="229"/>
                </a:lnTo>
                <a:lnTo>
                  <a:pt x="48" y="225"/>
                </a:lnTo>
                <a:lnTo>
                  <a:pt x="48" y="225"/>
                </a:lnTo>
                <a:lnTo>
                  <a:pt x="44" y="227"/>
                </a:lnTo>
                <a:lnTo>
                  <a:pt x="42" y="229"/>
                </a:lnTo>
                <a:lnTo>
                  <a:pt x="42" y="231"/>
                </a:lnTo>
                <a:lnTo>
                  <a:pt x="42" y="231"/>
                </a:lnTo>
                <a:close/>
                <a:moveTo>
                  <a:pt x="50" y="235"/>
                </a:moveTo>
                <a:lnTo>
                  <a:pt x="50" y="235"/>
                </a:lnTo>
                <a:lnTo>
                  <a:pt x="52" y="235"/>
                </a:lnTo>
                <a:lnTo>
                  <a:pt x="53" y="233"/>
                </a:lnTo>
                <a:lnTo>
                  <a:pt x="55" y="229"/>
                </a:lnTo>
                <a:lnTo>
                  <a:pt x="55" y="229"/>
                </a:lnTo>
                <a:lnTo>
                  <a:pt x="53" y="229"/>
                </a:lnTo>
                <a:lnTo>
                  <a:pt x="52" y="227"/>
                </a:lnTo>
                <a:lnTo>
                  <a:pt x="52" y="227"/>
                </a:lnTo>
                <a:lnTo>
                  <a:pt x="50" y="231"/>
                </a:lnTo>
                <a:lnTo>
                  <a:pt x="50" y="235"/>
                </a:lnTo>
                <a:lnTo>
                  <a:pt x="50" y="235"/>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60" name="Freeform 35"/>
          <p:cNvSpPr>
            <a:spLocks noEditPoints="1"/>
          </p:cNvSpPr>
          <p:nvPr/>
        </p:nvSpPr>
        <p:spPr bwMode="auto">
          <a:xfrm>
            <a:off x="8898917" y="2316033"/>
            <a:ext cx="631283" cy="725474"/>
          </a:xfrm>
          <a:custGeom>
            <a:avLst/>
            <a:gdLst/>
            <a:ahLst/>
            <a:cxnLst>
              <a:cxn ang="0">
                <a:pos x="246" y="13"/>
              </a:cxn>
              <a:cxn ang="0">
                <a:pos x="96" y="19"/>
              </a:cxn>
              <a:cxn ang="0">
                <a:pos x="31" y="63"/>
              </a:cxn>
              <a:cxn ang="0">
                <a:pos x="4" y="227"/>
              </a:cxn>
              <a:cxn ang="0">
                <a:pos x="46" y="332"/>
              </a:cxn>
              <a:cxn ang="0">
                <a:pos x="218" y="349"/>
              </a:cxn>
              <a:cxn ang="0">
                <a:pos x="307" y="225"/>
              </a:cxn>
              <a:cxn ang="0">
                <a:pos x="79" y="42"/>
              </a:cxn>
              <a:cxn ang="0">
                <a:pos x="52" y="63"/>
              </a:cxn>
              <a:cxn ang="0">
                <a:pos x="61" y="93"/>
              </a:cxn>
              <a:cxn ang="0">
                <a:pos x="31" y="110"/>
              </a:cxn>
              <a:cxn ang="0">
                <a:pos x="60" y="114"/>
              </a:cxn>
              <a:cxn ang="0">
                <a:pos x="21" y="187"/>
              </a:cxn>
              <a:cxn ang="0">
                <a:pos x="48" y="141"/>
              </a:cxn>
              <a:cxn ang="0">
                <a:pos x="23" y="149"/>
              </a:cxn>
              <a:cxn ang="0">
                <a:pos x="46" y="290"/>
              </a:cxn>
              <a:cxn ang="0">
                <a:pos x="50" y="198"/>
              </a:cxn>
              <a:cxn ang="0">
                <a:pos x="33" y="192"/>
              </a:cxn>
              <a:cxn ang="0">
                <a:pos x="50" y="227"/>
              </a:cxn>
              <a:cxn ang="0">
                <a:pos x="46" y="211"/>
              </a:cxn>
              <a:cxn ang="0">
                <a:pos x="14" y="221"/>
              </a:cxn>
              <a:cxn ang="0">
                <a:pos x="21" y="234"/>
              </a:cxn>
              <a:cxn ang="0">
                <a:pos x="21" y="255"/>
              </a:cxn>
              <a:cxn ang="0">
                <a:pos x="40" y="263"/>
              </a:cxn>
              <a:cxn ang="0">
                <a:pos x="31" y="288"/>
              </a:cxn>
              <a:cxn ang="0">
                <a:pos x="31" y="288"/>
              </a:cxn>
              <a:cxn ang="0">
                <a:pos x="54" y="295"/>
              </a:cxn>
              <a:cxn ang="0">
                <a:pos x="63" y="330"/>
              </a:cxn>
              <a:cxn ang="0">
                <a:pos x="71" y="333"/>
              </a:cxn>
              <a:cxn ang="0">
                <a:pos x="73" y="299"/>
              </a:cxn>
              <a:cxn ang="0">
                <a:pos x="81" y="339"/>
              </a:cxn>
              <a:cxn ang="0">
                <a:pos x="96" y="343"/>
              </a:cxn>
              <a:cxn ang="0">
                <a:pos x="82" y="324"/>
              </a:cxn>
              <a:cxn ang="0">
                <a:pos x="210" y="335"/>
              </a:cxn>
              <a:cxn ang="0">
                <a:pos x="82" y="299"/>
              </a:cxn>
              <a:cxn ang="0">
                <a:pos x="67" y="112"/>
              </a:cxn>
              <a:cxn ang="0">
                <a:pos x="111" y="17"/>
              </a:cxn>
              <a:cxn ang="0">
                <a:pos x="248" y="27"/>
              </a:cxn>
              <a:cxn ang="0">
                <a:pos x="302" y="124"/>
              </a:cxn>
              <a:cxn ang="0">
                <a:pos x="180" y="72"/>
              </a:cxn>
              <a:cxn ang="0">
                <a:pos x="107" y="162"/>
              </a:cxn>
              <a:cxn ang="0">
                <a:pos x="138" y="265"/>
              </a:cxn>
              <a:cxn ang="0">
                <a:pos x="235" y="242"/>
              </a:cxn>
              <a:cxn ang="0">
                <a:pos x="252" y="141"/>
              </a:cxn>
              <a:cxn ang="0">
                <a:pos x="244" y="170"/>
              </a:cxn>
              <a:cxn ang="0">
                <a:pos x="244" y="162"/>
              </a:cxn>
              <a:cxn ang="0">
                <a:pos x="227" y="139"/>
              </a:cxn>
              <a:cxn ang="0">
                <a:pos x="229" y="122"/>
              </a:cxn>
              <a:cxn ang="0">
                <a:pos x="229" y="116"/>
              </a:cxn>
              <a:cxn ang="0">
                <a:pos x="214" y="164"/>
              </a:cxn>
              <a:cxn ang="0">
                <a:pos x="185" y="91"/>
              </a:cxn>
              <a:cxn ang="0">
                <a:pos x="195" y="267"/>
              </a:cxn>
              <a:cxn ang="0">
                <a:pos x="197" y="265"/>
              </a:cxn>
              <a:cxn ang="0">
                <a:pos x="170" y="269"/>
              </a:cxn>
              <a:cxn ang="0">
                <a:pos x="119" y="221"/>
              </a:cxn>
              <a:cxn ang="0">
                <a:pos x="147" y="88"/>
              </a:cxn>
              <a:cxn ang="0">
                <a:pos x="195" y="122"/>
              </a:cxn>
              <a:cxn ang="0">
                <a:pos x="214" y="204"/>
              </a:cxn>
              <a:cxn ang="0">
                <a:pos x="210" y="221"/>
              </a:cxn>
              <a:cxn ang="0">
                <a:pos x="223" y="189"/>
              </a:cxn>
              <a:cxn ang="0">
                <a:pos x="231" y="215"/>
              </a:cxn>
              <a:cxn ang="0">
                <a:pos x="244" y="192"/>
              </a:cxn>
            </a:cxnLst>
            <a:rect l="0" t="0" r="r" b="b"/>
            <a:pathLst>
              <a:path w="315" h="362">
                <a:moveTo>
                  <a:pt x="307" y="95"/>
                </a:moveTo>
                <a:lnTo>
                  <a:pt x="307" y="95"/>
                </a:lnTo>
                <a:lnTo>
                  <a:pt x="298" y="70"/>
                </a:lnTo>
                <a:lnTo>
                  <a:pt x="283" y="48"/>
                </a:lnTo>
                <a:lnTo>
                  <a:pt x="275" y="38"/>
                </a:lnTo>
                <a:lnTo>
                  <a:pt x="265" y="29"/>
                </a:lnTo>
                <a:lnTo>
                  <a:pt x="256" y="21"/>
                </a:lnTo>
                <a:lnTo>
                  <a:pt x="246" y="13"/>
                </a:lnTo>
                <a:lnTo>
                  <a:pt x="246" y="13"/>
                </a:lnTo>
                <a:lnTo>
                  <a:pt x="229" y="8"/>
                </a:lnTo>
                <a:lnTo>
                  <a:pt x="206" y="4"/>
                </a:lnTo>
                <a:lnTo>
                  <a:pt x="182" y="0"/>
                </a:lnTo>
                <a:lnTo>
                  <a:pt x="161" y="0"/>
                </a:lnTo>
                <a:lnTo>
                  <a:pt x="161" y="0"/>
                </a:lnTo>
                <a:lnTo>
                  <a:pt x="142" y="2"/>
                </a:lnTo>
                <a:lnTo>
                  <a:pt x="124" y="6"/>
                </a:lnTo>
                <a:lnTo>
                  <a:pt x="111" y="11"/>
                </a:lnTo>
                <a:lnTo>
                  <a:pt x="96" y="19"/>
                </a:lnTo>
                <a:lnTo>
                  <a:pt x="96" y="19"/>
                </a:lnTo>
                <a:lnTo>
                  <a:pt x="82" y="25"/>
                </a:lnTo>
                <a:lnTo>
                  <a:pt x="69" y="30"/>
                </a:lnTo>
                <a:lnTo>
                  <a:pt x="69" y="30"/>
                </a:lnTo>
                <a:lnTo>
                  <a:pt x="60" y="36"/>
                </a:lnTo>
                <a:lnTo>
                  <a:pt x="48" y="46"/>
                </a:lnTo>
                <a:lnTo>
                  <a:pt x="37" y="55"/>
                </a:lnTo>
                <a:lnTo>
                  <a:pt x="31" y="63"/>
                </a:lnTo>
                <a:lnTo>
                  <a:pt x="31" y="63"/>
                </a:lnTo>
                <a:lnTo>
                  <a:pt x="27" y="72"/>
                </a:lnTo>
                <a:lnTo>
                  <a:pt x="21" y="86"/>
                </a:lnTo>
                <a:lnTo>
                  <a:pt x="14" y="116"/>
                </a:lnTo>
                <a:lnTo>
                  <a:pt x="14" y="116"/>
                </a:lnTo>
                <a:lnTo>
                  <a:pt x="8" y="141"/>
                </a:lnTo>
                <a:lnTo>
                  <a:pt x="2" y="168"/>
                </a:lnTo>
                <a:lnTo>
                  <a:pt x="0" y="196"/>
                </a:lnTo>
                <a:lnTo>
                  <a:pt x="2" y="211"/>
                </a:lnTo>
                <a:lnTo>
                  <a:pt x="4" y="227"/>
                </a:lnTo>
                <a:lnTo>
                  <a:pt x="4" y="227"/>
                </a:lnTo>
                <a:lnTo>
                  <a:pt x="8" y="253"/>
                </a:lnTo>
                <a:lnTo>
                  <a:pt x="14" y="276"/>
                </a:lnTo>
                <a:lnTo>
                  <a:pt x="14" y="276"/>
                </a:lnTo>
                <a:lnTo>
                  <a:pt x="20" y="290"/>
                </a:lnTo>
                <a:lnTo>
                  <a:pt x="29" y="305"/>
                </a:lnTo>
                <a:lnTo>
                  <a:pt x="39" y="320"/>
                </a:lnTo>
                <a:lnTo>
                  <a:pt x="46" y="332"/>
                </a:lnTo>
                <a:lnTo>
                  <a:pt x="46" y="332"/>
                </a:lnTo>
                <a:lnTo>
                  <a:pt x="61" y="341"/>
                </a:lnTo>
                <a:lnTo>
                  <a:pt x="81" y="349"/>
                </a:lnTo>
                <a:lnTo>
                  <a:pt x="103" y="356"/>
                </a:lnTo>
                <a:lnTo>
                  <a:pt x="126" y="360"/>
                </a:lnTo>
                <a:lnTo>
                  <a:pt x="151" y="362"/>
                </a:lnTo>
                <a:lnTo>
                  <a:pt x="174" y="360"/>
                </a:lnTo>
                <a:lnTo>
                  <a:pt x="197" y="356"/>
                </a:lnTo>
                <a:lnTo>
                  <a:pt x="218" y="349"/>
                </a:lnTo>
                <a:lnTo>
                  <a:pt x="218" y="349"/>
                </a:lnTo>
                <a:lnTo>
                  <a:pt x="227" y="345"/>
                </a:lnTo>
                <a:lnTo>
                  <a:pt x="235" y="339"/>
                </a:lnTo>
                <a:lnTo>
                  <a:pt x="254" y="324"/>
                </a:lnTo>
                <a:lnTo>
                  <a:pt x="269" y="307"/>
                </a:lnTo>
                <a:lnTo>
                  <a:pt x="281" y="292"/>
                </a:lnTo>
                <a:lnTo>
                  <a:pt x="281" y="292"/>
                </a:lnTo>
                <a:lnTo>
                  <a:pt x="292" y="272"/>
                </a:lnTo>
                <a:lnTo>
                  <a:pt x="300" y="250"/>
                </a:lnTo>
                <a:lnTo>
                  <a:pt x="307" y="225"/>
                </a:lnTo>
                <a:lnTo>
                  <a:pt x="313" y="198"/>
                </a:lnTo>
                <a:lnTo>
                  <a:pt x="315" y="170"/>
                </a:lnTo>
                <a:lnTo>
                  <a:pt x="315" y="143"/>
                </a:lnTo>
                <a:lnTo>
                  <a:pt x="313" y="118"/>
                </a:lnTo>
                <a:lnTo>
                  <a:pt x="307" y="95"/>
                </a:lnTo>
                <a:lnTo>
                  <a:pt x="307" y="95"/>
                </a:lnTo>
                <a:close/>
                <a:moveTo>
                  <a:pt x="79" y="38"/>
                </a:moveTo>
                <a:lnTo>
                  <a:pt x="79" y="38"/>
                </a:lnTo>
                <a:lnTo>
                  <a:pt x="79" y="42"/>
                </a:lnTo>
                <a:lnTo>
                  <a:pt x="77" y="46"/>
                </a:lnTo>
                <a:lnTo>
                  <a:pt x="75" y="49"/>
                </a:lnTo>
                <a:lnTo>
                  <a:pt x="75" y="55"/>
                </a:lnTo>
                <a:lnTo>
                  <a:pt x="75" y="55"/>
                </a:lnTo>
                <a:lnTo>
                  <a:pt x="67" y="57"/>
                </a:lnTo>
                <a:lnTo>
                  <a:pt x="61" y="61"/>
                </a:lnTo>
                <a:lnTo>
                  <a:pt x="52" y="67"/>
                </a:lnTo>
                <a:lnTo>
                  <a:pt x="52" y="67"/>
                </a:lnTo>
                <a:lnTo>
                  <a:pt x="52" y="63"/>
                </a:lnTo>
                <a:lnTo>
                  <a:pt x="54" y="57"/>
                </a:lnTo>
                <a:lnTo>
                  <a:pt x="60" y="49"/>
                </a:lnTo>
                <a:lnTo>
                  <a:pt x="69" y="44"/>
                </a:lnTo>
                <a:lnTo>
                  <a:pt x="79" y="38"/>
                </a:lnTo>
                <a:lnTo>
                  <a:pt x="79" y="38"/>
                </a:lnTo>
                <a:close/>
                <a:moveTo>
                  <a:pt x="63" y="76"/>
                </a:moveTo>
                <a:lnTo>
                  <a:pt x="63" y="76"/>
                </a:lnTo>
                <a:lnTo>
                  <a:pt x="63" y="84"/>
                </a:lnTo>
                <a:lnTo>
                  <a:pt x="61" y="93"/>
                </a:lnTo>
                <a:lnTo>
                  <a:pt x="58" y="101"/>
                </a:lnTo>
                <a:lnTo>
                  <a:pt x="52" y="107"/>
                </a:lnTo>
                <a:lnTo>
                  <a:pt x="44" y="112"/>
                </a:lnTo>
                <a:lnTo>
                  <a:pt x="37" y="118"/>
                </a:lnTo>
                <a:lnTo>
                  <a:pt x="29" y="122"/>
                </a:lnTo>
                <a:lnTo>
                  <a:pt x="21" y="124"/>
                </a:lnTo>
                <a:lnTo>
                  <a:pt x="21" y="124"/>
                </a:lnTo>
                <a:lnTo>
                  <a:pt x="25" y="116"/>
                </a:lnTo>
                <a:lnTo>
                  <a:pt x="31" y="110"/>
                </a:lnTo>
                <a:lnTo>
                  <a:pt x="42" y="99"/>
                </a:lnTo>
                <a:lnTo>
                  <a:pt x="54" y="90"/>
                </a:lnTo>
                <a:lnTo>
                  <a:pt x="60" y="84"/>
                </a:lnTo>
                <a:lnTo>
                  <a:pt x="63" y="76"/>
                </a:lnTo>
                <a:lnTo>
                  <a:pt x="63" y="76"/>
                </a:lnTo>
                <a:close/>
                <a:moveTo>
                  <a:pt x="54" y="112"/>
                </a:moveTo>
                <a:lnTo>
                  <a:pt x="54" y="112"/>
                </a:lnTo>
                <a:lnTo>
                  <a:pt x="58" y="112"/>
                </a:lnTo>
                <a:lnTo>
                  <a:pt x="60" y="114"/>
                </a:lnTo>
                <a:lnTo>
                  <a:pt x="60" y="114"/>
                </a:lnTo>
                <a:lnTo>
                  <a:pt x="58" y="128"/>
                </a:lnTo>
                <a:lnTo>
                  <a:pt x="58" y="141"/>
                </a:lnTo>
                <a:lnTo>
                  <a:pt x="54" y="150"/>
                </a:lnTo>
                <a:lnTo>
                  <a:pt x="50" y="162"/>
                </a:lnTo>
                <a:lnTo>
                  <a:pt x="46" y="170"/>
                </a:lnTo>
                <a:lnTo>
                  <a:pt x="39" y="175"/>
                </a:lnTo>
                <a:lnTo>
                  <a:pt x="31" y="181"/>
                </a:lnTo>
                <a:lnTo>
                  <a:pt x="21" y="187"/>
                </a:lnTo>
                <a:lnTo>
                  <a:pt x="21" y="187"/>
                </a:lnTo>
                <a:lnTo>
                  <a:pt x="21" y="179"/>
                </a:lnTo>
                <a:lnTo>
                  <a:pt x="25" y="173"/>
                </a:lnTo>
                <a:lnTo>
                  <a:pt x="35" y="164"/>
                </a:lnTo>
                <a:lnTo>
                  <a:pt x="44" y="154"/>
                </a:lnTo>
                <a:lnTo>
                  <a:pt x="50" y="149"/>
                </a:lnTo>
                <a:lnTo>
                  <a:pt x="54" y="143"/>
                </a:lnTo>
                <a:lnTo>
                  <a:pt x="54" y="143"/>
                </a:lnTo>
                <a:lnTo>
                  <a:pt x="48" y="141"/>
                </a:lnTo>
                <a:lnTo>
                  <a:pt x="42" y="143"/>
                </a:lnTo>
                <a:lnTo>
                  <a:pt x="39" y="145"/>
                </a:lnTo>
                <a:lnTo>
                  <a:pt x="35" y="149"/>
                </a:lnTo>
                <a:lnTo>
                  <a:pt x="27" y="158"/>
                </a:lnTo>
                <a:lnTo>
                  <a:pt x="21" y="162"/>
                </a:lnTo>
                <a:lnTo>
                  <a:pt x="18" y="164"/>
                </a:lnTo>
                <a:lnTo>
                  <a:pt x="18" y="164"/>
                </a:lnTo>
                <a:lnTo>
                  <a:pt x="20" y="154"/>
                </a:lnTo>
                <a:lnTo>
                  <a:pt x="23" y="149"/>
                </a:lnTo>
                <a:lnTo>
                  <a:pt x="33" y="135"/>
                </a:lnTo>
                <a:lnTo>
                  <a:pt x="44" y="126"/>
                </a:lnTo>
                <a:lnTo>
                  <a:pt x="54" y="112"/>
                </a:lnTo>
                <a:lnTo>
                  <a:pt x="54" y="112"/>
                </a:lnTo>
                <a:close/>
                <a:moveTo>
                  <a:pt x="61" y="284"/>
                </a:moveTo>
                <a:lnTo>
                  <a:pt x="61" y="284"/>
                </a:lnTo>
                <a:lnTo>
                  <a:pt x="54" y="286"/>
                </a:lnTo>
                <a:lnTo>
                  <a:pt x="46" y="290"/>
                </a:lnTo>
                <a:lnTo>
                  <a:pt x="46" y="290"/>
                </a:lnTo>
                <a:lnTo>
                  <a:pt x="46" y="284"/>
                </a:lnTo>
                <a:lnTo>
                  <a:pt x="48" y="278"/>
                </a:lnTo>
                <a:lnTo>
                  <a:pt x="56" y="271"/>
                </a:lnTo>
                <a:lnTo>
                  <a:pt x="56" y="271"/>
                </a:lnTo>
                <a:lnTo>
                  <a:pt x="60" y="272"/>
                </a:lnTo>
                <a:lnTo>
                  <a:pt x="60" y="274"/>
                </a:lnTo>
                <a:lnTo>
                  <a:pt x="61" y="284"/>
                </a:lnTo>
                <a:lnTo>
                  <a:pt x="61" y="284"/>
                </a:lnTo>
                <a:close/>
                <a:moveTo>
                  <a:pt x="50" y="198"/>
                </a:moveTo>
                <a:lnTo>
                  <a:pt x="50" y="198"/>
                </a:lnTo>
                <a:lnTo>
                  <a:pt x="46" y="198"/>
                </a:lnTo>
                <a:lnTo>
                  <a:pt x="42" y="200"/>
                </a:lnTo>
                <a:lnTo>
                  <a:pt x="37" y="204"/>
                </a:lnTo>
                <a:lnTo>
                  <a:pt x="31" y="208"/>
                </a:lnTo>
                <a:lnTo>
                  <a:pt x="23" y="211"/>
                </a:lnTo>
                <a:lnTo>
                  <a:pt x="23" y="211"/>
                </a:lnTo>
                <a:lnTo>
                  <a:pt x="27" y="200"/>
                </a:lnTo>
                <a:lnTo>
                  <a:pt x="33" y="192"/>
                </a:lnTo>
                <a:lnTo>
                  <a:pt x="48" y="179"/>
                </a:lnTo>
                <a:lnTo>
                  <a:pt x="48" y="179"/>
                </a:lnTo>
                <a:lnTo>
                  <a:pt x="52" y="183"/>
                </a:lnTo>
                <a:lnTo>
                  <a:pt x="52" y="187"/>
                </a:lnTo>
                <a:lnTo>
                  <a:pt x="50" y="198"/>
                </a:lnTo>
                <a:lnTo>
                  <a:pt x="50" y="198"/>
                </a:lnTo>
                <a:close/>
                <a:moveTo>
                  <a:pt x="50" y="213"/>
                </a:moveTo>
                <a:lnTo>
                  <a:pt x="50" y="227"/>
                </a:lnTo>
                <a:lnTo>
                  <a:pt x="50" y="227"/>
                </a:lnTo>
                <a:lnTo>
                  <a:pt x="44" y="229"/>
                </a:lnTo>
                <a:lnTo>
                  <a:pt x="40" y="232"/>
                </a:lnTo>
                <a:lnTo>
                  <a:pt x="37" y="236"/>
                </a:lnTo>
                <a:lnTo>
                  <a:pt x="29" y="236"/>
                </a:lnTo>
                <a:lnTo>
                  <a:pt x="29" y="236"/>
                </a:lnTo>
                <a:lnTo>
                  <a:pt x="31" y="229"/>
                </a:lnTo>
                <a:lnTo>
                  <a:pt x="37" y="223"/>
                </a:lnTo>
                <a:lnTo>
                  <a:pt x="40" y="217"/>
                </a:lnTo>
                <a:lnTo>
                  <a:pt x="46" y="211"/>
                </a:lnTo>
                <a:lnTo>
                  <a:pt x="46" y="211"/>
                </a:lnTo>
                <a:lnTo>
                  <a:pt x="50" y="213"/>
                </a:lnTo>
                <a:lnTo>
                  <a:pt x="50" y="213"/>
                </a:lnTo>
                <a:close/>
                <a:moveTo>
                  <a:pt x="21" y="255"/>
                </a:moveTo>
                <a:lnTo>
                  <a:pt x="21" y="255"/>
                </a:lnTo>
                <a:lnTo>
                  <a:pt x="18" y="250"/>
                </a:lnTo>
                <a:lnTo>
                  <a:pt x="16" y="240"/>
                </a:lnTo>
                <a:lnTo>
                  <a:pt x="14" y="221"/>
                </a:lnTo>
                <a:lnTo>
                  <a:pt x="14" y="221"/>
                </a:lnTo>
                <a:lnTo>
                  <a:pt x="20" y="219"/>
                </a:lnTo>
                <a:lnTo>
                  <a:pt x="23" y="217"/>
                </a:lnTo>
                <a:lnTo>
                  <a:pt x="29" y="215"/>
                </a:lnTo>
                <a:lnTo>
                  <a:pt x="33" y="215"/>
                </a:lnTo>
                <a:lnTo>
                  <a:pt x="33" y="215"/>
                </a:lnTo>
                <a:lnTo>
                  <a:pt x="31" y="221"/>
                </a:lnTo>
                <a:lnTo>
                  <a:pt x="27" y="225"/>
                </a:lnTo>
                <a:lnTo>
                  <a:pt x="23" y="229"/>
                </a:lnTo>
                <a:lnTo>
                  <a:pt x="21" y="234"/>
                </a:lnTo>
                <a:lnTo>
                  <a:pt x="21" y="234"/>
                </a:lnTo>
                <a:lnTo>
                  <a:pt x="21" y="238"/>
                </a:lnTo>
                <a:lnTo>
                  <a:pt x="23" y="240"/>
                </a:lnTo>
                <a:lnTo>
                  <a:pt x="29" y="244"/>
                </a:lnTo>
                <a:lnTo>
                  <a:pt x="29" y="244"/>
                </a:lnTo>
                <a:lnTo>
                  <a:pt x="27" y="248"/>
                </a:lnTo>
                <a:lnTo>
                  <a:pt x="25" y="250"/>
                </a:lnTo>
                <a:lnTo>
                  <a:pt x="23" y="252"/>
                </a:lnTo>
                <a:lnTo>
                  <a:pt x="21" y="255"/>
                </a:lnTo>
                <a:lnTo>
                  <a:pt x="21" y="255"/>
                </a:lnTo>
                <a:close/>
                <a:moveTo>
                  <a:pt x="48" y="236"/>
                </a:moveTo>
                <a:lnTo>
                  <a:pt x="48" y="236"/>
                </a:lnTo>
                <a:lnTo>
                  <a:pt x="52" y="240"/>
                </a:lnTo>
                <a:lnTo>
                  <a:pt x="52" y="246"/>
                </a:lnTo>
                <a:lnTo>
                  <a:pt x="54" y="259"/>
                </a:lnTo>
                <a:lnTo>
                  <a:pt x="54" y="259"/>
                </a:lnTo>
                <a:lnTo>
                  <a:pt x="46" y="261"/>
                </a:lnTo>
                <a:lnTo>
                  <a:pt x="40" y="263"/>
                </a:lnTo>
                <a:lnTo>
                  <a:pt x="35" y="265"/>
                </a:lnTo>
                <a:lnTo>
                  <a:pt x="27" y="267"/>
                </a:lnTo>
                <a:lnTo>
                  <a:pt x="27" y="267"/>
                </a:lnTo>
                <a:lnTo>
                  <a:pt x="29" y="257"/>
                </a:lnTo>
                <a:lnTo>
                  <a:pt x="35" y="250"/>
                </a:lnTo>
                <a:lnTo>
                  <a:pt x="48" y="236"/>
                </a:lnTo>
                <a:lnTo>
                  <a:pt x="48" y="236"/>
                </a:lnTo>
                <a:close/>
                <a:moveTo>
                  <a:pt x="31" y="288"/>
                </a:moveTo>
                <a:lnTo>
                  <a:pt x="31" y="288"/>
                </a:lnTo>
                <a:lnTo>
                  <a:pt x="29" y="282"/>
                </a:lnTo>
                <a:lnTo>
                  <a:pt x="31" y="278"/>
                </a:lnTo>
                <a:lnTo>
                  <a:pt x="33" y="274"/>
                </a:lnTo>
                <a:lnTo>
                  <a:pt x="39" y="274"/>
                </a:lnTo>
                <a:lnTo>
                  <a:pt x="39" y="274"/>
                </a:lnTo>
                <a:lnTo>
                  <a:pt x="37" y="282"/>
                </a:lnTo>
                <a:lnTo>
                  <a:pt x="35" y="286"/>
                </a:lnTo>
                <a:lnTo>
                  <a:pt x="31" y="288"/>
                </a:lnTo>
                <a:lnTo>
                  <a:pt x="31" y="288"/>
                </a:lnTo>
                <a:close/>
                <a:moveTo>
                  <a:pt x="46" y="312"/>
                </a:moveTo>
                <a:lnTo>
                  <a:pt x="46" y="312"/>
                </a:lnTo>
                <a:lnTo>
                  <a:pt x="44" y="311"/>
                </a:lnTo>
                <a:lnTo>
                  <a:pt x="40" y="307"/>
                </a:lnTo>
                <a:lnTo>
                  <a:pt x="39" y="299"/>
                </a:lnTo>
                <a:lnTo>
                  <a:pt x="39" y="299"/>
                </a:lnTo>
                <a:lnTo>
                  <a:pt x="44" y="297"/>
                </a:lnTo>
                <a:lnTo>
                  <a:pt x="54" y="295"/>
                </a:lnTo>
                <a:lnTo>
                  <a:pt x="54" y="295"/>
                </a:lnTo>
                <a:lnTo>
                  <a:pt x="52" y="301"/>
                </a:lnTo>
                <a:lnTo>
                  <a:pt x="50" y="305"/>
                </a:lnTo>
                <a:lnTo>
                  <a:pt x="48" y="309"/>
                </a:lnTo>
                <a:lnTo>
                  <a:pt x="46" y="312"/>
                </a:lnTo>
                <a:lnTo>
                  <a:pt x="46" y="312"/>
                </a:lnTo>
                <a:close/>
                <a:moveTo>
                  <a:pt x="71" y="333"/>
                </a:moveTo>
                <a:lnTo>
                  <a:pt x="71" y="333"/>
                </a:lnTo>
                <a:lnTo>
                  <a:pt x="67" y="332"/>
                </a:lnTo>
                <a:lnTo>
                  <a:pt x="63" y="330"/>
                </a:lnTo>
                <a:lnTo>
                  <a:pt x="61" y="326"/>
                </a:lnTo>
                <a:lnTo>
                  <a:pt x="60" y="320"/>
                </a:lnTo>
                <a:lnTo>
                  <a:pt x="60" y="320"/>
                </a:lnTo>
                <a:lnTo>
                  <a:pt x="65" y="320"/>
                </a:lnTo>
                <a:lnTo>
                  <a:pt x="71" y="318"/>
                </a:lnTo>
                <a:lnTo>
                  <a:pt x="71" y="318"/>
                </a:lnTo>
                <a:lnTo>
                  <a:pt x="71" y="326"/>
                </a:lnTo>
                <a:lnTo>
                  <a:pt x="71" y="333"/>
                </a:lnTo>
                <a:lnTo>
                  <a:pt x="71" y="333"/>
                </a:lnTo>
                <a:close/>
                <a:moveTo>
                  <a:pt x="58" y="311"/>
                </a:moveTo>
                <a:lnTo>
                  <a:pt x="58" y="311"/>
                </a:lnTo>
                <a:lnTo>
                  <a:pt x="58" y="305"/>
                </a:lnTo>
                <a:lnTo>
                  <a:pt x="61" y="303"/>
                </a:lnTo>
                <a:lnTo>
                  <a:pt x="65" y="301"/>
                </a:lnTo>
                <a:lnTo>
                  <a:pt x="67" y="295"/>
                </a:lnTo>
                <a:lnTo>
                  <a:pt x="67" y="295"/>
                </a:lnTo>
                <a:lnTo>
                  <a:pt x="71" y="297"/>
                </a:lnTo>
                <a:lnTo>
                  <a:pt x="73" y="299"/>
                </a:lnTo>
                <a:lnTo>
                  <a:pt x="75" y="307"/>
                </a:lnTo>
                <a:lnTo>
                  <a:pt x="75" y="307"/>
                </a:lnTo>
                <a:lnTo>
                  <a:pt x="67" y="311"/>
                </a:lnTo>
                <a:lnTo>
                  <a:pt x="58" y="311"/>
                </a:lnTo>
                <a:lnTo>
                  <a:pt x="58" y="311"/>
                </a:lnTo>
                <a:close/>
                <a:moveTo>
                  <a:pt x="96" y="343"/>
                </a:moveTo>
                <a:lnTo>
                  <a:pt x="96" y="343"/>
                </a:lnTo>
                <a:lnTo>
                  <a:pt x="84" y="341"/>
                </a:lnTo>
                <a:lnTo>
                  <a:pt x="81" y="339"/>
                </a:lnTo>
                <a:lnTo>
                  <a:pt x="77" y="335"/>
                </a:lnTo>
                <a:lnTo>
                  <a:pt x="77" y="335"/>
                </a:lnTo>
                <a:lnTo>
                  <a:pt x="86" y="332"/>
                </a:lnTo>
                <a:lnTo>
                  <a:pt x="92" y="332"/>
                </a:lnTo>
                <a:lnTo>
                  <a:pt x="98" y="332"/>
                </a:lnTo>
                <a:lnTo>
                  <a:pt x="98" y="332"/>
                </a:lnTo>
                <a:lnTo>
                  <a:pt x="96" y="337"/>
                </a:lnTo>
                <a:lnTo>
                  <a:pt x="96" y="343"/>
                </a:lnTo>
                <a:lnTo>
                  <a:pt x="96" y="343"/>
                </a:lnTo>
                <a:close/>
                <a:moveTo>
                  <a:pt x="82" y="324"/>
                </a:moveTo>
                <a:lnTo>
                  <a:pt x="82" y="324"/>
                </a:lnTo>
                <a:lnTo>
                  <a:pt x="86" y="318"/>
                </a:lnTo>
                <a:lnTo>
                  <a:pt x="86" y="318"/>
                </a:lnTo>
                <a:lnTo>
                  <a:pt x="90" y="318"/>
                </a:lnTo>
                <a:lnTo>
                  <a:pt x="92" y="320"/>
                </a:lnTo>
                <a:lnTo>
                  <a:pt x="92" y="320"/>
                </a:lnTo>
                <a:lnTo>
                  <a:pt x="90" y="324"/>
                </a:lnTo>
                <a:lnTo>
                  <a:pt x="82" y="324"/>
                </a:lnTo>
                <a:close/>
                <a:moveTo>
                  <a:pt x="277" y="280"/>
                </a:moveTo>
                <a:lnTo>
                  <a:pt x="277" y="280"/>
                </a:lnTo>
                <a:lnTo>
                  <a:pt x="269" y="293"/>
                </a:lnTo>
                <a:lnTo>
                  <a:pt x="256" y="309"/>
                </a:lnTo>
                <a:lnTo>
                  <a:pt x="241" y="322"/>
                </a:lnTo>
                <a:lnTo>
                  <a:pt x="233" y="328"/>
                </a:lnTo>
                <a:lnTo>
                  <a:pt x="227" y="332"/>
                </a:lnTo>
                <a:lnTo>
                  <a:pt x="227" y="332"/>
                </a:lnTo>
                <a:lnTo>
                  <a:pt x="210" y="335"/>
                </a:lnTo>
                <a:lnTo>
                  <a:pt x="191" y="335"/>
                </a:lnTo>
                <a:lnTo>
                  <a:pt x="174" y="335"/>
                </a:lnTo>
                <a:lnTo>
                  <a:pt x="155" y="333"/>
                </a:lnTo>
                <a:lnTo>
                  <a:pt x="138" y="330"/>
                </a:lnTo>
                <a:lnTo>
                  <a:pt x="121" y="324"/>
                </a:lnTo>
                <a:lnTo>
                  <a:pt x="107" y="318"/>
                </a:lnTo>
                <a:lnTo>
                  <a:pt x="96" y="311"/>
                </a:lnTo>
                <a:lnTo>
                  <a:pt x="96" y="311"/>
                </a:lnTo>
                <a:lnTo>
                  <a:pt x="82" y="299"/>
                </a:lnTo>
                <a:lnTo>
                  <a:pt x="73" y="286"/>
                </a:lnTo>
                <a:lnTo>
                  <a:pt x="73" y="286"/>
                </a:lnTo>
                <a:lnTo>
                  <a:pt x="67" y="269"/>
                </a:lnTo>
                <a:lnTo>
                  <a:pt x="63" y="248"/>
                </a:lnTo>
                <a:lnTo>
                  <a:pt x="60" y="221"/>
                </a:lnTo>
                <a:lnTo>
                  <a:pt x="60" y="194"/>
                </a:lnTo>
                <a:lnTo>
                  <a:pt x="61" y="166"/>
                </a:lnTo>
                <a:lnTo>
                  <a:pt x="63" y="137"/>
                </a:lnTo>
                <a:lnTo>
                  <a:pt x="67" y="112"/>
                </a:lnTo>
                <a:lnTo>
                  <a:pt x="71" y="91"/>
                </a:lnTo>
                <a:lnTo>
                  <a:pt x="71" y="91"/>
                </a:lnTo>
                <a:lnTo>
                  <a:pt x="75" y="72"/>
                </a:lnTo>
                <a:lnTo>
                  <a:pt x="82" y="53"/>
                </a:lnTo>
                <a:lnTo>
                  <a:pt x="92" y="34"/>
                </a:lnTo>
                <a:lnTo>
                  <a:pt x="98" y="29"/>
                </a:lnTo>
                <a:lnTo>
                  <a:pt x="101" y="23"/>
                </a:lnTo>
                <a:lnTo>
                  <a:pt x="101" y="23"/>
                </a:lnTo>
                <a:lnTo>
                  <a:pt x="111" y="17"/>
                </a:lnTo>
                <a:lnTo>
                  <a:pt x="121" y="13"/>
                </a:lnTo>
                <a:lnTo>
                  <a:pt x="143" y="9"/>
                </a:lnTo>
                <a:lnTo>
                  <a:pt x="143" y="9"/>
                </a:lnTo>
                <a:lnTo>
                  <a:pt x="161" y="8"/>
                </a:lnTo>
                <a:lnTo>
                  <a:pt x="180" y="8"/>
                </a:lnTo>
                <a:lnTo>
                  <a:pt x="199" y="11"/>
                </a:lnTo>
                <a:lnTo>
                  <a:pt x="216" y="15"/>
                </a:lnTo>
                <a:lnTo>
                  <a:pt x="233" y="21"/>
                </a:lnTo>
                <a:lnTo>
                  <a:pt x="248" y="27"/>
                </a:lnTo>
                <a:lnTo>
                  <a:pt x="260" y="36"/>
                </a:lnTo>
                <a:lnTo>
                  <a:pt x="269" y="44"/>
                </a:lnTo>
                <a:lnTo>
                  <a:pt x="269" y="44"/>
                </a:lnTo>
                <a:lnTo>
                  <a:pt x="279" y="55"/>
                </a:lnTo>
                <a:lnTo>
                  <a:pt x="284" y="67"/>
                </a:lnTo>
                <a:lnTo>
                  <a:pt x="290" y="80"/>
                </a:lnTo>
                <a:lnTo>
                  <a:pt x="296" y="93"/>
                </a:lnTo>
                <a:lnTo>
                  <a:pt x="300" y="109"/>
                </a:lnTo>
                <a:lnTo>
                  <a:pt x="302" y="124"/>
                </a:lnTo>
                <a:lnTo>
                  <a:pt x="305" y="156"/>
                </a:lnTo>
                <a:lnTo>
                  <a:pt x="304" y="189"/>
                </a:lnTo>
                <a:lnTo>
                  <a:pt x="298" y="223"/>
                </a:lnTo>
                <a:lnTo>
                  <a:pt x="290" y="253"/>
                </a:lnTo>
                <a:lnTo>
                  <a:pt x="284" y="267"/>
                </a:lnTo>
                <a:lnTo>
                  <a:pt x="277" y="280"/>
                </a:lnTo>
                <a:lnTo>
                  <a:pt x="277" y="280"/>
                </a:lnTo>
                <a:close/>
                <a:moveTo>
                  <a:pt x="180" y="72"/>
                </a:moveTo>
                <a:lnTo>
                  <a:pt x="180" y="72"/>
                </a:lnTo>
                <a:lnTo>
                  <a:pt x="164" y="72"/>
                </a:lnTo>
                <a:lnTo>
                  <a:pt x="153" y="76"/>
                </a:lnTo>
                <a:lnTo>
                  <a:pt x="142" y="84"/>
                </a:lnTo>
                <a:lnTo>
                  <a:pt x="132" y="91"/>
                </a:lnTo>
                <a:lnTo>
                  <a:pt x="124" y="103"/>
                </a:lnTo>
                <a:lnTo>
                  <a:pt x="119" y="116"/>
                </a:lnTo>
                <a:lnTo>
                  <a:pt x="113" y="130"/>
                </a:lnTo>
                <a:lnTo>
                  <a:pt x="109" y="145"/>
                </a:lnTo>
                <a:lnTo>
                  <a:pt x="107" y="162"/>
                </a:lnTo>
                <a:lnTo>
                  <a:pt x="105" y="177"/>
                </a:lnTo>
                <a:lnTo>
                  <a:pt x="107" y="192"/>
                </a:lnTo>
                <a:lnTo>
                  <a:pt x="107" y="208"/>
                </a:lnTo>
                <a:lnTo>
                  <a:pt x="111" y="223"/>
                </a:lnTo>
                <a:lnTo>
                  <a:pt x="115" y="236"/>
                </a:lnTo>
                <a:lnTo>
                  <a:pt x="121" y="246"/>
                </a:lnTo>
                <a:lnTo>
                  <a:pt x="126" y="255"/>
                </a:lnTo>
                <a:lnTo>
                  <a:pt x="126" y="255"/>
                </a:lnTo>
                <a:lnTo>
                  <a:pt x="138" y="265"/>
                </a:lnTo>
                <a:lnTo>
                  <a:pt x="149" y="274"/>
                </a:lnTo>
                <a:lnTo>
                  <a:pt x="162" y="280"/>
                </a:lnTo>
                <a:lnTo>
                  <a:pt x="180" y="282"/>
                </a:lnTo>
                <a:lnTo>
                  <a:pt x="180" y="282"/>
                </a:lnTo>
                <a:lnTo>
                  <a:pt x="193" y="280"/>
                </a:lnTo>
                <a:lnTo>
                  <a:pt x="204" y="274"/>
                </a:lnTo>
                <a:lnTo>
                  <a:pt x="216" y="267"/>
                </a:lnTo>
                <a:lnTo>
                  <a:pt x="225" y="255"/>
                </a:lnTo>
                <a:lnTo>
                  <a:pt x="235" y="242"/>
                </a:lnTo>
                <a:lnTo>
                  <a:pt x="243" y="229"/>
                </a:lnTo>
                <a:lnTo>
                  <a:pt x="248" y="213"/>
                </a:lnTo>
                <a:lnTo>
                  <a:pt x="252" y="200"/>
                </a:lnTo>
                <a:lnTo>
                  <a:pt x="252" y="200"/>
                </a:lnTo>
                <a:lnTo>
                  <a:pt x="256" y="183"/>
                </a:lnTo>
                <a:lnTo>
                  <a:pt x="258" y="168"/>
                </a:lnTo>
                <a:lnTo>
                  <a:pt x="256" y="154"/>
                </a:lnTo>
                <a:lnTo>
                  <a:pt x="252" y="141"/>
                </a:lnTo>
                <a:lnTo>
                  <a:pt x="252" y="141"/>
                </a:lnTo>
                <a:lnTo>
                  <a:pt x="243" y="116"/>
                </a:lnTo>
                <a:lnTo>
                  <a:pt x="233" y="99"/>
                </a:lnTo>
                <a:lnTo>
                  <a:pt x="223" y="88"/>
                </a:lnTo>
                <a:lnTo>
                  <a:pt x="214" y="80"/>
                </a:lnTo>
                <a:lnTo>
                  <a:pt x="204" y="76"/>
                </a:lnTo>
                <a:lnTo>
                  <a:pt x="195" y="74"/>
                </a:lnTo>
                <a:lnTo>
                  <a:pt x="180" y="72"/>
                </a:lnTo>
                <a:lnTo>
                  <a:pt x="180" y="72"/>
                </a:lnTo>
                <a:close/>
                <a:moveTo>
                  <a:pt x="244" y="170"/>
                </a:moveTo>
                <a:lnTo>
                  <a:pt x="244" y="170"/>
                </a:lnTo>
                <a:lnTo>
                  <a:pt x="237" y="170"/>
                </a:lnTo>
                <a:lnTo>
                  <a:pt x="227" y="170"/>
                </a:lnTo>
                <a:lnTo>
                  <a:pt x="227" y="170"/>
                </a:lnTo>
                <a:lnTo>
                  <a:pt x="233" y="164"/>
                </a:lnTo>
                <a:lnTo>
                  <a:pt x="239" y="160"/>
                </a:lnTo>
                <a:lnTo>
                  <a:pt x="241" y="158"/>
                </a:lnTo>
                <a:lnTo>
                  <a:pt x="243" y="160"/>
                </a:lnTo>
                <a:lnTo>
                  <a:pt x="244" y="162"/>
                </a:lnTo>
                <a:lnTo>
                  <a:pt x="244" y="170"/>
                </a:lnTo>
                <a:lnTo>
                  <a:pt x="244" y="170"/>
                </a:lnTo>
                <a:close/>
                <a:moveTo>
                  <a:pt x="237" y="143"/>
                </a:moveTo>
                <a:lnTo>
                  <a:pt x="237" y="143"/>
                </a:lnTo>
                <a:lnTo>
                  <a:pt x="231" y="145"/>
                </a:lnTo>
                <a:lnTo>
                  <a:pt x="225" y="145"/>
                </a:lnTo>
                <a:lnTo>
                  <a:pt x="225" y="145"/>
                </a:lnTo>
                <a:lnTo>
                  <a:pt x="225" y="141"/>
                </a:lnTo>
                <a:lnTo>
                  <a:pt x="227" y="139"/>
                </a:lnTo>
                <a:lnTo>
                  <a:pt x="231" y="135"/>
                </a:lnTo>
                <a:lnTo>
                  <a:pt x="231" y="133"/>
                </a:lnTo>
                <a:lnTo>
                  <a:pt x="231" y="133"/>
                </a:lnTo>
                <a:lnTo>
                  <a:pt x="235" y="133"/>
                </a:lnTo>
                <a:lnTo>
                  <a:pt x="237" y="135"/>
                </a:lnTo>
                <a:lnTo>
                  <a:pt x="237" y="143"/>
                </a:lnTo>
                <a:lnTo>
                  <a:pt x="237" y="143"/>
                </a:lnTo>
                <a:close/>
                <a:moveTo>
                  <a:pt x="229" y="122"/>
                </a:moveTo>
                <a:lnTo>
                  <a:pt x="229" y="122"/>
                </a:lnTo>
                <a:lnTo>
                  <a:pt x="225" y="122"/>
                </a:lnTo>
                <a:lnTo>
                  <a:pt x="220" y="122"/>
                </a:lnTo>
                <a:lnTo>
                  <a:pt x="220" y="122"/>
                </a:lnTo>
                <a:lnTo>
                  <a:pt x="220" y="118"/>
                </a:lnTo>
                <a:lnTo>
                  <a:pt x="220" y="116"/>
                </a:lnTo>
                <a:lnTo>
                  <a:pt x="223" y="112"/>
                </a:lnTo>
                <a:lnTo>
                  <a:pt x="227" y="112"/>
                </a:lnTo>
                <a:lnTo>
                  <a:pt x="229" y="114"/>
                </a:lnTo>
                <a:lnTo>
                  <a:pt x="229" y="116"/>
                </a:lnTo>
                <a:lnTo>
                  <a:pt x="229" y="122"/>
                </a:lnTo>
                <a:lnTo>
                  <a:pt x="229" y="122"/>
                </a:lnTo>
                <a:close/>
                <a:moveTo>
                  <a:pt x="216" y="160"/>
                </a:moveTo>
                <a:lnTo>
                  <a:pt x="220" y="160"/>
                </a:lnTo>
                <a:lnTo>
                  <a:pt x="220" y="160"/>
                </a:lnTo>
                <a:lnTo>
                  <a:pt x="218" y="166"/>
                </a:lnTo>
                <a:lnTo>
                  <a:pt x="214" y="168"/>
                </a:lnTo>
                <a:lnTo>
                  <a:pt x="214" y="168"/>
                </a:lnTo>
                <a:lnTo>
                  <a:pt x="214" y="164"/>
                </a:lnTo>
                <a:lnTo>
                  <a:pt x="216" y="160"/>
                </a:lnTo>
                <a:lnTo>
                  <a:pt x="216" y="160"/>
                </a:lnTo>
                <a:close/>
                <a:moveTo>
                  <a:pt x="187" y="86"/>
                </a:moveTo>
                <a:lnTo>
                  <a:pt x="187" y="86"/>
                </a:lnTo>
                <a:lnTo>
                  <a:pt x="187" y="88"/>
                </a:lnTo>
                <a:lnTo>
                  <a:pt x="187" y="88"/>
                </a:lnTo>
                <a:lnTo>
                  <a:pt x="185" y="90"/>
                </a:lnTo>
                <a:lnTo>
                  <a:pt x="185" y="91"/>
                </a:lnTo>
                <a:lnTo>
                  <a:pt x="185" y="91"/>
                </a:lnTo>
                <a:lnTo>
                  <a:pt x="178" y="88"/>
                </a:lnTo>
                <a:lnTo>
                  <a:pt x="176" y="86"/>
                </a:lnTo>
                <a:lnTo>
                  <a:pt x="174" y="80"/>
                </a:lnTo>
                <a:lnTo>
                  <a:pt x="174" y="80"/>
                </a:lnTo>
                <a:lnTo>
                  <a:pt x="183" y="82"/>
                </a:lnTo>
                <a:lnTo>
                  <a:pt x="185" y="82"/>
                </a:lnTo>
                <a:lnTo>
                  <a:pt x="187" y="86"/>
                </a:lnTo>
                <a:lnTo>
                  <a:pt x="187" y="86"/>
                </a:lnTo>
                <a:close/>
                <a:moveTo>
                  <a:pt x="195" y="267"/>
                </a:moveTo>
                <a:lnTo>
                  <a:pt x="195" y="267"/>
                </a:lnTo>
                <a:lnTo>
                  <a:pt x="193" y="265"/>
                </a:lnTo>
                <a:lnTo>
                  <a:pt x="193" y="263"/>
                </a:lnTo>
                <a:lnTo>
                  <a:pt x="197" y="257"/>
                </a:lnTo>
                <a:lnTo>
                  <a:pt x="197" y="257"/>
                </a:lnTo>
                <a:lnTo>
                  <a:pt x="199" y="259"/>
                </a:lnTo>
                <a:lnTo>
                  <a:pt x="199" y="265"/>
                </a:lnTo>
                <a:lnTo>
                  <a:pt x="199" y="265"/>
                </a:lnTo>
                <a:lnTo>
                  <a:pt x="197" y="265"/>
                </a:lnTo>
                <a:lnTo>
                  <a:pt x="195" y="267"/>
                </a:lnTo>
                <a:lnTo>
                  <a:pt x="195" y="267"/>
                </a:lnTo>
                <a:close/>
                <a:moveTo>
                  <a:pt x="199" y="223"/>
                </a:moveTo>
                <a:lnTo>
                  <a:pt x="199" y="223"/>
                </a:lnTo>
                <a:lnTo>
                  <a:pt x="195" y="238"/>
                </a:lnTo>
                <a:lnTo>
                  <a:pt x="187" y="252"/>
                </a:lnTo>
                <a:lnTo>
                  <a:pt x="180" y="263"/>
                </a:lnTo>
                <a:lnTo>
                  <a:pt x="174" y="267"/>
                </a:lnTo>
                <a:lnTo>
                  <a:pt x="170" y="269"/>
                </a:lnTo>
                <a:lnTo>
                  <a:pt x="170" y="269"/>
                </a:lnTo>
                <a:lnTo>
                  <a:pt x="161" y="269"/>
                </a:lnTo>
                <a:lnTo>
                  <a:pt x="153" y="265"/>
                </a:lnTo>
                <a:lnTo>
                  <a:pt x="145" y="259"/>
                </a:lnTo>
                <a:lnTo>
                  <a:pt x="138" y="252"/>
                </a:lnTo>
                <a:lnTo>
                  <a:pt x="130" y="244"/>
                </a:lnTo>
                <a:lnTo>
                  <a:pt x="124" y="236"/>
                </a:lnTo>
                <a:lnTo>
                  <a:pt x="121" y="229"/>
                </a:lnTo>
                <a:lnTo>
                  <a:pt x="119" y="221"/>
                </a:lnTo>
                <a:lnTo>
                  <a:pt x="119" y="221"/>
                </a:lnTo>
                <a:lnTo>
                  <a:pt x="117" y="202"/>
                </a:lnTo>
                <a:lnTo>
                  <a:pt x="117" y="181"/>
                </a:lnTo>
                <a:lnTo>
                  <a:pt x="119" y="158"/>
                </a:lnTo>
                <a:lnTo>
                  <a:pt x="122" y="137"/>
                </a:lnTo>
                <a:lnTo>
                  <a:pt x="128" y="118"/>
                </a:lnTo>
                <a:lnTo>
                  <a:pt x="136" y="103"/>
                </a:lnTo>
                <a:lnTo>
                  <a:pt x="143" y="91"/>
                </a:lnTo>
                <a:lnTo>
                  <a:pt x="147" y="88"/>
                </a:lnTo>
                <a:lnTo>
                  <a:pt x="153" y="86"/>
                </a:lnTo>
                <a:lnTo>
                  <a:pt x="153" y="86"/>
                </a:lnTo>
                <a:lnTo>
                  <a:pt x="161" y="86"/>
                </a:lnTo>
                <a:lnTo>
                  <a:pt x="168" y="88"/>
                </a:lnTo>
                <a:lnTo>
                  <a:pt x="176" y="93"/>
                </a:lnTo>
                <a:lnTo>
                  <a:pt x="182" y="99"/>
                </a:lnTo>
                <a:lnTo>
                  <a:pt x="182" y="99"/>
                </a:lnTo>
                <a:lnTo>
                  <a:pt x="189" y="110"/>
                </a:lnTo>
                <a:lnTo>
                  <a:pt x="195" y="122"/>
                </a:lnTo>
                <a:lnTo>
                  <a:pt x="201" y="137"/>
                </a:lnTo>
                <a:lnTo>
                  <a:pt x="203" y="152"/>
                </a:lnTo>
                <a:lnTo>
                  <a:pt x="204" y="168"/>
                </a:lnTo>
                <a:lnTo>
                  <a:pt x="204" y="187"/>
                </a:lnTo>
                <a:lnTo>
                  <a:pt x="203" y="204"/>
                </a:lnTo>
                <a:lnTo>
                  <a:pt x="199" y="223"/>
                </a:lnTo>
                <a:lnTo>
                  <a:pt x="199" y="223"/>
                </a:lnTo>
                <a:close/>
                <a:moveTo>
                  <a:pt x="214" y="204"/>
                </a:moveTo>
                <a:lnTo>
                  <a:pt x="214" y="204"/>
                </a:lnTo>
                <a:lnTo>
                  <a:pt x="214" y="206"/>
                </a:lnTo>
                <a:lnTo>
                  <a:pt x="216" y="208"/>
                </a:lnTo>
                <a:lnTo>
                  <a:pt x="218" y="211"/>
                </a:lnTo>
                <a:lnTo>
                  <a:pt x="218" y="211"/>
                </a:lnTo>
                <a:lnTo>
                  <a:pt x="218" y="215"/>
                </a:lnTo>
                <a:lnTo>
                  <a:pt x="216" y="219"/>
                </a:lnTo>
                <a:lnTo>
                  <a:pt x="212" y="221"/>
                </a:lnTo>
                <a:lnTo>
                  <a:pt x="210" y="221"/>
                </a:lnTo>
                <a:lnTo>
                  <a:pt x="210" y="221"/>
                </a:lnTo>
                <a:lnTo>
                  <a:pt x="212" y="187"/>
                </a:lnTo>
                <a:lnTo>
                  <a:pt x="212" y="187"/>
                </a:lnTo>
                <a:lnTo>
                  <a:pt x="214" y="185"/>
                </a:lnTo>
                <a:lnTo>
                  <a:pt x="218" y="185"/>
                </a:lnTo>
                <a:lnTo>
                  <a:pt x="222" y="185"/>
                </a:lnTo>
                <a:lnTo>
                  <a:pt x="223" y="183"/>
                </a:lnTo>
                <a:lnTo>
                  <a:pt x="223" y="183"/>
                </a:lnTo>
                <a:lnTo>
                  <a:pt x="223" y="187"/>
                </a:lnTo>
                <a:lnTo>
                  <a:pt x="223" y="189"/>
                </a:lnTo>
                <a:lnTo>
                  <a:pt x="220" y="192"/>
                </a:lnTo>
                <a:lnTo>
                  <a:pt x="216" y="198"/>
                </a:lnTo>
                <a:lnTo>
                  <a:pt x="214" y="200"/>
                </a:lnTo>
                <a:lnTo>
                  <a:pt x="214" y="204"/>
                </a:lnTo>
                <a:lnTo>
                  <a:pt x="214" y="204"/>
                </a:lnTo>
                <a:close/>
                <a:moveTo>
                  <a:pt x="223" y="225"/>
                </a:moveTo>
                <a:lnTo>
                  <a:pt x="223" y="225"/>
                </a:lnTo>
                <a:lnTo>
                  <a:pt x="227" y="219"/>
                </a:lnTo>
                <a:lnTo>
                  <a:pt x="231" y="215"/>
                </a:lnTo>
                <a:lnTo>
                  <a:pt x="235" y="215"/>
                </a:lnTo>
                <a:lnTo>
                  <a:pt x="235" y="215"/>
                </a:lnTo>
                <a:lnTo>
                  <a:pt x="235" y="219"/>
                </a:lnTo>
                <a:lnTo>
                  <a:pt x="231" y="223"/>
                </a:lnTo>
                <a:lnTo>
                  <a:pt x="229" y="225"/>
                </a:lnTo>
                <a:lnTo>
                  <a:pt x="223" y="225"/>
                </a:lnTo>
                <a:lnTo>
                  <a:pt x="223" y="225"/>
                </a:lnTo>
                <a:close/>
                <a:moveTo>
                  <a:pt x="244" y="192"/>
                </a:moveTo>
                <a:lnTo>
                  <a:pt x="244" y="192"/>
                </a:lnTo>
                <a:lnTo>
                  <a:pt x="239" y="196"/>
                </a:lnTo>
                <a:lnTo>
                  <a:pt x="231" y="198"/>
                </a:lnTo>
                <a:lnTo>
                  <a:pt x="231" y="198"/>
                </a:lnTo>
                <a:lnTo>
                  <a:pt x="233" y="192"/>
                </a:lnTo>
                <a:lnTo>
                  <a:pt x="237" y="191"/>
                </a:lnTo>
                <a:lnTo>
                  <a:pt x="244" y="187"/>
                </a:lnTo>
                <a:lnTo>
                  <a:pt x="244" y="192"/>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61" name="Freeform 80"/>
          <p:cNvSpPr>
            <a:spLocks noEditPoints="1"/>
          </p:cNvSpPr>
          <p:nvPr/>
        </p:nvSpPr>
        <p:spPr bwMode="auto">
          <a:xfrm>
            <a:off x="7904915" y="2340311"/>
            <a:ext cx="720582" cy="782568"/>
          </a:xfrm>
          <a:custGeom>
            <a:avLst/>
            <a:gdLst/>
            <a:ahLst/>
            <a:cxnLst>
              <a:cxn ang="0">
                <a:pos x="324" y="381"/>
              </a:cxn>
              <a:cxn ang="0">
                <a:pos x="189" y="317"/>
              </a:cxn>
              <a:cxn ang="0">
                <a:pos x="225" y="164"/>
              </a:cxn>
              <a:cxn ang="0">
                <a:pos x="330" y="204"/>
              </a:cxn>
              <a:cxn ang="0">
                <a:pos x="423" y="67"/>
              </a:cxn>
              <a:cxn ang="0">
                <a:pos x="275" y="0"/>
              </a:cxn>
              <a:cxn ang="0">
                <a:pos x="111" y="65"/>
              </a:cxn>
              <a:cxn ang="0">
                <a:pos x="0" y="275"/>
              </a:cxn>
              <a:cxn ang="0">
                <a:pos x="69" y="444"/>
              </a:cxn>
              <a:cxn ang="0">
                <a:pos x="220" y="503"/>
              </a:cxn>
              <a:cxn ang="0">
                <a:pos x="452" y="444"/>
              </a:cxn>
              <a:cxn ang="0">
                <a:pos x="223" y="151"/>
              </a:cxn>
              <a:cxn ang="0">
                <a:pos x="269" y="145"/>
              </a:cxn>
              <a:cxn ang="0">
                <a:pos x="269" y="145"/>
              </a:cxn>
              <a:cxn ang="0">
                <a:pos x="321" y="132"/>
              </a:cxn>
              <a:cxn ang="0">
                <a:pos x="342" y="143"/>
              </a:cxn>
              <a:cxn ang="0">
                <a:pos x="141" y="65"/>
              </a:cxn>
              <a:cxn ang="0">
                <a:pos x="103" y="99"/>
              </a:cxn>
              <a:cxn ang="0">
                <a:pos x="98" y="130"/>
              </a:cxn>
              <a:cxn ang="0">
                <a:pos x="69" y="389"/>
              </a:cxn>
              <a:cxn ang="0">
                <a:pos x="82" y="379"/>
              </a:cxn>
              <a:cxn ang="0">
                <a:pos x="90" y="402"/>
              </a:cxn>
              <a:cxn ang="0">
                <a:pos x="61" y="351"/>
              </a:cxn>
              <a:cxn ang="0">
                <a:pos x="69" y="355"/>
              </a:cxn>
              <a:cxn ang="0">
                <a:pos x="25" y="259"/>
              </a:cxn>
              <a:cxn ang="0">
                <a:pos x="75" y="193"/>
              </a:cxn>
              <a:cxn ang="0">
                <a:pos x="65" y="259"/>
              </a:cxn>
              <a:cxn ang="0">
                <a:pos x="67" y="254"/>
              </a:cxn>
              <a:cxn ang="0">
                <a:pos x="48" y="298"/>
              </a:cxn>
              <a:cxn ang="0">
                <a:pos x="52" y="326"/>
              </a:cxn>
              <a:cxn ang="0">
                <a:pos x="88" y="155"/>
              </a:cxn>
              <a:cxn ang="0">
                <a:pos x="58" y="156"/>
              </a:cxn>
              <a:cxn ang="0">
                <a:pos x="48" y="193"/>
              </a:cxn>
              <a:cxn ang="0">
                <a:pos x="48" y="193"/>
              </a:cxn>
              <a:cxn ang="0">
                <a:pos x="18" y="240"/>
              </a:cxn>
              <a:cxn ang="0">
                <a:pos x="18" y="307"/>
              </a:cxn>
              <a:cxn ang="0">
                <a:pos x="21" y="341"/>
              </a:cxn>
              <a:cxn ang="0">
                <a:pos x="38" y="378"/>
              </a:cxn>
              <a:cxn ang="0">
                <a:pos x="48" y="385"/>
              </a:cxn>
              <a:cxn ang="0">
                <a:pos x="48" y="399"/>
              </a:cxn>
              <a:cxn ang="0">
                <a:pos x="75" y="397"/>
              </a:cxn>
              <a:cxn ang="0">
                <a:pos x="78" y="421"/>
              </a:cxn>
              <a:cxn ang="0">
                <a:pos x="101" y="444"/>
              </a:cxn>
              <a:cxn ang="0">
                <a:pos x="98" y="431"/>
              </a:cxn>
              <a:cxn ang="0">
                <a:pos x="119" y="414"/>
              </a:cxn>
              <a:cxn ang="0">
                <a:pos x="134" y="450"/>
              </a:cxn>
              <a:cxn ang="0">
                <a:pos x="128" y="423"/>
              </a:cxn>
              <a:cxn ang="0">
                <a:pos x="149" y="467"/>
              </a:cxn>
              <a:cxn ang="0">
                <a:pos x="143" y="454"/>
              </a:cxn>
              <a:cxn ang="0">
                <a:pos x="143" y="454"/>
              </a:cxn>
              <a:cxn ang="0">
                <a:pos x="180" y="475"/>
              </a:cxn>
              <a:cxn ang="0">
                <a:pos x="168" y="463"/>
              </a:cxn>
              <a:cxn ang="0">
                <a:pos x="151" y="423"/>
              </a:cxn>
              <a:cxn ang="0">
                <a:pos x="80" y="227"/>
              </a:cxn>
              <a:cxn ang="0">
                <a:pos x="197" y="33"/>
              </a:cxn>
              <a:cxn ang="0">
                <a:pos x="372" y="42"/>
              </a:cxn>
              <a:cxn ang="0">
                <a:pos x="389" y="162"/>
              </a:cxn>
              <a:cxn ang="0">
                <a:pos x="275" y="113"/>
              </a:cxn>
              <a:cxn ang="0">
                <a:pos x="162" y="214"/>
              </a:cxn>
              <a:cxn ang="0">
                <a:pos x="208" y="362"/>
              </a:cxn>
              <a:cxn ang="0">
                <a:pos x="359" y="387"/>
              </a:cxn>
              <a:cxn ang="0">
                <a:pos x="380" y="458"/>
              </a:cxn>
            </a:cxnLst>
            <a:rect l="0" t="0" r="r" b="b"/>
            <a:pathLst>
              <a:path w="465" h="505">
                <a:moveTo>
                  <a:pt x="444" y="383"/>
                </a:moveTo>
                <a:lnTo>
                  <a:pt x="444" y="383"/>
                </a:lnTo>
                <a:lnTo>
                  <a:pt x="433" y="360"/>
                </a:lnTo>
                <a:lnTo>
                  <a:pt x="427" y="351"/>
                </a:lnTo>
                <a:lnTo>
                  <a:pt x="422" y="343"/>
                </a:lnTo>
                <a:lnTo>
                  <a:pt x="422" y="343"/>
                </a:lnTo>
                <a:lnTo>
                  <a:pt x="393" y="360"/>
                </a:lnTo>
                <a:lnTo>
                  <a:pt x="376" y="366"/>
                </a:lnTo>
                <a:lnTo>
                  <a:pt x="361" y="374"/>
                </a:lnTo>
                <a:lnTo>
                  <a:pt x="342" y="378"/>
                </a:lnTo>
                <a:lnTo>
                  <a:pt x="324" y="381"/>
                </a:lnTo>
                <a:lnTo>
                  <a:pt x="305" y="383"/>
                </a:lnTo>
                <a:lnTo>
                  <a:pt x="286" y="381"/>
                </a:lnTo>
                <a:lnTo>
                  <a:pt x="286" y="381"/>
                </a:lnTo>
                <a:lnTo>
                  <a:pt x="265" y="378"/>
                </a:lnTo>
                <a:lnTo>
                  <a:pt x="244" y="372"/>
                </a:lnTo>
                <a:lnTo>
                  <a:pt x="227" y="362"/>
                </a:lnTo>
                <a:lnTo>
                  <a:pt x="212" y="351"/>
                </a:lnTo>
                <a:lnTo>
                  <a:pt x="212" y="351"/>
                </a:lnTo>
                <a:lnTo>
                  <a:pt x="204" y="341"/>
                </a:lnTo>
                <a:lnTo>
                  <a:pt x="195" y="330"/>
                </a:lnTo>
                <a:lnTo>
                  <a:pt x="189" y="317"/>
                </a:lnTo>
                <a:lnTo>
                  <a:pt x="183" y="299"/>
                </a:lnTo>
                <a:lnTo>
                  <a:pt x="178" y="284"/>
                </a:lnTo>
                <a:lnTo>
                  <a:pt x="176" y="267"/>
                </a:lnTo>
                <a:lnTo>
                  <a:pt x="174" y="250"/>
                </a:lnTo>
                <a:lnTo>
                  <a:pt x="174" y="233"/>
                </a:lnTo>
                <a:lnTo>
                  <a:pt x="176" y="216"/>
                </a:lnTo>
                <a:lnTo>
                  <a:pt x="181" y="202"/>
                </a:lnTo>
                <a:lnTo>
                  <a:pt x="187" y="189"/>
                </a:lnTo>
                <a:lnTo>
                  <a:pt x="197" y="177"/>
                </a:lnTo>
                <a:lnTo>
                  <a:pt x="210" y="170"/>
                </a:lnTo>
                <a:lnTo>
                  <a:pt x="225" y="164"/>
                </a:lnTo>
                <a:lnTo>
                  <a:pt x="242" y="164"/>
                </a:lnTo>
                <a:lnTo>
                  <a:pt x="263" y="166"/>
                </a:lnTo>
                <a:lnTo>
                  <a:pt x="263" y="166"/>
                </a:lnTo>
                <a:lnTo>
                  <a:pt x="271" y="170"/>
                </a:lnTo>
                <a:lnTo>
                  <a:pt x="281" y="176"/>
                </a:lnTo>
                <a:lnTo>
                  <a:pt x="296" y="189"/>
                </a:lnTo>
                <a:lnTo>
                  <a:pt x="311" y="200"/>
                </a:lnTo>
                <a:lnTo>
                  <a:pt x="317" y="204"/>
                </a:lnTo>
                <a:lnTo>
                  <a:pt x="322" y="206"/>
                </a:lnTo>
                <a:lnTo>
                  <a:pt x="322" y="206"/>
                </a:lnTo>
                <a:lnTo>
                  <a:pt x="330" y="204"/>
                </a:lnTo>
                <a:lnTo>
                  <a:pt x="340" y="198"/>
                </a:lnTo>
                <a:lnTo>
                  <a:pt x="361" y="187"/>
                </a:lnTo>
                <a:lnTo>
                  <a:pt x="361" y="187"/>
                </a:lnTo>
                <a:lnTo>
                  <a:pt x="414" y="160"/>
                </a:lnTo>
                <a:lnTo>
                  <a:pt x="437" y="147"/>
                </a:lnTo>
                <a:lnTo>
                  <a:pt x="448" y="139"/>
                </a:lnTo>
                <a:lnTo>
                  <a:pt x="458" y="130"/>
                </a:lnTo>
                <a:lnTo>
                  <a:pt x="458" y="130"/>
                </a:lnTo>
                <a:lnTo>
                  <a:pt x="446" y="103"/>
                </a:lnTo>
                <a:lnTo>
                  <a:pt x="433" y="78"/>
                </a:lnTo>
                <a:lnTo>
                  <a:pt x="423" y="67"/>
                </a:lnTo>
                <a:lnTo>
                  <a:pt x="416" y="55"/>
                </a:lnTo>
                <a:lnTo>
                  <a:pt x="404" y="46"/>
                </a:lnTo>
                <a:lnTo>
                  <a:pt x="395" y="38"/>
                </a:lnTo>
                <a:lnTo>
                  <a:pt x="395" y="38"/>
                </a:lnTo>
                <a:lnTo>
                  <a:pt x="368" y="21"/>
                </a:lnTo>
                <a:lnTo>
                  <a:pt x="355" y="15"/>
                </a:lnTo>
                <a:lnTo>
                  <a:pt x="342" y="10"/>
                </a:lnTo>
                <a:lnTo>
                  <a:pt x="326" y="6"/>
                </a:lnTo>
                <a:lnTo>
                  <a:pt x="311" y="2"/>
                </a:lnTo>
                <a:lnTo>
                  <a:pt x="294" y="0"/>
                </a:lnTo>
                <a:lnTo>
                  <a:pt x="275" y="0"/>
                </a:lnTo>
                <a:lnTo>
                  <a:pt x="275" y="0"/>
                </a:lnTo>
                <a:lnTo>
                  <a:pt x="261" y="0"/>
                </a:lnTo>
                <a:lnTo>
                  <a:pt x="248" y="2"/>
                </a:lnTo>
                <a:lnTo>
                  <a:pt x="223" y="8"/>
                </a:lnTo>
                <a:lnTo>
                  <a:pt x="202" y="17"/>
                </a:lnTo>
                <a:lnTo>
                  <a:pt x="183" y="25"/>
                </a:lnTo>
                <a:lnTo>
                  <a:pt x="183" y="25"/>
                </a:lnTo>
                <a:lnTo>
                  <a:pt x="160" y="35"/>
                </a:lnTo>
                <a:lnTo>
                  <a:pt x="160" y="35"/>
                </a:lnTo>
                <a:lnTo>
                  <a:pt x="136" y="48"/>
                </a:lnTo>
                <a:lnTo>
                  <a:pt x="111" y="65"/>
                </a:lnTo>
                <a:lnTo>
                  <a:pt x="90" y="84"/>
                </a:lnTo>
                <a:lnTo>
                  <a:pt x="69" y="103"/>
                </a:lnTo>
                <a:lnTo>
                  <a:pt x="52" y="124"/>
                </a:lnTo>
                <a:lnTo>
                  <a:pt x="37" y="147"/>
                </a:lnTo>
                <a:lnTo>
                  <a:pt x="21" y="172"/>
                </a:lnTo>
                <a:lnTo>
                  <a:pt x="10" y="198"/>
                </a:lnTo>
                <a:lnTo>
                  <a:pt x="10" y="198"/>
                </a:lnTo>
                <a:lnTo>
                  <a:pt x="6" y="217"/>
                </a:lnTo>
                <a:lnTo>
                  <a:pt x="2" y="237"/>
                </a:lnTo>
                <a:lnTo>
                  <a:pt x="0" y="256"/>
                </a:lnTo>
                <a:lnTo>
                  <a:pt x="0" y="275"/>
                </a:lnTo>
                <a:lnTo>
                  <a:pt x="2" y="294"/>
                </a:lnTo>
                <a:lnTo>
                  <a:pt x="4" y="311"/>
                </a:lnTo>
                <a:lnTo>
                  <a:pt x="8" y="328"/>
                </a:lnTo>
                <a:lnTo>
                  <a:pt x="12" y="347"/>
                </a:lnTo>
                <a:lnTo>
                  <a:pt x="18" y="362"/>
                </a:lnTo>
                <a:lnTo>
                  <a:pt x="23" y="379"/>
                </a:lnTo>
                <a:lnTo>
                  <a:pt x="31" y="393"/>
                </a:lnTo>
                <a:lnTo>
                  <a:pt x="38" y="408"/>
                </a:lnTo>
                <a:lnTo>
                  <a:pt x="48" y="421"/>
                </a:lnTo>
                <a:lnTo>
                  <a:pt x="58" y="433"/>
                </a:lnTo>
                <a:lnTo>
                  <a:pt x="69" y="444"/>
                </a:lnTo>
                <a:lnTo>
                  <a:pt x="80" y="454"/>
                </a:lnTo>
                <a:lnTo>
                  <a:pt x="80" y="454"/>
                </a:lnTo>
                <a:lnTo>
                  <a:pt x="94" y="463"/>
                </a:lnTo>
                <a:lnTo>
                  <a:pt x="111" y="471"/>
                </a:lnTo>
                <a:lnTo>
                  <a:pt x="126" y="479"/>
                </a:lnTo>
                <a:lnTo>
                  <a:pt x="145" y="486"/>
                </a:lnTo>
                <a:lnTo>
                  <a:pt x="162" y="492"/>
                </a:lnTo>
                <a:lnTo>
                  <a:pt x="181" y="498"/>
                </a:lnTo>
                <a:lnTo>
                  <a:pt x="200" y="501"/>
                </a:lnTo>
                <a:lnTo>
                  <a:pt x="220" y="503"/>
                </a:lnTo>
                <a:lnTo>
                  <a:pt x="220" y="503"/>
                </a:lnTo>
                <a:lnTo>
                  <a:pt x="246" y="505"/>
                </a:lnTo>
                <a:lnTo>
                  <a:pt x="277" y="503"/>
                </a:lnTo>
                <a:lnTo>
                  <a:pt x="307" y="500"/>
                </a:lnTo>
                <a:lnTo>
                  <a:pt x="330" y="496"/>
                </a:lnTo>
                <a:lnTo>
                  <a:pt x="330" y="496"/>
                </a:lnTo>
                <a:lnTo>
                  <a:pt x="357" y="486"/>
                </a:lnTo>
                <a:lnTo>
                  <a:pt x="382" y="477"/>
                </a:lnTo>
                <a:lnTo>
                  <a:pt x="433" y="456"/>
                </a:lnTo>
                <a:lnTo>
                  <a:pt x="433" y="456"/>
                </a:lnTo>
                <a:lnTo>
                  <a:pt x="443" y="450"/>
                </a:lnTo>
                <a:lnTo>
                  <a:pt x="452" y="444"/>
                </a:lnTo>
                <a:lnTo>
                  <a:pt x="458" y="440"/>
                </a:lnTo>
                <a:lnTo>
                  <a:pt x="462" y="435"/>
                </a:lnTo>
                <a:lnTo>
                  <a:pt x="463" y="429"/>
                </a:lnTo>
                <a:lnTo>
                  <a:pt x="465" y="423"/>
                </a:lnTo>
                <a:lnTo>
                  <a:pt x="465" y="423"/>
                </a:lnTo>
                <a:lnTo>
                  <a:pt x="463" y="414"/>
                </a:lnTo>
                <a:lnTo>
                  <a:pt x="458" y="404"/>
                </a:lnTo>
                <a:lnTo>
                  <a:pt x="444" y="383"/>
                </a:lnTo>
                <a:lnTo>
                  <a:pt x="444" y="383"/>
                </a:lnTo>
                <a:close/>
                <a:moveTo>
                  <a:pt x="223" y="151"/>
                </a:moveTo>
                <a:lnTo>
                  <a:pt x="223" y="151"/>
                </a:lnTo>
                <a:lnTo>
                  <a:pt x="231" y="141"/>
                </a:lnTo>
                <a:lnTo>
                  <a:pt x="242" y="134"/>
                </a:lnTo>
                <a:lnTo>
                  <a:pt x="256" y="128"/>
                </a:lnTo>
                <a:lnTo>
                  <a:pt x="271" y="122"/>
                </a:lnTo>
                <a:lnTo>
                  <a:pt x="271" y="122"/>
                </a:lnTo>
                <a:lnTo>
                  <a:pt x="261" y="130"/>
                </a:lnTo>
                <a:lnTo>
                  <a:pt x="250" y="139"/>
                </a:lnTo>
                <a:lnTo>
                  <a:pt x="237" y="145"/>
                </a:lnTo>
                <a:lnTo>
                  <a:pt x="223" y="151"/>
                </a:lnTo>
                <a:lnTo>
                  <a:pt x="223" y="151"/>
                </a:lnTo>
                <a:close/>
                <a:moveTo>
                  <a:pt x="269" y="145"/>
                </a:moveTo>
                <a:lnTo>
                  <a:pt x="269" y="145"/>
                </a:lnTo>
                <a:lnTo>
                  <a:pt x="265" y="143"/>
                </a:lnTo>
                <a:lnTo>
                  <a:pt x="265" y="139"/>
                </a:lnTo>
                <a:lnTo>
                  <a:pt x="265" y="139"/>
                </a:lnTo>
                <a:lnTo>
                  <a:pt x="273" y="136"/>
                </a:lnTo>
                <a:lnTo>
                  <a:pt x="281" y="132"/>
                </a:lnTo>
                <a:lnTo>
                  <a:pt x="281" y="132"/>
                </a:lnTo>
                <a:lnTo>
                  <a:pt x="279" y="136"/>
                </a:lnTo>
                <a:lnTo>
                  <a:pt x="275" y="139"/>
                </a:lnTo>
                <a:lnTo>
                  <a:pt x="271" y="141"/>
                </a:lnTo>
                <a:lnTo>
                  <a:pt x="269" y="145"/>
                </a:lnTo>
                <a:lnTo>
                  <a:pt x="269" y="145"/>
                </a:lnTo>
                <a:close/>
                <a:moveTo>
                  <a:pt x="309" y="137"/>
                </a:moveTo>
                <a:lnTo>
                  <a:pt x="309" y="137"/>
                </a:lnTo>
                <a:lnTo>
                  <a:pt x="309" y="136"/>
                </a:lnTo>
                <a:lnTo>
                  <a:pt x="311" y="134"/>
                </a:lnTo>
                <a:lnTo>
                  <a:pt x="313" y="132"/>
                </a:lnTo>
                <a:lnTo>
                  <a:pt x="313" y="128"/>
                </a:lnTo>
                <a:lnTo>
                  <a:pt x="313" y="128"/>
                </a:lnTo>
                <a:lnTo>
                  <a:pt x="317" y="128"/>
                </a:lnTo>
                <a:lnTo>
                  <a:pt x="319" y="128"/>
                </a:lnTo>
                <a:lnTo>
                  <a:pt x="321" y="132"/>
                </a:lnTo>
                <a:lnTo>
                  <a:pt x="321" y="132"/>
                </a:lnTo>
                <a:lnTo>
                  <a:pt x="317" y="136"/>
                </a:lnTo>
                <a:lnTo>
                  <a:pt x="313" y="137"/>
                </a:lnTo>
                <a:lnTo>
                  <a:pt x="309" y="137"/>
                </a:lnTo>
                <a:lnTo>
                  <a:pt x="309" y="137"/>
                </a:lnTo>
                <a:close/>
                <a:moveTo>
                  <a:pt x="321" y="156"/>
                </a:moveTo>
                <a:lnTo>
                  <a:pt x="321" y="156"/>
                </a:lnTo>
                <a:lnTo>
                  <a:pt x="330" y="145"/>
                </a:lnTo>
                <a:lnTo>
                  <a:pt x="336" y="143"/>
                </a:lnTo>
                <a:lnTo>
                  <a:pt x="340" y="141"/>
                </a:lnTo>
                <a:lnTo>
                  <a:pt x="342" y="143"/>
                </a:lnTo>
                <a:lnTo>
                  <a:pt x="342" y="143"/>
                </a:lnTo>
                <a:lnTo>
                  <a:pt x="340" y="149"/>
                </a:lnTo>
                <a:lnTo>
                  <a:pt x="334" y="153"/>
                </a:lnTo>
                <a:lnTo>
                  <a:pt x="321" y="156"/>
                </a:lnTo>
                <a:lnTo>
                  <a:pt x="321" y="156"/>
                </a:lnTo>
                <a:close/>
                <a:moveTo>
                  <a:pt x="157" y="52"/>
                </a:moveTo>
                <a:lnTo>
                  <a:pt x="157" y="52"/>
                </a:lnTo>
                <a:lnTo>
                  <a:pt x="153" y="55"/>
                </a:lnTo>
                <a:lnTo>
                  <a:pt x="151" y="59"/>
                </a:lnTo>
                <a:lnTo>
                  <a:pt x="141" y="65"/>
                </a:lnTo>
                <a:lnTo>
                  <a:pt x="141" y="65"/>
                </a:lnTo>
                <a:lnTo>
                  <a:pt x="143" y="59"/>
                </a:lnTo>
                <a:lnTo>
                  <a:pt x="147" y="55"/>
                </a:lnTo>
                <a:lnTo>
                  <a:pt x="157" y="52"/>
                </a:lnTo>
                <a:lnTo>
                  <a:pt x="157" y="52"/>
                </a:lnTo>
                <a:close/>
                <a:moveTo>
                  <a:pt x="124" y="82"/>
                </a:moveTo>
                <a:lnTo>
                  <a:pt x="124" y="82"/>
                </a:lnTo>
                <a:lnTo>
                  <a:pt x="124" y="86"/>
                </a:lnTo>
                <a:lnTo>
                  <a:pt x="124" y="90"/>
                </a:lnTo>
                <a:lnTo>
                  <a:pt x="117" y="95"/>
                </a:lnTo>
                <a:lnTo>
                  <a:pt x="109" y="99"/>
                </a:lnTo>
                <a:lnTo>
                  <a:pt x="103" y="99"/>
                </a:lnTo>
                <a:lnTo>
                  <a:pt x="99" y="99"/>
                </a:lnTo>
                <a:lnTo>
                  <a:pt x="99" y="99"/>
                </a:lnTo>
                <a:lnTo>
                  <a:pt x="105" y="94"/>
                </a:lnTo>
                <a:lnTo>
                  <a:pt x="111" y="90"/>
                </a:lnTo>
                <a:lnTo>
                  <a:pt x="119" y="86"/>
                </a:lnTo>
                <a:lnTo>
                  <a:pt x="124" y="82"/>
                </a:lnTo>
                <a:lnTo>
                  <a:pt x="124" y="82"/>
                </a:lnTo>
                <a:close/>
                <a:moveTo>
                  <a:pt x="103" y="116"/>
                </a:moveTo>
                <a:lnTo>
                  <a:pt x="103" y="116"/>
                </a:lnTo>
                <a:lnTo>
                  <a:pt x="101" y="124"/>
                </a:lnTo>
                <a:lnTo>
                  <a:pt x="98" y="130"/>
                </a:lnTo>
                <a:lnTo>
                  <a:pt x="94" y="136"/>
                </a:lnTo>
                <a:lnTo>
                  <a:pt x="88" y="139"/>
                </a:lnTo>
                <a:lnTo>
                  <a:pt x="75" y="143"/>
                </a:lnTo>
                <a:lnTo>
                  <a:pt x="58" y="147"/>
                </a:lnTo>
                <a:lnTo>
                  <a:pt x="58" y="147"/>
                </a:lnTo>
                <a:lnTo>
                  <a:pt x="67" y="137"/>
                </a:lnTo>
                <a:lnTo>
                  <a:pt x="77" y="128"/>
                </a:lnTo>
                <a:lnTo>
                  <a:pt x="90" y="122"/>
                </a:lnTo>
                <a:lnTo>
                  <a:pt x="103" y="116"/>
                </a:lnTo>
                <a:lnTo>
                  <a:pt x="103" y="116"/>
                </a:lnTo>
                <a:close/>
                <a:moveTo>
                  <a:pt x="69" y="389"/>
                </a:moveTo>
                <a:lnTo>
                  <a:pt x="69" y="389"/>
                </a:lnTo>
                <a:lnTo>
                  <a:pt x="71" y="381"/>
                </a:lnTo>
                <a:lnTo>
                  <a:pt x="75" y="374"/>
                </a:lnTo>
                <a:lnTo>
                  <a:pt x="82" y="366"/>
                </a:lnTo>
                <a:lnTo>
                  <a:pt x="88" y="360"/>
                </a:lnTo>
                <a:lnTo>
                  <a:pt x="88" y="360"/>
                </a:lnTo>
                <a:lnTo>
                  <a:pt x="88" y="364"/>
                </a:lnTo>
                <a:lnTo>
                  <a:pt x="92" y="366"/>
                </a:lnTo>
                <a:lnTo>
                  <a:pt x="92" y="366"/>
                </a:lnTo>
                <a:lnTo>
                  <a:pt x="88" y="374"/>
                </a:lnTo>
                <a:lnTo>
                  <a:pt x="82" y="379"/>
                </a:lnTo>
                <a:lnTo>
                  <a:pt x="75" y="385"/>
                </a:lnTo>
                <a:lnTo>
                  <a:pt x="69" y="389"/>
                </a:lnTo>
                <a:lnTo>
                  <a:pt x="69" y="389"/>
                </a:lnTo>
                <a:close/>
                <a:moveTo>
                  <a:pt x="98" y="381"/>
                </a:moveTo>
                <a:lnTo>
                  <a:pt x="98" y="381"/>
                </a:lnTo>
                <a:lnTo>
                  <a:pt x="101" y="385"/>
                </a:lnTo>
                <a:lnTo>
                  <a:pt x="103" y="393"/>
                </a:lnTo>
                <a:lnTo>
                  <a:pt x="103" y="393"/>
                </a:lnTo>
                <a:lnTo>
                  <a:pt x="96" y="397"/>
                </a:lnTo>
                <a:lnTo>
                  <a:pt x="90" y="402"/>
                </a:lnTo>
                <a:lnTo>
                  <a:pt x="90" y="402"/>
                </a:lnTo>
                <a:lnTo>
                  <a:pt x="88" y="400"/>
                </a:lnTo>
                <a:lnTo>
                  <a:pt x="88" y="399"/>
                </a:lnTo>
                <a:lnTo>
                  <a:pt x="92" y="393"/>
                </a:lnTo>
                <a:lnTo>
                  <a:pt x="96" y="387"/>
                </a:lnTo>
                <a:lnTo>
                  <a:pt x="98" y="381"/>
                </a:lnTo>
                <a:lnTo>
                  <a:pt x="98" y="381"/>
                </a:lnTo>
                <a:close/>
                <a:moveTo>
                  <a:pt x="56" y="368"/>
                </a:moveTo>
                <a:lnTo>
                  <a:pt x="56" y="368"/>
                </a:lnTo>
                <a:lnTo>
                  <a:pt x="54" y="364"/>
                </a:lnTo>
                <a:lnTo>
                  <a:pt x="56" y="360"/>
                </a:lnTo>
                <a:lnTo>
                  <a:pt x="61" y="351"/>
                </a:lnTo>
                <a:lnTo>
                  <a:pt x="69" y="343"/>
                </a:lnTo>
                <a:lnTo>
                  <a:pt x="75" y="336"/>
                </a:lnTo>
                <a:lnTo>
                  <a:pt x="75" y="336"/>
                </a:lnTo>
                <a:lnTo>
                  <a:pt x="78" y="334"/>
                </a:lnTo>
                <a:lnTo>
                  <a:pt x="78" y="336"/>
                </a:lnTo>
                <a:lnTo>
                  <a:pt x="78" y="339"/>
                </a:lnTo>
                <a:lnTo>
                  <a:pt x="80" y="339"/>
                </a:lnTo>
                <a:lnTo>
                  <a:pt x="80" y="339"/>
                </a:lnTo>
                <a:lnTo>
                  <a:pt x="78" y="345"/>
                </a:lnTo>
                <a:lnTo>
                  <a:pt x="77" y="349"/>
                </a:lnTo>
                <a:lnTo>
                  <a:pt x="69" y="355"/>
                </a:lnTo>
                <a:lnTo>
                  <a:pt x="61" y="360"/>
                </a:lnTo>
                <a:lnTo>
                  <a:pt x="56" y="368"/>
                </a:lnTo>
                <a:lnTo>
                  <a:pt x="56" y="368"/>
                </a:lnTo>
                <a:close/>
                <a:moveTo>
                  <a:pt x="69" y="225"/>
                </a:moveTo>
                <a:lnTo>
                  <a:pt x="69" y="225"/>
                </a:lnTo>
                <a:lnTo>
                  <a:pt x="67" y="233"/>
                </a:lnTo>
                <a:lnTo>
                  <a:pt x="63" y="238"/>
                </a:lnTo>
                <a:lnTo>
                  <a:pt x="58" y="244"/>
                </a:lnTo>
                <a:lnTo>
                  <a:pt x="50" y="248"/>
                </a:lnTo>
                <a:lnTo>
                  <a:pt x="37" y="254"/>
                </a:lnTo>
                <a:lnTo>
                  <a:pt x="25" y="259"/>
                </a:lnTo>
                <a:lnTo>
                  <a:pt x="25" y="259"/>
                </a:lnTo>
                <a:lnTo>
                  <a:pt x="35" y="248"/>
                </a:lnTo>
                <a:lnTo>
                  <a:pt x="44" y="238"/>
                </a:lnTo>
                <a:lnTo>
                  <a:pt x="56" y="231"/>
                </a:lnTo>
                <a:lnTo>
                  <a:pt x="69" y="225"/>
                </a:lnTo>
                <a:lnTo>
                  <a:pt x="69" y="225"/>
                </a:lnTo>
                <a:close/>
                <a:moveTo>
                  <a:pt x="31" y="223"/>
                </a:moveTo>
                <a:lnTo>
                  <a:pt x="31" y="223"/>
                </a:lnTo>
                <a:lnTo>
                  <a:pt x="50" y="206"/>
                </a:lnTo>
                <a:lnTo>
                  <a:pt x="61" y="198"/>
                </a:lnTo>
                <a:lnTo>
                  <a:pt x="75" y="193"/>
                </a:lnTo>
                <a:lnTo>
                  <a:pt x="75" y="193"/>
                </a:lnTo>
                <a:lnTo>
                  <a:pt x="75" y="200"/>
                </a:lnTo>
                <a:lnTo>
                  <a:pt x="71" y="208"/>
                </a:lnTo>
                <a:lnTo>
                  <a:pt x="67" y="212"/>
                </a:lnTo>
                <a:lnTo>
                  <a:pt x="59" y="216"/>
                </a:lnTo>
                <a:lnTo>
                  <a:pt x="46" y="219"/>
                </a:lnTo>
                <a:lnTo>
                  <a:pt x="31" y="223"/>
                </a:lnTo>
                <a:lnTo>
                  <a:pt x="31" y="223"/>
                </a:lnTo>
                <a:close/>
                <a:moveTo>
                  <a:pt x="67" y="254"/>
                </a:moveTo>
                <a:lnTo>
                  <a:pt x="67" y="254"/>
                </a:lnTo>
                <a:lnTo>
                  <a:pt x="65" y="259"/>
                </a:lnTo>
                <a:lnTo>
                  <a:pt x="59" y="265"/>
                </a:lnTo>
                <a:lnTo>
                  <a:pt x="54" y="271"/>
                </a:lnTo>
                <a:lnTo>
                  <a:pt x="46" y="275"/>
                </a:lnTo>
                <a:lnTo>
                  <a:pt x="31" y="280"/>
                </a:lnTo>
                <a:lnTo>
                  <a:pt x="25" y="284"/>
                </a:lnTo>
                <a:lnTo>
                  <a:pt x="19" y="290"/>
                </a:lnTo>
                <a:lnTo>
                  <a:pt x="19" y="290"/>
                </a:lnTo>
                <a:lnTo>
                  <a:pt x="27" y="278"/>
                </a:lnTo>
                <a:lnTo>
                  <a:pt x="38" y="269"/>
                </a:lnTo>
                <a:lnTo>
                  <a:pt x="52" y="259"/>
                </a:lnTo>
                <a:lnTo>
                  <a:pt x="67" y="254"/>
                </a:lnTo>
                <a:lnTo>
                  <a:pt x="67" y="254"/>
                </a:lnTo>
                <a:close/>
                <a:moveTo>
                  <a:pt x="67" y="282"/>
                </a:moveTo>
                <a:lnTo>
                  <a:pt x="67" y="282"/>
                </a:lnTo>
                <a:lnTo>
                  <a:pt x="67" y="286"/>
                </a:lnTo>
                <a:lnTo>
                  <a:pt x="65" y="290"/>
                </a:lnTo>
                <a:lnTo>
                  <a:pt x="59" y="294"/>
                </a:lnTo>
                <a:lnTo>
                  <a:pt x="54" y="298"/>
                </a:lnTo>
                <a:lnTo>
                  <a:pt x="48" y="301"/>
                </a:lnTo>
                <a:lnTo>
                  <a:pt x="48" y="301"/>
                </a:lnTo>
                <a:lnTo>
                  <a:pt x="48" y="299"/>
                </a:lnTo>
                <a:lnTo>
                  <a:pt x="48" y="298"/>
                </a:lnTo>
                <a:lnTo>
                  <a:pt x="54" y="292"/>
                </a:lnTo>
                <a:lnTo>
                  <a:pt x="67" y="282"/>
                </a:lnTo>
                <a:lnTo>
                  <a:pt x="67" y="282"/>
                </a:lnTo>
                <a:close/>
                <a:moveTo>
                  <a:pt x="71" y="309"/>
                </a:moveTo>
                <a:lnTo>
                  <a:pt x="71" y="309"/>
                </a:lnTo>
                <a:lnTo>
                  <a:pt x="71" y="313"/>
                </a:lnTo>
                <a:lnTo>
                  <a:pt x="69" y="315"/>
                </a:lnTo>
                <a:lnTo>
                  <a:pt x="63" y="318"/>
                </a:lnTo>
                <a:lnTo>
                  <a:pt x="58" y="322"/>
                </a:lnTo>
                <a:lnTo>
                  <a:pt x="52" y="326"/>
                </a:lnTo>
                <a:lnTo>
                  <a:pt x="52" y="326"/>
                </a:lnTo>
                <a:lnTo>
                  <a:pt x="54" y="322"/>
                </a:lnTo>
                <a:lnTo>
                  <a:pt x="59" y="317"/>
                </a:lnTo>
                <a:lnTo>
                  <a:pt x="65" y="313"/>
                </a:lnTo>
                <a:lnTo>
                  <a:pt x="71" y="309"/>
                </a:lnTo>
                <a:lnTo>
                  <a:pt x="71" y="309"/>
                </a:lnTo>
                <a:close/>
                <a:moveTo>
                  <a:pt x="46" y="185"/>
                </a:moveTo>
                <a:lnTo>
                  <a:pt x="46" y="185"/>
                </a:lnTo>
                <a:lnTo>
                  <a:pt x="52" y="176"/>
                </a:lnTo>
                <a:lnTo>
                  <a:pt x="61" y="166"/>
                </a:lnTo>
                <a:lnTo>
                  <a:pt x="75" y="160"/>
                </a:lnTo>
                <a:lnTo>
                  <a:pt x="88" y="155"/>
                </a:lnTo>
                <a:lnTo>
                  <a:pt x="88" y="155"/>
                </a:lnTo>
                <a:lnTo>
                  <a:pt x="86" y="162"/>
                </a:lnTo>
                <a:lnTo>
                  <a:pt x="82" y="170"/>
                </a:lnTo>
                <a:lnTo>
                  <a:pt x="78" y="174"/>
                </a:lnTo>
                <a:lnTo>
                  <a:pt x="75" y="179"/>
                </a:lnTo>
                <a:lnTo>
                  <a:pt x="67" y="181"/>
                </a:lnTo>
                <a:lnTo>
                  <a:pt x="61" y="183"/>
                </a:lnTo>
                <a:lnTo>
                  <a:pt x="46" y="185"/>
                </a:lnTo>
                <a:lnTo>
                  <a:pt x="46" y="185"/>
                </a:lnTo>
                <a:close/>
                <a:moveTo>
                  <a:pt x="58" y="156"/>
                </a:moveTo>
                <a:lnTo>
                  <a:pt x="58" y="156"/>
                </a:lnTo>
                <a:lnTo>
                  <a:pt x="56" y="162"/>
                </a:lnTo>
                <a:lnTo>
                  <a:pt x="52" y="166"/>
                </a:lnTo>
                <a:lnTo>
                  <a:pt x="42" y="170"/>
                </a:lnTo>
                <a:lnTo>
                  <a:pt x="42" y="170"/>
                </a:lnTo>
                <a:lnTo>
                  <a:pt x="42" y="164"/>
                </a:lnTo>
                <a:lnTo>
                  <a:pt x="46" y="160"/>
                </a:lnTo>
                <a:lnTo>
                  <a:pt x="52" y="156"/>
                </a:lnTo>
                <a:lnTo>
                  <a:pt x="58" y="156"/>
                </a:lnTo>
                <a:lnTo>
                  <a:pt x="58" y="156"/>
                </a:lnTo>
                <a:close/>
                <a:moveTo>
                  <a:pt x="48" y="193"/>
                </a:moveTo>
                <a:lnTo>
                  <a:pt x="48" y="193"/>
                </a:lnTo>
                <a:lnTo>
                  <a:pt x="42" y="200"/>
                </a:lnTo>
                <a:lnTo>
                  <a:pt x="37" y="206"/>
                </a:lnTo>
                <a:lnTo>
                  <a:pt x="29" y="210"/>
                </a:lnTo>
                <a:lnTo>
                  <a:pt x="23" y="216"/>
                </a:lnTo>
                <a:lnTo>
                  <a:pt x="23" y="216"/>
                </a:lnTo>
                <a:lnTo>
                  <a:pt x="21" y="212"/>
                </a:lnTo>
                <a:lnTo>
                  <a:pt x="23" y="208"/>
                </a:lnTo>
                <a:lnTo>
                  <a:pt x="25" y="204"/>
                </a:lnTo>
                <a:lnTo>
                  <a:pt x="27" y="202"/>
                </a:lnTo>
                <a:lnTo>
                  <a:pt x="37" y="197"/>
                </a:lnTo>
                <a:lnTo>
                  <a:pt x="48" y="193"/>
                </a:lnTo>
                <a:lnTo>
                  <a:pt x="48" y="193"/>
                </a:lnTo>
                <a:close/>
                <a:moveTo>
                  <a:pt x="29" y="235"/>
                </a:moveTo>
                <a:lnTo>
                  <a:pt x="29" y="235"/>
                </a:lnTo>
                <a:lnTo>
                  <a:pt x="29" y="240"/>
                </a:lnTo>
                <a:lnTo>
                  <a:pt x="23" y="246"/>
                </a:lnTo>
                <a:lnTo>
                  <a:pt x="18" y="252"/>
                </a:lnTo>
                <a:lnTo>
                  <a:pt x="12" y="254"/>
                </a:lnTo>
                <a:lnTo>
                  <a:pt x="12" y="254"/>
                </a:lnTo>
                <a:lnTo>
                  <a:pt x="12" y="250"/>
                </a:lnTo>
                <a:lnTo>
                  <a:pt x="12" y="246"/>
                </a:lnTo>
                <a:lnTo>
                  <a:pt x="18" y="240"/>
                </a:lnTo>
                <a:lnTo>
                  <a:pt x="29" y="235"/>
                </a:lnTo>
                <a:lnTo>
                  <a:pt x="29" y="235"/>
                </a:lnTo>
                <a:close/>
                <a:moveTo>
                  <a:pt x="48" y="282"/>
                </a:moveTo>
                <a:lnTo>
                  <a:pt x="48" y="282"/>
                </a:lnTo>
                <a:lnTo>
                  <a:pt x="42" y="292"/>
                </a:lnTo>
                <a:lnTo>
                  <a:pt x="35" y="301"/>
                </a:lnTo>
                <a:lnTo>
                  <a:pt x="27" y="309"/>
                </a:lnTo>
                <a:lnTo>
                  <a:pt x="21" y="318"/>
                </a:lnTo>
                <a:lnTo>
                  <a:pt x="21" y="318"/>
                </a:lnTo>
                <a:lnTo>
                  <a:pt x="18" y="313"/>
                </a:lnTo>
                <a:lnTo>
                  <a:pt x="18" y="307"/>
                </a:lnTo>
                <a:lnTo>
                  <a:pt x="19" y="301"/>
                </a:lnTo>
                <a:lnTo>
                  <a:pt x="23" y="298"/>
                </a:lnTo>
                <a:lnTo>
                  <a:pt x="37" y="288"/>
                </a:lnTo>
                <a:lnTo>
                  <a:pt x="48" y="282"/>
                </a:lnTo>
                <a:lnTo>
                  <a:pt x="48" y="282"/>
                </a:lnTo>
                <a:close/>
                <a:moveTo>
                  <a:pt x="52" y="309"/>
                </a:moveTo>
                <a:lnTo>
                  <a:pt x="52" y="309"/>
                </a:lnTo>
                <a:lnTo>
                  <a:pt x="38" y="328"/>
                </a:lnTo>
                <a:lnTo>
                  <a:pt x="31" y="338"/>
                </a:lnTo>
                <a:lnTo>
                  <a:pt x="27" y="339"/>
                </a:lnTo>
                <a:lnTo>
                  <a:pt x="21" y="341"/>
                </a:lnTo>
                <a:lnTo>
                  <a:pt x="21" y="341"/>
                </a:lnTo>
                <a:lnTo>
                  <a:pt x="35" y="324"/>
                </a:lnTo>
                <a:lnTo>
                  <a:pt x="52" y="309"/>
                </a:lnTo>
                <a:lnTo>
                  <a:pt x="52" y="309"/>
                </a:lnTo>
                <a:close/>
                <a:moveTo>
                  <a:pt x="67" y="328"/>
                </a:moveTo>
                <a:lnTo>
                  <a:pt x="67" y="328"/>
                </a:lnTo>
                <a:lnTo>
                  <a:pt x="59" y="339"/>
                </a:lnTo>
                <a:lnTo>
                  <a:pt x="52" y="351"/>
                </a:lnTo>
                <a:lnTo>
                  <a:pt x="44" y="362"/>
                </a:lnTo>
                <a:lnTo>
                  <a:pt x="40" y="370"/>
                </a:lnTo>
                <a:lnTo>
                  <a:pt x="38" y="378"/>
                </a:lnTo>
                <a:lnTo>
                  <a:pt x="38" y="378"/>
                </a:lnTo>
                <a:lnTo>
                  <a:pt x="35" y="370"/>
                </a:lnTo>
                <a:lnTo>
                  <a:pt x="35" y="362"/>
                </a:lnTo>
                <a:lnTo>
                  <a:pt x="37" y="357"/>
                </a:lnTo>
                <a:lnTo>
                  <a:pt x="40" y="349"/>
                </a:lnTo>
                <a:lnTo>
                  <a:pt x="54" y="338"/>
                </a:lnTo>
                <a:lnTo>
                  <a:pt x="67" y="328"/>
                </a:lnTo>
                <a:lnTo>
                  <a:pt x="67" y="328"/>
                </a:lnTo>
                <a:close/>
                <a:moveTo>
                  <a:pt x="44" y="393"/>
                </a:moveTo>
                <a:lnTo>
                  <a:pt x="44" y="393"/>
                </a:lnTo>
                <a:lnTo>
                  <a:pt x="48" y="385"/>
                </a:lnTo>
                <a:lnTo>
                  <a:pt x="54" y="381"/>
                </a:lnTo>
                <a:lnTo>
                  <a:pt x="59" y="376"/>
                </a:lnTo>
                <a:lnTo>
                  <a:pt x="63" y="370"/>
                </a:lnTo>
                <a:lnTo>
                  <a:pt x="63" y="370"/>
                </a:lnTo>
                <a:lnTo>
                  <a:pt x="65" y="374"/>
                </a:lnTo>
                <a:lnTo>
                  <a:pt x="63" y="378"/>
                </a:lnTo>
                <a:lnTo>
                  <a:pt x="59" y="383"/>
                </a:lnTo>
                <a:lnTo>
                  <a:pt x="54" y="391"/>
                </a:lnTo>
                <a:lnTo>
                  <a:pt x="52" y="399"/>
                </a:lnTo>
                <a:lnTo>
                  <a:pt x="52" y="399"/>
                </a:lnTo>
                <a:lnTo>
                  <a:pt x="48" y="399"/>
                </a:lnTo>
                <a:lnTo>
                  <a:pt x="48" y="397"/>
                </a:lnTo>
                <a:lnTo>
                  <a:pt x="44" y="393"/>
                </a:lnTo>
                <a:lnTo>
                  <a:pt x="44" y="393"/>
                </a:lnTo>
                <a:close/>
                <a:moveTo>
                  <a:pt x="67" y="416"/>
                </a:moveTo>
                <a:lnTo>
                  <a:pt x="67" y="416"/>
                </a:lnTo>
                <a:lnTo>
                  <a:pt x="65" y="414"/>
                </a:lnTo>
                <a:lnTo>
                  <a:pt x="63" y="410"/>
                </a:lnTo>
                <a:lnTo>
                  <a:pt x="67" y="406"/>
                </a:lnTo>
                <a:lnTo>
                  <a:pt x="71" y="400"/>
                </a:lnTo>
                <a:lnTo>
                  <a:pt x="75" y="397"/>
                </a:lnTo>
                <a:lnTo>
                  <a:pt x="75" y="397"/>
                </a:lnTo>
                <a:lnTo>
                  <a:pt x="75" y="400"/>
                </a:lnTo>
                <a:lnTo>
                  <a:pt x="73" y="406"/>
                </a:lnTo>
                <a:lnTo>
                  <a:pt x="69" y="410"/>
                </a:lnTo>
                <a:lnTo>
                  <a:pt x="67" y="416"/>
                </a:lnTo>
                <a:lnTo>
                  <a:pt x="67" y="416"/>
                </a:lnTo>
                <a:close/>
                <a:moveTo>
                  <a:pt x="84" y="431"/>
                </a:moveTo>
                <a:lnTo>
                  <a:pt x="84" y="431"/>
                </a:lnTo>
                <a:lnTo>
                  <a:pt x="82" y="431"/>
                </a:lnTo>
                <a:lnTo>
                  <a:pt x="80" y="429"/>
                </a:lnTo>
                <a:lnTo>
                  <a:pt x="78" y="421"/>
                </a:lnTo>
                <a:lnTo>
                  <a:pt x="78" y="421"/>
                </a:lnTo>
                <a:lnTo>
                  <a:pt x="84" y="421"/>
                </a:lnTo>
                <a:lnTo>
                  <a:pt x="86" y="419"/>
                </a:lnTo>
                <a:lnTo>
                  <a:pt x="88" y="416"/>
                </a:lnTo>
                <a:lnTo>
                  <a:pt x="92" y="416"/>
                </a:lnTo>
                <a:lnTo>
                  <a:pt x="92" y="416"/>
                </a:lnTo>
                <a:lnTo>
                  <a:pt x="88" y="423"/>
                </a:lnTo>
                <a:lnTo>
                  <a:pt x="84" y="431"/>
                </a:lnTo>
                <a:lnTo>
                  <a:pt x="84" y="431"/>
                </a:lnTo>
                <a:close/>
                <a:moveTo>
                  <a:pt x="103" y="446"/>
                </a:moveTo>
                <a:lnTo>
                  <a:pt x="103" y="446"/>
                </a:lnTo>
                <a:lnTo>
                  <a:pt x="101" y="444"/>
                </a:lnTo>
                <a:lnTo>
                  <a:pt x="101" y="442"/>
                </a:lnTo>
                <a:lnTo>
                  <a:pt x="103" y="439"/>
                </a:lnTo>
                <a:lnTo>
                  <a:pt x="107" y="435"/>
                </a:lnTo>
                <a:lnTo>
                  <a:pt x="111" y="431"/>
                </a:lnTo>
                <a:lnTo>
                  <a:pt x="111" y="431"/>
                </a:lnTo>
                <a:lnTo>
                  <a:pt x="111" y="435"/>
                </a:lnTo>
                <a:lnTo>
                  <a:pt x="109" y="440"/>
                </a:lnTo>
                <a:lnTo>
                  <a:pt x="103" y="446"/>
                </a:lnTo>
                <a:lnTo>
                  <a:pt x="103" y="446"/>
                </a:lnTo>
                <a:close/>
                <a:moveTo>
                  <a:pt x="98" y="431"/>
                </a:moveTo>
                <a:lnTo>
                  <a:pt x="98" y="431"/>
                </a:lnTo>
                <a:lnTo>
                  <a:pt x="96" y="429"/>
                </a:lnTo>
                <a:lnTo>
                  <a:pt x="98" y="425"/>
                </a:lnTo>
                <a:lnTo>
                  <a:pt x="101" y="418"/>
                </a:lnTo>
                <a:lnTo>
                  <a:pt x="105" y="410"/>
                </a:lnTo>
                <a:lnTo>
                  <a:pt x="107" y="406"/>
                </a:lnTo>
                <a:lnTo>
                  <a:pt x="107" y="400"/>
                </a:lnTo>
                <a:lnTo>
                  <a:pt x="107" y="400"/>
                </a:lnTo>
                <a:lnTo>
                  <a:pt x="111" y="402"/>
                </a:lnTo>
                <a:lnTo>
                  <a:pt x="115" y="406"/>
                </a:lnTo>
                <a:lnTo>
                  <a:pt x="119" y="414"/>
                </a:lnTo>
                <a:lnTo>
                  <a:pt x="119" y="414"/>
                </a:lnTo>
                <a:lnTo>
                  <a:pt x="107" y="423"/>
                </a:lnTo>
                <a:lnTo>
                  <a:pt x="98" y="431"/>
                </a:lnTo>
                <a:lnTo>
                  <a:pt x="98" y="431"/>
                </a:lnTo>
                <a:close/>
                <a:moveTo>
                  <a:pt x="128" y="461"/>
                </a:moveTo>
                <a:lnTo>
                  <a:pt x="128" y="461"/>
                </a:lnTo>
                <a:lnTo>
                  <a:pt x="126" y="461"/>
                </a:lnTo>
                <a:lnTo>
                  <a:pt x="124" y="460"/>
                </a:lnTo>
                <a:lnTo>
                  <a:pt x="126" y="456"/>
                </a:lnTo>
                <a:lnTo>
                  <a:pt x="128" y="452"/>
                </a:lnTo>
                <a:lnTo>
                  <a:pt x="134" y="450"/>
                </a:lnTo>
                <a:lnTo>
                  <a:pt x="134" y="450"/>
                </a:lnTo>
                <a:lnTo>
                  <a:pt x="132" y="456"/>
                </a:lnTo>
                <a:lnTo>
                  <a:pt x="130" y="460"/>
                </a:lnTo>
                <a:lnTo>
                  <a:pt x="128" y="461"/>
                </a:lnTo>
                <a:lnTo>
                  <a:pt x="128" y="461"/>
                </a:lnTo>
                <a:close/>
                <a:moveTo>
                  <a:pt x="119" y="446"/>
                </a:moveTo>
                <a:lnTo>
                  <a:pt x="119" y="446"/>
                </a:lnTo>
                <a:lnTo>
                  <a:pt x="120" y="440"/>
                </a:lnTo>
                <a:lnTo>
                  <a:pt x="122" y="435"/>
                </a:lnTo>
                <a:lnTo>
                  <a:pt x="126" y="429"/>
                </a:lnTo>
                <a:lnTo>
                  <a:pt x="128" y="423"/>
                </a:lnTo>
                <a:lnTo>
                  <a:pt x="128" y="423"/>
                </a:lnTo>
                <a:lnTo>
                  <a:pt x="134" y="425"/>
                </a:lnTo>
                <a:lnTo>
                  <a:pt x="138" y="429"/>
                </a:lnTo>
                <a:lnTo>
                  <a:pt x="138" y="429"/>
                </a:lnTo>
                <a:lnTo>
                  <a:pt x="136" y="437"/>
                </a:lnTo>
                <a:lnTo>
                  <a:pt x="132" y="440"/>
                </a:lnTo>
                <a:lnTo>
                  <a:pt x="119" y="446"/>
                </a:lnTo>
                <a:lnTo>
                  <a:pt x="119" y="446"/>
                </a:lnTo>
                <a:close/>
                <a:moveTo>
                  <a:pt x="145" y="471"/>
                </a:moveTo>
                <a:lnTo>
                  <a:pt x="145" y="471"/>
                </a:lnTo>
                <a:lnTo>
                  <a:pt x="147" y="469"/>
                </a:lnTo>
                <a:lnTo>
                  <a:pt x="149" y="467"/>
                </a:lnTo>
                <a:lnTo>
                  <a:pt x="153" y="463"/>
                </a:lnTo>
                <a:lnTo>
                  <a:pt x="155" y="461"/>
                </a:lnTo>
                <a:lnTo>
                  <a:pt x="155" y="461"/>
                </a:lnTo>
                <a:lnTo>
                  <a:pt x="155" y="465"/>
                </a:lnTo>
                <a:lnTo>
                  <a:pt x="153" y="469"/>
                </a:lnTo>
                <a:lnTo>
                  <a:pt x="149" y="473"/>
                </a:lnTo>
                <a:lnTo>
                  <a:pt x="147" y="473"/>
                </a:lnTo>
                <a:lnTo>
                  <a:pt x="145" y="471"/>
                </a:lnTo>
                <a:lnTo>
                  <a:pt x="145" y="471"/>
                </a:lnTo>
                <a:close/>
                <a:moveTo>
                  <a:pt x="143" y="454"/>
                </a:moveTo>
                <a:lnTo>
                  <a:pt x="143" y="454"/>
                </a:lnTo>
                <a:lnTo>
                  <a:pt x="147" y="446"/>
                </a:lnTo>
                <a:lnTo>
                  <a:pt x="151" y="439"/>
                </a:lnTo>
                <a:lnTo>
                  <a:pt x="151" y="439"/>
                </a:lnTo>
                <a:lnTo>
                  <a:pt x="155" y="440"/>
                </a:lnTo>
                <a:lnTo>
                  <a:pt x="159" y="442"/>
                </a:lnTo>
                <a:lnTo>
                  <a:pt x="159" y="442"/>
                </a:lnTo>
                <a:lnTo>
                  <a:pt x="157" y="446"/>
                </a:lnTo>
                <a:lnTo>
                  <a:pt x="153" y="450"/>
                </a:lnTo>
                <a:lnTo>
                  <a:pt x="149" y="452"/>
                </a:lnTo>
                <a:lnTo>
                  <a:pt x="143" y="454"/>
                </a:lnTo>
                <a:lnTo>
                  <a:pt x="143" y="454"/>
                </a:lnTo>
                <a:close/>
                <a:moveTo>
                  <a:pt x="176" y="482"/>
                </a:moveTo>
                <a:lnTo>
                  <a:pt x="176" y="482"/>
                </a:lnTo>
                <a:lnTo>
                  <a:pt x="168" y="480"/>
                </a:lnTo>
                <a:lnTo>
                  <a:pt x="168" y="480"/>
                </a:lnTo>
                <a:lnTo>
                  <a:pt x="170" y="475"/>
                </a:lnTo>
                <a:lnTo>
                  <a:pt x="172" y="473"/>
                </a:lnTo>
                <a:lnTo>
                  <a:pt x="176" y="471"/>
                </a:lnTo>
                <a:lnTo>
                  <a:pt x="178" y="467"/>
                </a:lnTo>
                <a:lnTo>
                  <a:pt x="178" y="467"/>
                </a:lnTo>
                <a:lnTo>
                  <a:pt x="180" y="471"/>
                </a:lnTo>
                <a:lnTo>
                  <a:pt x="180" y="475"/>
                </a:lnTo>
                <a:lnTo>
                  <a:pt x="176" y="482"/>
                </a:lnTo>
                <a:lnTo>
                  <a:pt x="176" y="482"/>
                </a:lnTo>
                <a:close/>
                <a:moveTo>
                  <a:pt x="168" y="463"/>
                </a:moveTo>
                <a:lnTo>
                  <a:pt x="168" y="463"/>
                </a:lnTo>
                <a:lnTo>
                  <a:pt x="170" y="458"/>
                </a:lnTo>
                <a:lnTo>
                  <a:pt x="172" y="454"/>
                </a:lnTo>
                <a:lnTo>
                  <a:pt x="176" y="454"/>
                </a:lnTo>
                <a:lnTo>
                  <a:pt x="176" y="454"/>
                </a:lnTo>
                <a:lnTo>
                  <a:pt x="178" y="458"/>
                </a:lnTo>
                <a:lnTo>
                  <a:pt x="176" y="460"/>
                </a:lnTo>
                <a:lnTo>
                  <a:pt x="168" y="463"/>
                </a:lnTo>
                <a:lnTo>
                  <a:pt x="168" y="463"/>
                </a:lnTo>
                <a:close/>
                <a:moveTo>
                  <a:pt x="301" y="477"/>
                </a:moveTo>
                <a:lnTo>
                  <a:pt x="301" y="477"/>
                </a:lnTo>
                <a:lnTo>
                  <a:pt x="284" y="475"/>
                </a:lnTo>
                <a:lnTo>
                  <a:pt x="269" y="473"/>
                </a:lnTo>
                <a:lnTo>
                  <a:pt x="239" y="467"/>
                </a:lnTo>
                <a:lnTo>
                  <a:pt x="210" y="456"/>
                </a:lnTo>
                <a:lnTo>
                  <a:pt x="183" y="442"/>
                </a:lnTo>
                <a:lnTo>
                  <a:pt x="183" y="442"/>
                </a:lnTo>
                <a:lnTo>
                  <a:pt x="166" y="435"/>
                </a:lnTo>
                <a:lnTo>
                  <a:pt x="151" y="423"/>
                </a:lnTo>
                <a:lnTo>
                  <a:pt x="138" y="412"/>
                </a:lnTo>
                <a:lnTo>
                  <a:pt x="126" y="400"/>
                </a:lnTo>
                <a:lnTo>
                  <a:pt x="115" y="387"/>
                </a:lnTo>
                <a:lnTo>
                  <a:pt x="107" y="372"/>
                </a:lnTo>
                <a:lnTo>
                  <a:pt x="98" y="357"/>
                </a:lnTo>
                <a:lnTo>
                  <a:pt x="90" y="338"/>
                </a:lnTo>
                <a:lnTo>
                  <a:pt x="90" y="338"/>
                </a:lnTo>
                <a:lnTo>
                  <a:pt x="82" y="311"/>
                </a:lnTo>
                <a:lnTo>
                  <a:pt x="78" y="282"/>
                </a:lnTo>
                <a:lnTo>
                  <a:pt x="78" y="256"/>
                </a:lnTo>
                <a:lnTo>
                  <a:pt x="80" y="227"/>
                </a:lnTo>
                <a:lnTo>
                  <a:pt x="86" y="200"/>
                </a:lnTo>
                <a:lnTo>
                  <a:pt x="94" y="174"/>
                </a:lnTo>
                <a:lnTo>
                  <a:pt x="103" y="147"/>
                </a:lnTo>
                <a:lnTo>
                  <a:pt x="115" y="124"/>
                </a:lnTo>
                <a:lnTo>
                  <a:pt x="115" y="124"/>
                </a:lnTo>
                <a:lnTo>
                  <a:pt x="130" y="99"/>
                </a:lnTo>
                <a:lnTo>
                  <a:pt x="151" y="75"/>
                </a:lnTo>
                <a:lnTo>
                  <a:pt x="176" y="50"/>
                </a:lnTo>
                <a:lnTo>
                  <a:pt x="187" y="40"/>
                </a:lnTo>
                <a:lnTo>
                  <a:pt x="197" y="33"/>
                </a:lnTo>
                <a:lnTo>
                  <a:pt x="197" y="33"/>
                </a:lnTo>
                <a:lnTo>
                  <a:pt x="212" y="25"/>
                </a:lnTo>
                <a:lnTo>
                  <a:pt x="227" y="19"/>
                </a:lnTo>
                <a:lnTo>
                  <a:pt x="244" y="15"/>
                </a:lnTo>
                <a:lnTo>
                  <a:pt x="261" y="14"/>
                </a:lnTo>
                <a:lnTo>
                  <a:pt x="281" y="14"/>
                </a:lnTo>
                <a:lnTo>
                  <a:pt x="300" y="15"/>
                </a:lnTo>
                <a:lnTo>
                  <a:pt x="317" y="19"/>
                </a:lnTo>
                <a:lnTo>
                  <a:pt x="336" y="25"/>
                </a:lnTo>
                <a:lnTo>
                  <a:pt x="336" y="25"/>
                </a:lnTo>
                <a:lnTo>
                  <a:pt x="355" y="33"/>
                </a:lnTo>
                <a:lnTo>
                  <a:pt x="372" y="42"/>
                </a:lnTo>
                <a:lnTo>
                  <a:pt x="385" y="52"/>
                </a:lnTo>
                <a:lnTo>
                  <a:pt x="399" y="63"/>
                </a:lnTo>
                <a:lnTo>
                  <a:pt x="410" y="75"/>
                </a:lnTo>
                <a:lnTo>
                  <a:pt x="422" y="88"/>
                </a:lnTo>
                <a:lnTo>
                  <a:pt x="433" y="105"/>
                </a:lnTo>
                <a:lnTo>
                  <a:pt x="443" y="122"/>
                </a:lnTo>
                <a:lnTo>
                  <a:pt x="443" y="122"/>
                </a:lnTo>
                <a:lnTo>
                  <a:pt x="420" y="145"/>
                </a:lnTo>
                <a:lnTo>
                  <a:pt x="403" y="156"/>
                </a:lnTo>
                <a:lnTo>
                  <a:pt x="397" y="160"/>
                </a:lnTo>
                <a:lnTo>
                  <a:pt x="389" y="162"/>
                </a:lnTo>
                <a:lnTo>
                  <a:pt x="389" y="162"/>
                </a:lnTo>
                <a:lnTo>
                  <a:pt x="383" y="160"/>
                </a:lnTo>
                <a:lnTo>
                  <a:pt x="378" y="158"/>
                </a:lnTo>
                <a:lnTo>
                  <a:pt x="366" y="147"/>
                </a:lnTo>
                <a:lnTo>
                  <a:pt x="353" y="136"/>
                </a:lnTo>
                <a:lnTo>
                  <a:pt x="340" y="126"/>
                </a:lnTo>
                <a:lnTo>
                  <a:pt x="340" y="126"/>
                </a:lnTo>
                <a:lnTo>
                  <a:pt x="324" y="118"/>
                </a:lnTo>
                <a:lnTo>
                  <a:pt x="309" y="113"/>
                </a:lnTo>
                <a:lnTo>
                  <a:pt x="292" y="111"/>
                </a:lnTo>
                <a:lnTo>
                  <a:pt x="275" y="113"/>
                </a:lnTo>
                <a:lnTo>
                  <a:pt x="260" y="115"/>
                </a:lnTo>
                <a:lnTo>
                  <a:pt x="242" y="120"/>
                </a:lnTo>
                <a:lnTo>
                  <a:pt x="229" y="130"/>
                </a:lnTo>
                <a:lnTo>
                  <a:pt x="216" y="139"/>
                </a:lnTo>
                <a:lnTo>
                  <a:pt x="216" y="139"/>
                </a:lnTo>
                <a:lnTo>
                  <a:pt x="200" y="153"/>
                </a:lnTo>
                <a:lnTo>
                  <a:pt x="187" y="168"/>
                </a:lnTo>
                <a:lnTo>
                  <a:pt x="174" y="185"/>
                </a:lnTo>
                <a:lnTo>
                  <a:pt x="166" y="202"/>
                </a:lnTo>
                <a:lnTo>
                  <a:pt x="166" y="202"/>
                </a:lnTo>
                <a:lnTo>
                  <a:pt x="162" y="214"/>
                </a:lnTo>
                <a:lnTo>
                  <a:pt x="160" y="227"/>
                </a:lnTo>
                <a:lnTo>
                  <a:pt x="160" y="256"/>
                </a:lnTo>
                <a:lnTo>
                  <a:pt x="162" y="284"/>
                </a:lnTo>
                <a:lnTo>
                  <a:pt x="166" y="307"/>
                </a:lnTo>
                <a:lnTo>
                  <a:pt x="166" y="307"/>
                </a:lnTo>
                <a:lnTo>
                  <a:pt x="172" y="317"/>
                </a:lnTo>
                <a:lnTo>
                  <a:pt x="178" y="326"/>
                </a:lnTo>
                <a:lnTo>
                  <a:pt x="191" y="345"/>
                </a:lnTo>
                <a:lnTo>
                  <a:pt x="191" y="345"/>
                </a:lnTo>
                <a:lnTo>
                  <a:pt x="199" y="355"/>
                </a:lnTo>
                <a:lnTo>
                  <a:pt x="208" y="362"/>
                </a:lnTo>
                <a:lnTo>
                  <a:pt x="220" y="372"/>
                </a:lnTo>
                <a:lnTo>
                  <a:pt x="231" y="378"/>
                </a:lnTo>
                <a:lnTo>
                  <a:pt x="244" y="385"/>
                </a:lnTo>
                <a:lnTo>
                  <a:pt x="258" y="389"/>
                </a:lnTo>
                <a:lnTo>
                  <a:pt x="269" y="393"/>
                </a:lnTo>
                <a:lnTo>
                  <a:pt x="282" y="397"/>
                </a:lnTo>
                <a:lnTo>
                  <a:pt x="282" y="397"/>
                </a:lnTo>
                <a:lnTo>
                  <a:pt x="303" y="397"/>
                </a:lnTo>
                <a:lnTo>
                  <a:pt x="322" y="395"/>
                </a:lnTo>
                <a:lnTo>
                  <a:pt x="342" y="393"/>
                </a:lnTo>
                <a:lnTo>
                  <a:pt x="359" y="387"/>
                </a:lnTo>
                <a:lnTo>
                  <a:pt x="391" y="374"/>
                </a:lnTo>
                <a:lnTo>
                  <a:pt x="418" y="360"/>
                </a:lnTo>
                <a:lnTo>
                  <a:pt x="418" y="360"/>
                </a:lnTo>
                <a:lnTo>
                  <a:pt x="437" y="391"/>
                </a:lnTo>
                <a:lnTo>
                  <a:pt x="444" y="408"/>
                </a:lnTo>
                <a:lnTo>
                  <a:pt x="448" y="418"/>
                </a:lnTo>
                <a:lnTo>
                  <a:pt x="450" y="427"/>
                </a:lnTo>
                <a:lnTo>
                  <a:pt x="450" y="427"/>
                </a:lnTo>
                <a:lnTo>
                  <a:pt x="431" y="435"/>
                </a:lnTo>
                <a:lnTo>
                  <a:pt x="414" y="442"/>
                </a:lnTo>
                <a:lnTo>
                  <a:pt x="380" y="458"/>
                </a:lnTo>
                <a:lnTo>
                  <a:pt x="362" y="465"/>
                </a:lnTo>
                <a:lnTo>
                  <a:pt x="343" y="471"/>
                </a:lnTo>
                <a:lnTo>
                  <a:pt x="324" y="475"/>
                </a:lnTo>
                <a:lnTo>
                  <a:pt x="301" y="477"/>
                </a:lnTo>
                <a:lnTo>
                  <a:pt x="301" y="477"/>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dirty="0"/>
          </a:p>
        </p:txBody>
      </p:sp>
      <p:sp>
        <p:nvSpPr>
          <p:cNvPr id="62" name="Freeform 84"/>
          <p:cNvSpPr>
            <a:spLocks noEditPoints="1"/>
          </p:cNvSpPr>
          <p:nvPr/>
        </p:nvSpPr>
        <p:spPr bwMode="auto">
          <a:xfrm>
            <a:off x="8168637" y="3801094"/>
            <a:ext cx="499566" cy="734798"/>
          </a:xfrm>
          <a:custGeom>
            <a:avLst/>
            <a:gdLst/>
            <a:ahLst/>
            <a:cxnLst>
              <a:cxn ang="0">
                <a:pos x="99" y="182"/>
              </a:cxn>
              <a:cxn ang="0">
                <a:pos x="158" y="120"/>
              </a:cxn>
              <a:cxn ang="0">
                <a:pos x="93" y="80"/>
              </a:cxn>
              <a:cxn ang="0">
                <a:pos x="191" y="53"/>
              </a:cxn>
              <a:cxn ang="0">
                <a:pos x="69" y="0"/>
              </a:cxn>
              <a:cxn ang="0">
                <a:pos x="2" y="32"/>
              </a:cxn>
              <a:cxn ang="0">
                <a:pos x="10" y="274"/>
              </a:cxn>
              <a:cxn ang="0">
                <a:pos x="160" y="299"/>
              </a:cxn>
              <a:cxn ang="0">
                <a:pos x="206" y="247"/>
              </a:cxn>
              <a:cxn ang="0">
                <a:pos x="99" y="160"/>
              </a:cxn>
              <a:cxn ang="0">
                <a:pos x="120" y="165"/>
              </a:cxn>
              <a:cxn ang="0">
                <a:pos x="92" y="59"/>
              </a:cxn>
              <a:cxn ang="0">
                <a:pos x="118" y="74"/>
              </a:cxn>
              <a:cxn ang="0">
                <a:pos x="124" y="62"/>
              </a:cxn>
              <a:cxn ang="0">
                <a:pos x="141" y="59"/>
              </a:cxn>
              <a:cxn ang="0">
                <a:pos x="149" y="66"/>
              </a:cxn>
              <a:cxn ang="0">
                <a:pos x="23" y="34"/>
              </a:cxn>
              <a:cxn ang="0">
                <a:pos x="36" y="223"/>
              </a:cxn>
              <a:cxn ang="0">
                <a:pos x="36" y="242"/>
              </a:cxn>
              <a:cxn ang="0">
                <a:pos x="21" y="101"/>
              </a:cxn>
              <a:cxn ang="0">
                <a:pos x="33" y="125"/>
              </a:cxn>
              <a:cxn ang="0">
                <a:pos x="33" y="125"/>
              </a:cxn>
              <a:cxn ang="0">
                <a:pos x="34" y="152"/>
              </a:cxn>
              <a:cxn ang="0">
                <a:pos x="21" y="192"/>
              </a:cxn>
              <a:cxn ang="0">
                <a:pos x="36" y="194"/>
              </a:cxn>
              <a:cxn ang="0">
                <a:pos x="29" y="57"/>
              </a:cxn>
              <a:cxn ang="0">
                <a:pos x="23" y="78"/>
              </a:cxn>
              <a:cxn ang="0">
                <a:pos x="23" y="53"/>
              </a:cxn>
              <a:cxn ang="0">
                <a:pos x="25" y="104"/>
              </a:cxn>
              <a:cxn ang="0">
                <a:pos x="19" y="131"/>
              </a:cxn>
              <a:cxn ang="0">
                <a:pos x="12" y="167"/>
              </a:cxn>
              <a:cxn ang="0">
                <a:pos x="13" y="190"/>
              </a:cxn>
              <a:cxn ang="0">
                <a:pos x="15" y="207"/>
              </a:cxn>
              <a:cxn ang="0">
                <a:pos x="19" y="226"/>
              </a:cxn>
              <a:cxn ang="0">
                <a:pos x="17" y="257"/>
              </a:cxn>
              <a:cxn ang="0">
                <a:pos x="29" y="41"/>
              </a:cxn>
              <a:cxn ang="0">
                <a:pos x="23" y="28"/>
              </a:cxn>
              <a:cxn ang="0">
                <a:pos x="46" y="276"/>
              </a:cxn>
              <a:cxn ang="0">
                <a:pos x="53" y="291"/>
              </a:cxn>
              <a:cxn ang="0">
                <a:pos x="67" y="272"/>
              </a:cxn>
              <a:cxn ang="0">
                <a:pos x="73" y="289"/>
              </a:cxn>
              <a:cxn ang="0">
                <a:pos x="76" y="274"/>
              </a:cxn>
              <a:cxn ang="0">
                <a:pos x="92" y="289"/>
              </a:cxn>
              <a:cxn ang="0">
                <a:pos x="97" y="276"/>
              </a:cxn>
              <a:cxn ang="0">
                <a:pos x="122" y="285"/>
              </a:cxn>
              <a:cxn ang="0">
                <a:pos x="124" y="274"/>
              </a:cxn>
              <a:cxn ang="0">
                <a:pos x="132" y="291"/>
              </a:cxn>
              <a:cxn ang="0">
                <a:pos x="143" y="270"/>
              </a:cxn>
              <a:cxn ang="0">
                <a:pos x="154" y="284"/>
              </a:cxn>
              <a:cxn ang="0">
                <a:pos x="160" y="270"/>
              </a:cxn>
              <a:cxn ang="0">
                <a:pos x="174" y="282"/>
              </a:cxn>
              <a:cxn ang="0">
                <a:pos x="172" y="274"/>
              </a:cxn>
              <a:cxn ang="0">
                <a:pos x="42" y="228"/>
              </a:cxn>
              <a:cxn ang="0">
                <a:pos x="187" y="26"/>
              </a:cxn>
              <a:cxn ang="0">
                <a:pos x="86" y="114"/>
              </a:cxn>
              <a:cxn ang="0">
                <a:pos x="147" y="152"/>
              </a:cxn>
              <a:cxn ang="0">
                <a:pos x="116" y="221"/>
              </a:cxn>
              <a:cxn ang="0">
                <a:pos x="198" y="259"/>
              </a:cxn>
            </a:cxnLst>
            <a:rect l="0" t="0" r="r" b="b"/>
            <a:pathLst>
              <a:path w="206" h="303">
                <a:moveTo>
                  <a:pt x="200" y="211"/>
                </a:moveTo>
                <a:lnTo>
                  <a:pt x="200" y="211"/>
                </a:lnTo>
                <a:lnTo>
                  <a:pt x="175" y="211"/>
                </a:lnTo>
                <a:lnTo>
                  <a:pt x="149" y="213"/>
                </a:lnTo>
                <a:lnTo>
                  <a:pt x="122" y="213"/>
                </a:lnTo>
                <a:lnTo>
                  <a:pt x="99" y="211"/>
                </a:lnTo>
                <a:lnTo>
                  <a:pt x="99" y="211"/>
                </a:lnTo>
                <a:lnTo>
                  <a:pt x="97" y="196"/>
                </a:lnTo>
                <a:lnTo>
                  <a:pt x="97" y="188"/>
                </a:lnTo>
                <a:lnTo>
                  <a:pt x="99" y="182"/>
                </a:lnTo>
                <a:lnTo>
                  <a:pt x="99" y="182"/>
                </a:lnTo>
                <a:lnTo>
                  <a:pt x="114" y="181"/>
                </a:lnTo>
                <a:lnTo>
                  <a:pt x="128" y="181"/>
                </a:lnTo>
                <a:lnTo>
                  <a:pt x="128" y="181"/>
                </a:lnTo>
                <a:lnTo>
                  <a:pt x="135" y="175"/>
                </a:lnTo>
                <a:lnTo>
                  <a:pt x="145" y="167"/>
                </a:lnTo>
                <a:lnTo>
                  <a:pt x="153" y="162"/>
                </a:lnTo>
                <a:lnTo>
                  <a:pt x="160" y="154"/>
                </a:lnTo>
                <a:lnTo>
                  <a:pt x="160" y="154"/>
                </a:lnTo>
                <a:lnTo>
                  <a:pt x="158" y="142"/>
                </a:lnTo>
                <a:lnTo>
                  <a:pt x="158" y="131"/>
                </a:lnTo>
                <a:lnTo>
                  <a:pt x="158" y="120"/>
                </a:lnTo>
                <a:lnTo>
                  <a:pt x="156" y="110"/>
                </a:lnTo>
                <a:lnTo>
                  <a:pt x="156" y="110"/>
                </a:lnTo>
                <a:lnTo>
                  <a:pt x="141" y="110"/>
                </a:lnTo>
                <a:lnTo>
                  <a:pt x="124" y="110"/>
                </a:lnTo>
                <a:lnTo>
                  <a:pt x="107" y="110"/>
                </a:lnTo>
                <a:lnTo>
                  <a:pt x="93" y="108"/>
                </a:lnTo>
                <a:lnTo>
                  <a:pt x="93" y="108"/>
                </a:lnTo>
                <a:lnTo>
                  <a:pt x="92" y="93"/>
                </a:lnTo>
                <a:lnTo>
                  <a:pt x="93" y="87"/>
                </a:lnTo>
                <a:lnTo>
                  <a:pt x="93" y="80"/>
                </a:lnTo>
                <a:lnTo>
                  <a:pt x="93" y="80"/>
                </a:lnTo>
                <a:lnTo>
                  <a:pt x="114" y="80"/>
                </a:lnTo>
                <a:lnTo>
                  <a:pt x="137" y="80"/>
                </a:lnTo>
                <a:lnTo>
                  <a:pt x="137" y="80"/>
                </a:lnTo>
                <a:lnTo>
                  <a:pt x="151" y="80"/>
                </a:lnTo>
                <a:lnTo>
                  <a:pt x="160" y="78"/>
                </a:lnTo>
                <a:lnTo>
                  <a:pt x="168" y="72"/>
                </a:lnTo>
                <a:lnTo>
                  <a:pt x="177" y="66"/>
                </a:lnTo>
                <a:lnTo>
                  <a:pt x="177" y="66"/>
                </a:lnTo>
                <a:lnTo>
                  <a:pt x="187" y="59"/>
                </a:lnTo>
                <a:lnTo>
                  <a:pt x="189" y="55"/>
                </a:lnTo>
                <a:lnTo>
                  <a:pt x="191" y="53"/>
                </a:lnTo>
                <a:lnTo>
                  <a:pt x="191" y="53"/>
                </a:lnTo>
                <a:lnTo>
                  <a:pt x="193" y="41"/>
                </a:lnTo>
                <a:lnTo>
                  <a:pt x="193" y="28"/>
                </a:lnTo>
                <a:lnTo>
                  <a:pt x="191" y="15"/>
                </a:lnTo>
                <a:lnTo>
                  <a:pt x="191" y="1"/>
                </a:lnTo>
                <a:lnTo>
                  <a:pt x="191" y="1"/>
                </a:lnTo>
                <a:lnTo>
                  <a:pt x="170" y="0"/>
                </a:lnTo>
                <a:lnTo>
                  <a:pt x="147" y="0"/>
                </a:lnTo>
                <a:lnTo>
                  <a:pt x="99" y="1"/>
                </a:lnTo>
                <a:lnTo>
                  <a:pt x="99" y="1"/>
                </a:lnTo>
                <a:lnTo>
                  <a:pt x="69" y="0"/>
                </a:lnTo>
                <a:lnTo>
                  <a:pt x="55" y="1"/>
                </a:lnTo>
                <a:lnTo>
                  <a:pt x="44" y="1"/>
                </a:lnTo>
                <a:lnTo>
                  <a:pt x="44" y="1"/>
                </a:lnTo>
                <a:lnTo>
                  <a:pt x="38" y="3"/>
                </a:lnTo>
                <a:lnTo>
                  <a:pt x="33" y="7"/>
                </a:lnTo>
                <a:lnTo>
                  <a:pt x="23" y="17"/>
                </a:lnTo>
                <a:lnTo>
                  <a:pt x="23" y="17"/>
                </a:lnTo>
                <a:lnTo>
                  <a:pt x="10" y="24"/>
                </a:lnTo>
                <a:lnTo>
                  <a:pt x="4" y="28"/>
                </a:lnTo>
                <a:lnTo>
                  <a:pt x="2" y="32"/>
                </a:lnTo>
                <a:lnTo>
                  <a:pt x="2" y="32"/>
                </a:lnTo>
                <a:lnTo>
                  <a:pt x="0" y="41"/>
                </a:lnTo>
                <a:lnTo>
                  <a:pt x="0" y="53"/>
                </a:lnTo>
                <a:lnTo>
                  <a:pt x="2" y="80"/>
                </a:lnTo>
                <a:lnTo>
                  <a:pt x="2" y="80"/>
                </a:lnTo>
                <a:lnTo>
                  <a:pt x="2" y="127"/>
                </a:lnTo>
                <a:lnTo>
                  <a:pt x="4" y="179"/>
                </a:lnTo>
                <a:lnTo>
                  <a:pt x="4" y="179"/>
                </a:lnTo>
                <a:lnTo>
                  <a:pt x="8" y="219"/>
                </a:lnTo>
                <a:lnTo>
                  <a:pt x="10" y="261"/>
                </a:lnTo>
                <a:lnTo>
                  <a:pt x="10" y="261"/>
                </a:lnTo>
                <a:lnTo>
                  <a:pt x="10" y="274"/>
                </a:lnTo>
                <a:lnTo>
                  <a:pt x="10" y="285"/>
                </a:lnTo>
                <a:lnTo>
                  <a:pt x="13" y="295"/>
                </a:lnTo>
                <a:lnTo>
                  <a:pt x="15" y="297"/>
                </a:lnTo>
                <a:lnTo>
                  <a:pt x="19" y="301"/>
                </a:lnTo>
                <a:lnTo>
                  <a:pt x="19" y="301"/>
                </a:lnTo>
                <a:lnTo>
                  <a:pt x="50" y="301"/>
                </a:lnTo>
                <a:lnTo>
                  <a:pt x="84" y="303"/>
                </a:lnTo>
                <a:lnTo>
                  <a:pt x="116" y="303"/>
                </a:lnTo>
                <a:lnTo>
                  <a:pt x="149" y="301"/>
                </a:lnTo>
                <a:lnTo>
                  <a:pt x="149" y="301"/>
                </a:lnTo>
                <a:lnTo>
                  <a:pt x="160" y="299"/>
                </a:lnTo>
                <a:lnTo>
                  <a:pt x="170" y="297"/>
                </a:lnTo>
                <a:lnTo>
                  <a:pt x="170" y="297"/>
                </a:lnTo>
                <a:lnTo>
                  <a:pt x="174" y="293"/>
                </a:lnTo>
                <a:lnTo>
                  <a:pt x="179" y="289"/>
                </a:lnTo>
                <a:lnTo>
                  <a:pt x="187" y="280"/>
                </a:lnTo>
                <a:lnTo>
                  <a:pt x="187" y="280"/>
                </a:lnTo>
                <a:lnTo>
                  <a:pt x="198" y="270"/>
                </a:lnTo>
                <a:lnTo>
                  <a:pt x="202" y="266"/>
                </a:lnTo>
                <a:lnTo>
                  <a:pt x="206" y="261"/>
                </a:lnTo>
                <a:lnTo>
                  <a:pt x="206" y="261"/>
                </a:lnTo>
                <a:lnTo>
                  <a:pt x="206" y="247"/>
                </a:lnTo>
                <a:lnTo>
                  <a:pt x="206" y="234"/>
                </a:lnTo>
                <a:lnTo>
                  <a:pt x="202" y="221"/>
                </a:lnTo>
                <a:lnTo>
                  <a:pt x="200" y="211"/>
                </a:lnTo>
                <a:lnTo>
                  <a:pt x="200" y="211"/>
                </a:lnTo>
                <a:close/>
                <a:moveTo>
                  <a:pt x="97" y="165"/>
                </a:moveTo>
                <a:lnTo>
                  <a:pt x="97" y="165"/>
                </a:lnTo>
                <a:lnTo>
                  <a:pt x="95" y="163"/>
                </a:lnTo>
                <a:lnTo>
                  <a:pt x="95" y="162"/>
                </a:lnTo>
                <a:lnTo>
                  <a:pt x="97" y="160"/>
                </a:lnTo>
                <a:lnTo>
                  <a:pt x="99" y="160"/>
                </a:lnTo>
                <a:lnTo>
                  <a:pt x="99" y="160"/>
                </a:lnTo>
                <a:lnTo>
                  <a:pt x="97" y="163"/>
                </a:lnTo>
                <a:lnTo>
                  <a:pt x="97" y="165"/>
                </a:lnTo>
                <a:lnTo>
                  <a:pt x="97" y="165"/>
                </a:lnTo>
                <a:close/>
                <a:moveTo>
                  <a:pt x="116" y="169"/>
                </a:moveTo>
                <a:lnTo>
                  <a:pt x="116" y="169"/>
                </a:lnTo>
                <a:lnTo>
                  <a:pt x="118" y="163"/>
                </a:lnTo>
                <a:lnTo>
                  <a:pt x="120" y="160"/>
                </a:lnTo>
                <a:lnTo>
                  <a:pt x="124" y="160"/>
                </a:lnTo>
                <a:lnTo>
                  <a:pt x="124" y="160"/>
                </a:lnTo>
                <a:lnTo>
                  <a:pt x="124" y="162"/>
                </a:lnTo>
                <a:lnTo>
                  <a:pt x="120" y="165"/>
                </a:lnTo>
                <a:lnTo>
                  <a:pt x="116" y="169"/>
                </a:lnTo>
                <a:lnTo>
                  <a:pt x="116" y="169"/>
                </a:lnTo>
                <a:close/>
                <a:moveTo>
                  <a:pt x="92" y="59"/>
                </a:moveTo>
                <a:lnTo>
                  <a:pt x="92" y="59"/>
                </a:lnTo>
                <a:lnTo>
                  <a:pt x="92" y="53"/>
                </a:lnTo>
                <a:lnTo>
                  <a:pt x="92" y="53"/>
                </a:lnTo>
                <a:lnTo>
                  <a:pt x="97" y="53"/>
                </a:lnTo>
                <a:lnTo>
                  <a:pt x="97" y="53"/>
                </a:lnTo>
                <a:lnTo>
                  <a:pt x="95" y="57"/>
                </a:lnTo>
                <a:lnTo>
                  <a:pt x="93" y="57"/>
                </a:lnTo>
                <a:lnTo>
                  <a:pt x="92" y="59"/>
                </a:lnTo>
                <a:lnTo>
                  <a:pt x="92" y="59"/>
                </a:lnTo>
                <a:close/>
                <a:moveTo>
                  <a:pt x="118" y="74"/>
                </a:moveTo>
                <a:lnTo>
                  <a:pt x="118" y="74"/>
                </a:lnTo>
                <a:lnTo>
                  <a:pt x="118" y="72"/>
                </a:lnTo>
                <a:lnTo>
                  <a:pt x="120" y="70"/>
                </a:lnTo>
                <a:lnTo>
                  <a:pt x="122" y="70"/>
                </a:lnTo>
                <a:lnTo>
                  <a:pt x="122" y="70"/>
                </a:lnTo>
                <a:lnTo>
                  <a:pt x="122" y="70"/>
                </a:lnTo>
                <a:lnTo>
                  <a:pt x="122" y="72"/>
                </a:lnTo>
                <a:lnTo>
                  <a:pt x="120" y="74"/>
                </a:lnTo>
                <a:lnTo>
                  <a:pt x="118" y="74"/>
                </a:lnTo>
                <a:lnTo>
                  <a:pt x="118" y="74"/>
                </a:lnTo>
                <a:close/>
                <a:moveTo>
                  <a:pt x="113" y="68"/>
                </a:moveTo>
                <a:lnTo>
                  <a:pt x="113" y="68"/>
                </a:lnTo>
                <a:lnTo>
                  <a:pt x="116" y="62"/>
                </a:lnTo>
                <a:lnTo>
                  <a:pt x="120" y="57"/>
                </a:lnTo>
                <a:lnTo>
                  <a:pt x="124" y="53"/>
                </a:lnTo>
                <a:lnTo>
                  <a:pt x="128" y="51"/>
                </a:lnTo>
                <a:lnTo>
                  <a:pt x="132" y="53"/>
                </a:lnTo>
                <a:lnTo>
                  <a:pt x="132" y="53"/>
                </a:lnTo>
                <a:lnTo>
                  <a:pt x="128" y="57"/>
                </a:lnTo>
                <a:lnTo>
                  <a:pt x="124" y="62"/>
                </a:lnTo>
                <a:lnTo>
                  <a:pt x="113" y="68"/>
                </a:lnTo>
                <a:lnTo>
                  <a:pt x="113" y="68"/>
                </a:lnTo>
                <a:close/>
                <a:moveTo>
                  <a:pt x="135" y="64"/>
                </a:moveTo>
                <a:lnTo>
                  <a:pt x="135" y="64"/>
                </a:lnTo>
                <a:lnTo>
                  <a:pt x="135" y="62"/>
                </a:lnTo>
                <a:lnTo>
                  <a:pt x="137" y="59"/>
                </a:lnTo>
                <a:lnTo>
                  <a:pt x="145" y="53"/>
                </a:lnTo>
                <a:lnTo>
                  <a:pt x="145" y="53"/>
                </a:lnTo>
                <a:lnTo>
                  <a:pt x="145" y="55"/>
                </a:lnTo>
                <a:lnTo>
                  <a:pt x="145" y="57"/>
                </a:lnTo>
                <a:lnTo>
                  <a:pt x="141" y="59"/>
                </a:lnTo>
                <a:lnTo>
                  <a:pt x="135" y="64"/>
                </a:lnTo>
                <a:lnTo>
                  <a:pt x="135" y="64"/>
                </a:lnTo>
                <a:close/>
                <a:moveTo>
                  <a:pt x="149" y="66"/>
                </a:moveTo>
                <a:lnTo>
                  <a:pt x="149" y="66"/>
                </a:lnTo>
                <a:lnTo>
                  <a:pt x="153" y="59"/>
                </a:lnTo>
                <a:lnTo>
                  <a:pt x="156" y="55"/>
                </a:lnTo>
                <a:lnTo>
                  <a:pt x="162" y="55"/>
                </a:lnTo>
                <a:lnTo>
                  <a:pt x="162" y="55"/>
                </a:lnTo>
                <a:lnTo>
                  <a:pt x="160" y="59"/>
                </a:lnTo>
                <a:lnTo>
                  <a:pt x="156" y="61"/>
                </a:lnTo>
                <a:lnTo>
                  <a:pt x="149" y="66"/>
                </a:lnTo>
                <a:lnTo>
                  <a:pt x="149" y="66"/>
                </a:lnTo>
                <a:close/>
                <a:moveTo>
                  <a:pt x="23" y="34"/>
                </a:moveTo>
                <a:lnTo>
                  <a:pt x="23" y="34"/>
                </a:lnTo>
                <a:lnTo>
                  <a:pt x="19" y="40"/>
                </a:lnTo>
                <a:lnTo>
                  <a:pt x="15" y="43"/>
                </a:lnTo>
                <a:lnTo>
                  <a:pt x="6" y="53"/>
                </a:lnTo>
                <a:lnTo>
                  <a:pt x="6" y="53"/>
                </a:lnTo>
                <a:lnTo>
                  <a:pt x="10" y="47"/>
                </a:lnTo>
                <a:lnTo>
                  <a:pt x="13" y="41"/>
                </a:lnTo>
                <a:lnTo>
                  <a:pt x="23" y="34"/>
                </a:lnTo>
                <a:lnTo>
                  <a:pt x="23" y="34"/>
                </a:lnTo>
                <a:close/>
                <a:moveTo>
                  <a:pt x="36" y="223"/>
                </a:moveTo>
                <a:lnTo>
                  <a:pt x="36" y="223"/>
                </a:lnTo>
                <a:lnTo>
                  <a:pt x="29" y="230"/>
                </a:lnTo>
                <a:lnTo>
                  <a:pt x="21" y="236"/>
                </a:lnTo>
                <a:lnTo>
                  <a:pt x="21" y="236"/>
                </a:lnTo>
                <a:lnTo>
                  <a:pt x="34" y="215"/>
                </a:lnTo>
                <a:lnTo>
                  <a:pt x="34" y="215"/>
                </a:lnTo>
                <a:lnTo>
                  <a:pt x="36" y="217"/>
                </a:lnTo>
                <a:lnTo>
                  <a:pt x="36" y="219"/>
                </a:lnTo>
                <a:lnTo>
                  <a:pt x="36" y="223"/>
                </a:lnTo>
                <a:lnTo>
                  <a:pt x="36" y="223"/>
                </a:lnTo>
                <a:close/>
                <a:moveTo>
                  <a:pt x="36" y="242"/>
                </a:moveTo>
                <a:lnTo>
                  <a:pt x="36" y="242"/>
                </a:lnTo>
                <a:lnTo>
                  <a:pt x="34" y="247"/>
                </a:lnTo>
                <a:lnTo>
                  <a:pt x="31" y="251"/>
                </a:lnTo>
                <a:lnTo>
                  <a:pt x="27" y="253"/>
                </a:lnTo>
                <a:lnTo>
                  <a:pt x="23" y="259"/>
                </a:lnTo>
                <a:lnTo>
                  <a:pt x="23" y="259"/>
                </a:lnTo>
                <a:lnTo>
                  <a:pt x="27" y="249"/>
                </a:lnTo>
                <a:lnTo>
                  <a:pt x="31" y="243"/>
                </a:lnTo>
                <a:lnTo>
                  <a:pt x="36" y="242"/>
                </a:lnTo>
                <a:lnTo>
                  <a:pt x="36" y="242"/>
                </a:lnTo>
                <a:close/>
                <a:moveTo>
                  <a:pt x="34" y="108"/>
                </a:moveTo>
                <a:lnTo>
                  <a:pt x="34" y="108"/>
                </a:lnTo>
                <a:lnTo>
                  <a:pt x="33" y="112"/>
                </a:lnTo>
                <a:lnTo>
                  <a:pt x="29" y="116"/>
                </a:lnTo>
                <a:lnTo>
                  <a:pt x="21" y="120"/>
                </a:lnTo>
                <a:lnTo>
                  <a:pt x="21" y="120"/>
                </a:lnTo>
                <a:lnTo>
                  <a:pt x="27" y="112"/>
                </a:lnTo>
                <a:lnTo>
                  <a:pt x="31" y="110"/>
                </a:lnTo>
                <a:lnTo>
                  <a:pt x="34" y="108"/>
                </a:lnTo>
                <a:lnTo>
                  <a:pt x="34" y="108"/>
                </a:lnTo>
                <a:close/>
                <a:moveTo>
                  <a:pt x="21" y="101"/>
                </a:moveTo>
                <a:lnTo>
                  <a:pt x="21" y="101"/>
                </a:lnTo>
                <a:lnTo>
                  <a:pt x="23" y="97"/>
                </a:lnTo>
                <a:lnTo>
                  <a:pt x="25" y="93"/>
                </a:lnTo>
                <a:lnTo>
                  <a:pt x="34" y="89"/>
                </a:lnTo>
                <a:lnTo>
                  <a:pt x="34" y="89"/>
                </a:lnTo>
                <a:lnTo>
                  <a:pt x="33" y="93"/>
                </a:lnTo>
                <a:lnTo>
                  <a:pt x="29" y="97"/>
                </a:lnTo>
                <a:lnTo>
                  <a:pt x="25" y="97"/>
                </a:lnTo>
                <a:lnTo>
                  <a:pt x="21" y="101"/>
                </a:lnTo>
                <a:lnTo>
                  <a:pt x="21" y="101"/>
                </a:lnTo>
                <a:close/>
                <a:moveTo>
                  <a:pt x="33" y="125"/>
                </a:moveTo>
                <a:lnTo>
                  <a:pt x="33" y="125"/>
                </a:lnTo>
                <a:lnTo>
                  <a:pt x="34" y="131"/>
                </a:lnTo>
                <a:lnTo>
                  <a:pt x="34" y="135"/>
                </a:lnTo>
                <a:lnTo>
                  <a:pt x="34" y="135"/>
                </a:lnTo>
                <a:lnTo>
                  <a:pt x="27" y="139"/>
                </a:lnTo>
                <a:lnTo>
                  <a:pt x="21" y="142"/>
                </a:lnTo>
                <a:lnTo>
                  <a:pt x="21" y="142"/>
                </a:lnTo>
                <a:lnTo>
                  <a:pt x="23" y="139"/>
                </a:lnTo>
                <a:lnTo>
                  <a:pt x="25" y="133"/>
                </a:lnTo>
                <a:lnTo>
                  <a:pt x="33" y="125"/>
                </a:lnTo>
                <a:lnTo>
                  <a:pt x="33" y="125"/>
                </a:lnTo>
                <a:close/>
                <a:moveTo>
                  <a:pt x="34" y="152"/>
                </a:moveTo>
                <a:lnTo>
                  <a:pt x="34" y="152"/>
                </a:lnTo>
                <a:lnTo>
                  <a:pt x="34" y="158"/>
                </a:lnTo>
                <a:lnTo>
                  <a:pt x="34" y="158"/>
                </a:lnTo>
                <a:lnTo>
                  <a:pt x="27" y="163"/>
                </a:lnTo>
                <a:lnTo>
                  <a:pt x="19" y="169"/>
                </a:lnTo>
                <a:lnTo>
                  <a:pt x="19" y="169"/>
                </a:lnTo>
                <a:lnTo>
                  <a:pt x="21" y="163"/>
                </a:lnTo>
                <a:lnTo>
                  <a:pt x="25" y="160"/>
                </a:lnTo>
                <a:lnTo>
                  <a:pt x="29" y="154"/>
                </a:lnTo>
                <a:lnTo>
                  <a:pt x="34" y="152"/>
                </a:lnTo>
                <a:lnTo>
                  <a:pt x="34" y="152"/>
                </a:lnTo>
                <a:close/>
                <a:moveTo>
                  <a:pt x="21" y="192"/>
                </a:moveTo>
                <a:lnTo>
                  <a:pt x="21" y="192"/>
                </a:lnTo>
                <a:lnTo>
                  <a:pt x="21" y="186"/>
                </a:lnTo>
                <a:lnTo>
                  <a:pt x="25" y="181"/>
                </a:lnTo>
                <a:lnTo>
                  <a:pt x="33" y="173"/>
                </a:lnTo>
                <a:lnTo>
                  <a:pt x="33" y="173"/>
                </a:lnTo>
                <a:lnTo>
                  <a:pt x="34" y="175"/>
                </a:lnTo>
                <a:lnTo>
                  <a:pt x="34" y="179"/>
                </a:lnTo>
                <a:lnTo>
                  <a:pt x="31" y="184"/>
                </a:lnTo>
                <a:lnTo>
                  <a:pt x="21" y="192"/>
                </a:lnTo>
                <a:lnTo>
                  <a:pt x="21" y="192"/>
                </a:lnTo>
                <a:close/>
                <a:moveTo>
                  <a:pt x="36" y="200"/>
                </a:moveTo>
                <a:lnTo>
                  <a:pt x="36" y="200"/>
                </a:lnTo>
                <a:lnTo>
                  <a:pt x="29" y="205"/>
                </a:lnTo>
                <a:lnTo>
                  <a:pt x="21" y="213"/>
                </a:lnTo>
                <a:lnTo>
                  <a:pt x="21" y="213"/>
                </a:lnTo>
                <a:lnTo>
                  <a:pt x="23" y="207"/>
                </a:lnTo>
                <a:lnTo>
                  <a:pt x="27" y="203"/>
                </a:lnTo>
                <a:lnTo>
                  <a:pt x="34" y="194"/>
                </a:lnTo>
                <a:lnTo>
                  <a:pt x="34" y="194"/>
                </a:lnTo>
                <a:lnTo>
                  <a:pt x="36" y="194"/>
                </a:lnTo>
                <a:lnTo>
                  <a:pt x="36" y="196"/>
                </a:lnTo>
                <a:lnTo>
                  <a:pt x="36" y="200"/>
                </a:lnTo>
                <a:lnTo>
                  <a:pt x="36" y="200"/>
                </a:lnTo>
                <a:close/>
                <a:moveTo>
                  <a:pt x="29" y="57"/>
                </a:moveTo>
                <a:lnTo>
                  <a:pt x="29" y="57"/>
                </a:lnTo>
                <a:lnTo>
                  <a:pt x="33" y="53"/>
                </a:lnTo>
                <a:lnTo>
                  <a:pt x="34" y="51"/>
                </a:lnTo>
                <a:lnTo>
                  <a:pt x="34" y="51"/>
                </a:lnTo>
                <a:lnTo>
                  <a:pt x="36" y="53"/>
                </a:lnTo>
                <a:lnTo>
                  <a:pt x="34" y="55"/>
                </a:lnTo>
                <a:lnTo>
                  <a:pt x="29" y="57"/>
                </a:lnTo>
                <a:lnTo>
                  <a:pt x="29" y="57"/>
                </a:lnTo>
                <a:close/>
                <a:moveTo>
                  <a:pt x="34" y="68"/>
                </a:moveTo>
                <a:lnTo>
                  <a:pt x="34" y="68"/>
                </a:lnTo>
                <a:lnTo>
                  <a:pt x="34" y="72"/>
                </a:lnTo>
                <a:lnTo>
                  <a:pt x="33" y="76"/>
                </a:lnTo>
                <a:lnTo>
                  <a:pt x="27" y="80"/>
                </a:lnTo>
                <a:lnTo>
                  <a:pt x="21" y="83"/>
                </a:lnTo>
                <a:lnTo>
                  <a:pt x="15" y="87"/>
                </a:lnTo>
                <a:lnTo>
                  <a:pt x="15" y="87"/>
                </a:lnTo>
                <a:lnTo>
                  <a:pt x="19" y="81"/>
                </a:lnTo>
                <a:lnTo>
                  <a:pt x="23" y="78"/>
                </a:lnTo>
                <a:lnTo>
                  <a:pt x="34" y="68"/>
                </a:lnTo>
                <a:lnTo>
                  <a:pt x="34" y="68"/>
                </a:lnTo>
                <a:close/>
                <a:moveTo>
                  <a:pt x="23" y="53"/>
                </a:moveTo>
                <a:lnTo>
                  <a:pt x="23" y="53"/>
                </a:lnTo>
                <a:lnTo>
                  <a:pt x="21" y="55"/>
                </a:lnTo>
                <a:lnTo>
                  <a:pt x="17" y="61"/>
                </a:lnTo>
                <a:lnTo>
                  <a:pt x="8" y="70"/>
                </a:lnTo>
                <a:lnTo>
                  <a:pt x="8" y="70"/>
                </a:lnTo>
                <a:lnTo>
                  <a:pt x="10" y="64"/>
                </a:lnTo>
                <a:lnTo>
                  <a:pt x="13" y="61"/>
                </a:lnTo>
                <a:lnTo>
                  <a:pt x="23" y="53"/>
                </a:lnTo>
                <a:lnTo>
                  <a:pt x="23" y="53"/>
                </a:lnTo>
                <a:close/>
                <a:moveTo>
                  <a:pt x="25" y="104"/>
                </a:moveTo>
                <a:lnTo>
                  <a:pt x="25" y="104"/>
                </a:lnTo>
                <a:lnTo>
                  <a:pt x="17" y="114"/>
                </a:lnTo>
                <a:lnTo>
                  <a:pt x="10" y="123"/>
                </a:lnTo>
                <a:lnTo>
                  <a:pt x="10" y="123"/>
                </a:lnTo>
                <a:lnTo>
                  <a:pt x="8" y="120"/>
                </a:lnTo>
                <a:lnTo>
                  <a:pt x="10" y="116"/>
                </a:lnTo>
                <a:lnTo>
                  <a:pt x="13" y="112"/>
                </a:lnTo>
                <a:lnTo>
                  <a:pt x="19" y="108"/>
                </a:lnTo>
                <a:lnTo>
                  <a:pt x="25" y="104"/>
                </a:lnTo>
                <a:lnTo>
                  <a:pt x="25" y="104"/>
                </a:lnTo>
                <a:close/>
                <a:moveTo>
                  <a:pt x="19" y="131"/>
                </a:moveTo>
                <a:lnTo>
                  <a:pt x="19" y="131"/>
                </a:lnTo>
                <a:lnTo>
                  <a:pt x="17" y="135"/>
                </a:lnTo>
                <a:lnTo>
                  <a:pt x="15" y="137"/>
                </a:lnTo>
                <a:lnTo>
                  <a:pt x="10" y="142"/>
                </a:lnTo>
                <a:lnTo>
                  <a:pt x="10" y="142"/>
                </a:lnTo>
                <a:lnTo>
                  <a:pt x="12" y="139"/>
                </a:lnTo>
                <a:lnTo>
                  <a:pt x="13" y="137"/>
                </a:lnTo>
                <a:lnTo>
                  <a:pt x="15" y="133"/>
                </a:lnTo>
                <a:lnTo>
                  <a:pt x="19" y="131"/>
                </a:lnTo>
                <a:lnTo>
                  <a:pt x="19" y="131"/>
                </a:lnTo>
                <a:close/>
                <a:moveTo>
                  <a:pt x="10" y="160"/>
                </a:moveTo>
                <a:lnTo>
                  <a:pt x="10" y="160"/>
                </a:lnTo>
                <a:lnTo>
                  <a:pt x="15" y="158"/>
                </a:lnTo>
                <a:lnTo>
                  <a:pt x="19" y="154"/>
                </a:lnTo>
                <a:lnTo>
                  <a:pt x="27" y="144"/>
                </a:lnTo>
                <a:lnTo>
                  <a:pt x="27" y="144"/>
                </a:lnTo>
                <a:lnTo>
                  <a:pt x="25" y="150"/>
                </a:lnTo>
                <a:lnTo>
                  <a:pt x="21" y="156"/>
                </a:lnTo>
                <a:lnTo>
                  <a:pt x="15" y="162"/>
                </a:lnTo>
                <a:lnTo>
                  <a:pt x="12" y="167"/>
                </a:lnTo>
                <a:lnTo>
                  <a:pt x="12" y="167"/>
                </a:lnTo>
                <a:lnTo>
                  <a:pt x="10" y="165"/>
                </a:lnTo>
                <a:lnTo>
                  <a:pt x="10" y="163"/>
                </a:lnTo>
                <a:lnTo>
                  <a:pt x="10" y="160"/>
                </a:lnTo>
                <a:lnTo>
                  <a:pt x="10" y="160"/>
                </a:lnTo>
                <a:close/>
                <a:moveTo>
                  <a:pt x="19" y="177"/>
                </a:moveTo>
                <a:lnTo>
                  <a:pt x="19" y="177"/>
                </a:lnTo>
                <a:lnTo>
                  <a:pt x="19" y="181"/>
                </a:lnTo>
                <a:lnTo>
                  <a:pt x="17" y="182"/>
                </a:lnTo>
                <a:lnTo>
                  <a:pt x="13" y="190"/>
                </a:lnTo>
                <a:lnTo>
                  <a:pt x="13" y="190"/>
                </a:lnTo>
                <a:lnTo>
                  <a:pt x="12" y="188"/>
                </a:lnTo>
                <a:lnTo>
                  <a:pt x="12" y="186"/>
                </a:lnTo>
                <a:lnTo>
                  <a:pt x="13" y="182"/>
                </a:lnTo>
                <a:lnTo>
                  <a:pt x="17" y="181"/>
                </a:lnTo>
                <a:lnTo>
                  <a:pt x="19" y="177"/>
                </a:lnTo>
                <a:lnTo>
                  <a:pt x="19" y="177"/>
                </a:lnTo>
                <a:close/>
                <a:moveTo>
                  <a:pt x="12" y="211"/>
                </a:moveTo>
                <a:lnTo>
                  <a:pt x="12" y="211"/>
                </a:lnTo>
                <a:lnTo>
                  <a:pt x="13" y="207"/>
                </a:lnTo>
                <a:lnTo>
                  <a:pt x="15" y="207"/>
                </a:lnTo>
                <a:lnTo>
                  <a:pt x="15" y="207"/>
                </a:lnTo>
                <a:lnTo>
                  <a:pt x="15" y="211"/>
                </a:lnTo>
                <a:lnTo>
                  <a:pt x="12" y="211"/>
                </a:lnTo>
                <a:lnTo>
                  <a:pt x="12" y="211"/>
                </a:lnTo>
                <a:close/>
                <a:moveTo>
                  <a:pt x="19" y="226"/>
                </a:moveTo>
                <a:lnTo>
                  <a:pt x="19" y="226"/>
                </a:lnTo>
                <a:lnTo>
                  <a:pt x="17" y="230"/>
                </a:lnTo>
                <a:lnTo>
                  <a:pt x="15" y="232"/>
                </a:lnTo>
                <a:lnTo>
                  <a:pt x="15" y="232"/>
                </a:lnTo>
                <a:lnTo>
                  <a:pt x="15" y="228"/>
                </a:lnTo>
                <a:lnTo>
                  <a:pt x="19" y="226"/>
                </a:lnTo>
                <a:lnTo>
                  <a:pt x="19" y="226"/>
                </a:lnTo>
                <a:close/>
                <a:moveTo>
                  <a:pt x="17" y="257"/>
                </a:moveTo>
                <a:lnTo>
                  <a:pt x="17" y="257"/>
                </a:lnTo>
                <a:lnTo>
                  <a:pt x="15" y="253"/>
                </a:lnTo>
                <a:lnTo>
                  <a:pt x="17" y="249"/>
                </a:lnTo>
                <a:lnTo>
                  <a:pt x="19" y="247"/>
                </a:lnTo>
                <a:lnTo>
                  <a:pt x="23" y="243"/>
                </a:lnTo>
                <a:lnTo>
                  <a:pt x="23" y="243"/>
                </a:lnTo>
                <a:lnTo>
                  <a:pt x="23" y="247"/>
                </a:lnTo>
                <a:lnTo>
                  <a:pt x="21" y="249"/>
                </a:lnTo>
                <a:lnTo>
                  <a:pt x="17" y="257"/>
                </a:lnTo>
                <a:lnTo>
                  <a:pt x="17" y="257"/>
                </a:lnTo>
                <a:close/>
                <a:moveTo>
                  <a:pt x="21" y="293"/>
                </a:moveTo>
                <a:lnTo>
                  <a:pt x="21" y="293"/>
                </a:lnTo>
                <a:lnTo>
                  <a:pt x="25" y="287"/>
                </a:lnTo>
                <a:lnTo>
                  <a:pt x="29" y="282"/>
                </a:lnTo>
                <a:lnTo>
                  <a:pt x="38" y="272"/>
                </a:lnTo>
                <a:lnTo>
                  <a:pt x="38" y="272"/>
                </a:lnTo>
                <a:lnTo>
                  <a:pt x="31" y="284"/>
                </a:lnTo>
                <a:lnTo>
                  <a:pt x="27" y="289"/>
                </a:lnTo>
                <a:lnTo>
                  <a:pt x="21" y="293"/>
                </a:lnTo>
                <a:lnTo>
                  <a:pt x="21" y="293"/>
                </a:lnTo>
                <a:close/>
                <a:moveTo>
                  <a:pt x="29" y="41"/>
                </a:moveTo>
                <a:lnTo>
                  <a:pt x="29" y="41"/>
                </a:lnTo>
                <a:lnTo>
                  <a:pt x="33" y="36"/>
                </a:lnTo>
                <a:lnTo>
                  <a:pt x="34" y="34"/>
                </a:lnTo>
                <a:lnTo>
                  <a:pt x="38" y="34"/>
                </a:lnTo>
                <a:lnTo>
                  <a:pt x="38" y="34"/>
                </a:lnTo>
                <a:lnTo>
                  <a:pt x="36" y="38"/>
                </a:lnTo>
                <a:lnTo>
                  <a:pt x="34" y="38"/>
                </a:lnTo>
                <a:lnTo>
                  <a:pt x="31" y="40"/>
                </a:lnTo>
                <a:lnTo>
                  <a:pt x="29" y="41"/>
                </a:lnTo>
                <a:lnTo>
                  <a:pt x="29" y="41"/>
                </a:lnTo>
                <a:close/>
                <a:moveTo>
                  <a:pt x="23" y="28"/>
                </a:moveTo>
                <a:lnTo>
                  <a:pt x="23" y="28"/>
                </a:lnTo>
                <a:lnTo>
                  <a:pt x="29" y="20"/>
                </a:lnTo>
                <a:lnTo>
                  <a:pt x="34" y="19"/>
                </a:lnTo>
                <a:lnTo>
                  <a:pt x="36" y="17"/>
                </a:lnTo>
                <a:lnTo>
                  <a:pt x="38" y="19"/>
                </a:lnTo>
                <a:lnTo>
                  <a:pt x="38" y="19"/>
                </a:lnTo>
                <a:lnTo>
                  <a:pt x="36" y="22"/>
                </a:lnTo>
                <a:lnTo>
                  <a:pt x="33" y="24"/>
                </a:lnTo>
                <a:lnTo>
                  <a:pt x="23" y="28"/>
                </a:lnTo>
                <a:lnTo>
                  <a:pt x="23" y="28"/>
                </a:lnTo>
                <a:close/>
                <a:moveTo>
                  <a:pt x="46" y="276"/>
                </a:moveTo>
                <a:lnTo>
                  <a:pt x="46" y="276"/>
                </a:lnTo>
                <a:lnTo>
                  <a:pt x="46" y="274"/>
                </a:lnTo>
                <a:lnTo>
                  <a:pt x="48" y="272"/>
                </a:lnTo>
                <a:lnTo>
                  <a:pt x="50" y="272"/>
                </a:lnTo>
                <a:lnTo>
                  <a:pt x="50" y="272"/>
                </a:lnTo>
                <a:lnTo>
                  <a:pt x="48" y="274"/>
                </a:lnTo>
                <a:lnTo>
                  <a:pt x="46" y="276"/>
                </a:lnTo>
                <a:lnTo>
                  <a:pt x="46" y="276"/>
                </a:lnTo>
                <a:close/>
                <a:moveTo>
                  <a:pt x="53" y="295"/>
                </a:moveTo>
                <a:lnTo>
                  <a:pt x="53" y="295"/>
                </a:lnTo>
                <a:lnTo>
                  <a:pt x="53" y="291"/>
                </a:lnTo>
                <a:lnTo>
                  <a:pt x="57" y="291"/>
                </a:lnTo>
                <a:lnTo>
                  <a:pt x="57" y="291"/>
                </a:lnTo>
                <a:lnTo>
                  <a:pt x="57" y="293"/>
                </a:lnTo>
                <a:lnTo>
                  <a:pt x="53" y="295"/>
                </a:lnTo>
                <a:lnTo>
                  <a:pt x="53" y="295"/>
                </a:lnTo>
                <a:close/>
                <a:moveTo>
                  <a:pt x="50" y="287"/>
                </a:moveTo>
                <a:lnTo>
                  <a:pt x="50" y="287"/>
                </a:lnTo>
                <a:lnTo>
                  <a:pt x="55" y="278"/>
                </a:lnTo>
                <a:lnTo>
                  <a:pt x="59" y="274"/>
                </a:lnTo>
                <a:lnTo>
                  <a:pt x="67" y="272"/>
                </a:lnTo>
                <a:lnTo>
                  <a:pt x="67" y="272"/>
                </a:lnTo>
                <a:lnTo>
                  <a:pt x="63" y="278"/>
                </a:lnTo>
                <a:lnTo>
                  <a:pt x="59" y="282"/>
                </a:lnTo>
                <a:lnTo>
                  <a:pt x="50" y="287"/>
                </a:lnTo>
                <a:lnTo>
                  <a:pt x="50" y="287"/>
                </a:lnTo>
                <a:close/>
                <a:moveTo>
                  <a:pt x="67" y="295"/>
                </a:moveTo>
                <a:lnTo>
                  <a:pt x="67" y="295"/>
                </a:lnTo>
                <a:lnTo>
                  <a:pt x="69" y="293"/>
                </a:lnTo>
                <a:lnTo>
                  <a:pt x="71" y="291"/>
                </a:lnTo>
                <a:lnTo>
                  <a:pt x="73" y="291"/>
                </a:lnTo>
                <a:lnTo>
                  <a:pt x="73" y="289"/>
                </a:lnTo>
                <a:lnTo>
                  <a:pt x="73" y="289"/>
                </a:lnTo>
                <a:lnTo>
                  <a:pt x="74" y="291"/>
                </a:lnTo>
                <a:lnTo>
                  <a:pt x="73" y="295"/>
                </a:lnTo>
                <a:lnTo>
                  <a:pt x="71" y="297"/>
                </a:lnTo>
                <a:lnTo>
                  <a:pt x="67" y="295"/>
                </a:lnTo>
                <a:lnTo>
                  <a:pt x="67" y="295"/>
                </a:lnTo>
                <a:close/>
                <a:moveTo>
                  <a:pt x="69" y="285"/>
                </a:moveTo>
                <a:lnTo>
                  <a:pt x="69" y="285"/>
                </a:lnTo>
                <a:lnTo>
                  <a:pt x="71" y="282"/>
                </a:lnTo>
                <a:lnTo>
                  <a:pt x="73" y="280"/>
                </a:lnTo>
                <a:lnTo>
                  <a:pt x="76" y="274"/>
                </a:lnTo>
                <a:lnTo>
                  <a:pt x="76" y="274"/>
                </a:lnTo>
                <a:lnTo>
                  <a:pt x="82" y="274"/>
                </a:lnTo>
                <a:lnTo>
                  <a:pt x="82" y="274"/>
                </a:lnTo>
                <a:lnTo>
                  <a:pt x="80" y="278"/>
                </a:lnTo>
                <a:lnTo>
                  <a:pt x="76" y="280"/>
                </a:lnTo>
                <a:lnTo>
                  <a:pt x="69" y="285"/>
                </a:lnTo>
                <a:lnTo>
                  <a:pt x="69" y="285"/>
                </a:lnTo>
                <a:close/>
                <a:moveTo>
                  <a:pt x="86" y="295"/>
                </a:moveTo>
                <a:lnTo>
                  <a:pt x="86" y="295"/>
                </a:lnTo>
                <a:lnTo>
                  <a:pt x="88" y="291"/>
                </a:lnTo>
                <a:lnTo>
                  <a:pt x="92" y="289"/>
                </a:lnTo>
                <a:lnTo>
                  <a:pt x="92" y="289"/>
                </a:lnTo>
                <a:lnTo>
                  <a:pt x="90" y="293"/>
                </a:lnTo>
                <a:lnTo>
                  <a:pt x="88" y="293"/>
                </a:lnTo>
                <a:lnTo>
                  <a:pt x="86" y="295"/>
                </a:lnTo>
                <a:lnTo>
                  <a:pt x="86" y="295"/>
                </a:lnTo>
                <a:close/>
                <a:moveTo>
                  <a:pt x="86" y="284"/>
                </a:moveTo>
                <a:lnTo>
                  <a:pt x="86" y="284"/>
                </a:lnTo>
                <a:lnTo>
                  <a:pt x="90" y="282"/>
                </a:lnTo>
                <a:lnTo>
                  <a:pt x="92" y="278"/>
                </a:lnTo>
                <a:lnTo>
                  <a:pt x="93" y="276"/>
                </a:lnTo>
                <a:lnTo>
                  <a:pt x="97" y="276"/>
                </a:lnTo>
                <a:lnTo>
                  <a:pt x="97" y="276"/>
                </a:lnTo>
                <a:lnTo>
                  <a:pt x="92" y="282"/>
                </a:lnTo>
                <a:lnTo>
                  <a:pt x="88" y="284"/>
                </a:lnTo>
                <a:lnTo>
                  <a:pt x="86" y="284"/>
                </a:lnTo>
                <a:lnTo>
                  <a:pt x="86" y="284"/>
                </a:lnTo>
                <a:close/>
                <a:moveTo>
                  <a:pt x="120" y="295"/>
                </a:moveTo>
                <a:lnTo>
                  <a:pt x="120" y="295"/>
                </a:lnTo>
                <a:lnTo>
                  <a:pt x="114" y="295"/>
                </a:lnTo>
                <a:lnTo>
                  <a:pt x="111" y="295"/>
                </a:lnTo>
                <a:lnTo>
                  <a:pt x="111" y="295"/>
                </a:lnTo>
                <a:lnTo>
                  <a:pt x="116" y="289"/>
                </a:lnTo>
                <a:lnTo>
                  <a:pt x="122" y="285"/>
                </a:lnTo>
                <a:lnTo>
                  <a:pt x="122" y="285"/>
                </a:lnTo>
                <a:lnTo>
                  <a:pt x="122" y="287"/>
                </a:lnTo>
                <a:lnTo>
                  <a:pt x="122" y="289"/>
                </a:lnTo>
                <a:lnTo>
                  <a:pt x="120" y="293"/>
                </a:lnTo>
                <a:lnTo>
                  <a:pt x="120" y="295"/>
                </a:lnTo>
                <a:lnTo>
                  <a:pt x="120" y="295"/>
                </a:lnTo>
                <a:close/>
                <a:moveTo>
                  <a:pt x="114" y="284"/>
                </a:moveTo>
                <a:lnTo>
                  <a:pt x="114" y="284"/>
                </a:lnTo>
                <a:lnTo>
                  <a:pt x="116" y="280"/>
                </a:lnTo>
                <a:lnTo>
                  <a:pt x="118" y="276"/>
                </a:lnTo>
                <a:lnTo>
                  <a:pt x="124" y="274"/>
                </a:lnTo>
                <a:lnTo>
                  <a:pt x="128" y="274"/>
                </a:lnTo>
                <a:lnTo>
                  <a:pt x="128" y="274"/>
                </a:lnTo>
                <a:lnTo>
                  <a:pt x="126" y="276"/>
                </a:lnTo>
                <a:lnTo>
                  <a:pt x="122" y="280"/>
                </a:lnTo>
                <a:lnTo>
                  <a:pt x="114" y="284"/>
                </a:lnTo>
                <a:lnTo>
                  <a:pt x="114" y="284"/>
                </a:lnTo>
                <a:close/>
                <a:moveTo>
                  <a:pt x="132" y="295"/>
                </a:moveTo>
                <a:lnTo>
                  <a:pt x="132" y="295"/>
                </a:lnTo>
                <a:lnTo>
                  <a:pt x="128" y="295"/>
                </a:lnTo>
                <a:lnTo>
                  <a:pt x="128" y="295"/>
                </a:lnTo>
                <a:lnTo>
                  <a:pt x="132" y="291"/>
                </a:lnTo>
                <a:lnTo>
                  <a:pt x="135" y="287"/>
                </a:lnTo>
                <a:lnTo>
                  <a:pt x="135" y="287"/>
                </a:lnTo>
                <a:lnTo>
                  <a:pt x="134" y="291"/>
                </a:lnTo>
                <a:lnTo>
                  <a:pt x="132" y="295"/>
                </a:lnTo>
                <a:lnTo>
                  <a:pt x="132" y="295"/>
                </a:lnTo>
                <a:close/>
                <a:moveTo>
                  <a:pt x="135" y="280"/>
                </a:moveTo>
                <a:lnTo>
                  <a:pt x="135" y="280"/>
                </a:lnTo>
                <a:lnTo>
                  <a:pt x="137" y="274"/>
                </a:lnTo>
                <a:lnTo>
                  <a:pt x="141" y="272"/>
                </a:lnTo>
                <a:lnTo>
                  <a:pt x="143" y="270"/>
                </a:lnTo>
                <a:lnTo>
                  <a:pt x="143" y="270"/>
                </a:lnTo>
                <a:lnTo>
                  <a:pt x="143" y="274"/>
                </a:lnTo>
                <a:lnTo>
                  <a:pt x="141" y="276"/>
                </a:lnTo>
                <a:lnTo>
                  <a:pt x="137" y="276"/>
                </a:lnTo>
                <a:lnTo>
                  <a:pt x="135" y="280"/>
                </a:lnTo>
                <a:lnTo>
                  <a:pt x="135" y="280"/>
                </a:lnTo>
                <a:close/>
                <a:moveTo>
                  <a:pt x="145" y="295"/>
                </a:moveTo>
                <a:lnTo>
                  <a:pt x="145" y="295"/>
                </a:lnTo>
                <a:lnTo>
                  <a:pt x="147" y="291"/>
                </a:lnTo>
                <a:lnTo>
                  <a:pt x="149" y="289"/>
                </a:lnTo>
                <a:lnTo>
                  <a:pt x="153" y="287"/>
                </a:lnTo>
                <a:lnTo>
                  <a:pt x="154" y="284"/>
                </a:lnTo>
                <a:lnTo>
                  <a:pt x="154" y="284"/>
                </a:lnTo>
                <a:lnTo>
                  <a:pt x="153" y="291"/>
                </a:lnTo>
                <a:lnTo>
                  <a:pt x="149" y="293"/>
                </a:lnTo>
                <a:lnTo>
                  <a:pt x="145" y="295"/>
                </a:lnTo>
                <a:lnTo>
                  <a:pt x="145" y="295"/>
                </a:lnTo>
                <a:close/>
                <a:moveTo>
                  <a:pt x="147" y="284"/>
                </a:moveTo>
                <a:lnTo>
                  <a:pt x="147" y="284"/>
                </a:lnTo>
                <a:lnTo>
                  <a:pt x="153" y="276"/>
                </a:lnTo>
                <a:lnTo>
                  <a:pt x="156" y="272"/>
                </a:lnTo>
                <a:lnTo>
                  <a:pt x="160" y="270"/>
                </a:lnTo>
                <a:lnTo>
                  <a:pt x="160" y="270"/>
                </a:lnTo>
                <a:lnTo>
                  <a:pt x="154" y="278"/>
                </a:lnTo>
                <a:lnTo>
                  <a:pt x="151" y="280"/>
                </a:lnTo>
                <a:lnTo>
                  <a:pt x="147" y="284"/>
                </a:lnTo>
                <a:lnTo>
                  <a:pt x="147" y="284"/>
                </a:lnTo>
                <a:close/>
                <a:moveTo>
                  <a:pt x="164" y="291"/>
                </a:moveTo>
                <a:lnTo>
                  <a:pt x="164" y="291"/>
                </a:lnTo>
                <a:lnTo>
                  <a:pt x="164" y="289"/>
                </a:lnTo>
                <a:lnTo>
                  <a:pt x="168" y="285"/>
                </a:lnTo>
                <a:lnTo>
                  <a:pt x="170" y="282"/>
                </a:lnTo>
                <a:lnTo>
                  <a:pt x="174" y="282"/>
                </a:lnTo>
                <a:lnTo>
                  <a:pt x="174" y="282"/>
                </a:lnTo>
                <a:lnTo>
                  <a:pt x="174" y="285"/>
                </a:lnTo>
                <a:lnTo>
                  <a:pt x="170" y="287"/>
                </a:lnTo>
                <a:lnTo>
                  <a:pt x="164" y="291"/>
                </a:lnTo>
                <a:lnTo>
                  <a:pt x="164" y="291"/>
                </a:lnTo>
                <a:close/>
                <a:moveTo>
                  <a:pt x="166" y="280"/>
                </a:moveTo>
                <a:lnTo>
                  <a:pt x="166" y="280"/>
                </a:lnTo>
                <a:lnTo>
                  <a:pt x="170" y="272"/>
                </a:lnTo>
                <a:lnTo>
                  <a:pt x="174" y="270"/>
                </a:lnTo>
                <a:lnTo>
                  <a:pt x="177" y="270"/>
                </a:lnTo>
                <a:lnTo>
                  <a:pt x="177" y="270"/>
                </a:lnTo>
                <a:lnTo>
                  <a:pt x="172" y="274"/>
                </a:lnTo>
                <a:lnTo>
                  <a:pt x="166" y="280"/>
                </a:lnTo>
                <a:lnTo>
                  <a:pt x="166" y="280"/>
                </a:lnTo>
                <a:close/>
                <a:moveTo>
                  <a:pt x="134" y="264"/>
                </a:moveTo>
                <a:lnTo>
                  <a:pt x="134" y="264"/>
                </a:lnTo>
                <a:lnTo>
                  <a:pt x="111" y="266"/>
                </a:lnTo>
                <a:lnTo>
                  <a:pt x="88" y="266"/>
                </a:lnTo>
                <a:lnTo>
                  <a:pt x="67" y="266"/>
                </a:lnTo>
                <a:lnTo>
                  <a:pt x="46" y="263"/>
                </a:lnTo>
                <a:lnTo>
                  <a:pt x="46" y="263"/>
                </a:lnTo>
                <a:lnTo>
                  <a:pt x="42" y="245"/>
                </a:lnTo>
                <a:lnTo>
                  <a:pt x="42" y="228"/>
                </a:lnTo>
                <a:lnTo>
                  <a:pt x="42" y="194"/>
                </a:lnTo>
                <a:lnTo>
                  <a:pt x="42" y="194"/>
                </a:lnTo>
                <a:lnTo>
                  <a:pt x="42" y="99"/>
                </a:lnTo>
                <a:lnTo>
                  <a:pt x="42" y="51"/>
                </a:lnTo>
                <a:lnTo>
                  <a:pt x="46" y="7"/>
                </a:lnTo>
                <a:lnTo>
                  <a:pt x="46" y="7"/>
                </a:lnTo>
                <a:lnTo>
                  <a:pt x="114" y="7"/>
                </a:lnTo>
                <a:lnTo>
                  <a:pt x="151" y="7"/>
                </a:lnTo>
                <a:lnTo>
                  <a:pt x="185" y="7"/>
                </a:lnTo>
                <a:lnTo>
                  <a:pt x="185" y="7"/>
                </a:lnTo>
                <a:lnTo>
                  <a:pt x="187" y="26"/>
                </a:lnTo>
                <a:lnTo>
                  <a:pt x="187" y="47"/>
                </a:lnTo>
                <a:lnTo>
                  <a:pt x="187" y="47"/>
                </a:lnTo>
                <a:lnTo>
                  <a:pt x="160" y="47"/>
                </a:lnTo>
                <a:lnTo>
                  <a:pt x="134" y="47"/>
                </a:lnTo>
                <a:lnTo>
                  <a:pt x="109" y="45"/>
                </a:lnTo>
                <a:lnTo>
                  <a:pt x="95" y="47"/>
                </a:lnTo>
                <a:lnTo>
                  <a:pt x="84" y="49"/>
                </a:lnTo>
                <a:lnTo>
                  <a:pt x="84" y="49"/>
                </a:lnTo>
                <a:lnTo>
                  <a:pt x="86" y="81"/>
                </a:lnTo>
                <a:lnTo>
                  <a:pt x="86" y="114"/>
                </a:lnTo>
                <a:lnTo>
                  <a:pt x="86" y="114"/>
                </a:lnTo>
                <a:lnTo>
                  <a:pt x="103" y="116"/>
                </a:lnTo>
                <a:lnTo>
                  <a:pt x="118" y="116"/>
                </a:lnTo>
                <a:lnTo>
                  <a:pt x="135" y="116"/>
                </a:lnTo>
                <a:lnTo>
                  <a:pt x="151" y="116"/>
                </a:lnTo>
                <a:lnTo>
                  <a:pt x="151" y="116"/>
                </a:lnTo>
                <a:lnTo>
                  <a:pt x="151" y="125"/>
                </a:lnTo>
                <a:lnTo>
                  <a:pt x="153" y="135"/>
                </a:lnTo>
                <a:lnTo>
                  <a:pt x="153" y="142"/>
                </a:lnTo>
                <a:lnTo>
                  <a:pt x="153" y="150"/>
                </a:lnTo>
                <a:lnTo>
                  <a:pt x="153" y="150"/>
                </a:lnTo>
                <a:lnTo>
                  <a:pt x="147" y="152"/>
                </a:lnTo>
                <a:lnTo>
                  <a:pt x="137" y="152"/>
                </a:lnTo>
                <a:lnTo>
                  <a:pt x="120" y="152"/>
                </a:lnTo>
                <a:lnTo>
                  <a:pt x="103" y="152"/>
                </a:lnTo>
                <a:lnTo>
                  <a:pt x="95" y="154"/>
                </a:lnTo>
                <a:lnTo>
                  <a:pt x="90" y="156"/>
                </a:lnTo>
                <a:lnTo>
                  <a:pt x="90" y="156"/>
                </a:lnTo>
                <a:lnTo>
                  <a:pt x="90" y="186"/>
                </a:lnTo>
                <a:lnTo>
                  <a:pt x="93" y="217"/>
                </a:lnTo>
                <a:lnTo>
                  <a:pt x="93" y="217"/>
                </a:lnTo>
                <a:lnTo>
                  <a:pt x="105" y="221"/>
                </a:lnTo>
                <a:lnTo>
                  <a:pt x="116" y="221"/>
                </a:lnTo>
                <a:lnTo>
                  <a:pt x="147" y="221"/>
                </a:lnTo>
                <a:lnTo>
                  <a:pt x="147" y="221"/>
                </a:lnTo>
                <a:lnTo>
                  <a:pt x="174" y="217"/>
                </a:lnTo>
                <a:lnTo>
                  <a:pt x="185" y="217"/>
                </a:lnTo>
                <a:lnTo>
                  <a:pt x="191" y="217"/>
                </a:lnTo>
                <a:lnTo>
                  <a:pt x="193" y="219"/>
                </a:lnTo>
                <a:lnTo>
                  <a:pt x="193" y="219"/>
                </a:lnTo>
                <a:lnTo>
                  <a:pt x="196" y="223"/>
                </a:lnTo>
                <a:lnTo>
                  <a:pt x="196" y="226"/>
                </a:lnTo>
                <a:lnTo>
                  <a:pt x="198" y="236"/>
                </a:lnTo>
                <a:lnTo>
                  <a:pt x="198" y="259"/>
                </a:lnTo>
                <a:lnTo>
                  <a:pt x="198" y="259"/>
                </a:lnTo>
                <a:lnTo>
                  <a:pt x="183" y="263"/>
                </a:lnTo>
                <a:lnTo>
                  <a:pt x="168" y="263"/>
                </a:lnTo>
                <a:lnTo>
                  <a:pt x="134" y="264"/>
                </a:lnTo>
                <a:lnTo>
                  <a:pt x="134" y="264"/>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63" name="Freeform 92"/>
          <p:cNvSpPr>
            <a:spLocks noEditPoints="1"/>
          </p:cNvSpPr>
          <p:nvPr/>
        </p:nvSpPr>
        <p:spPr bwMode="auto">
          <a:xfrm>
            <a:off x="10687381" y="2271779"/>
            <a:ext cx="678979" cy="741949"/>
          </a:xfrm>
          <a:custGeom>
            <a:avLst/>
            <a:gdLst/>
            <a:ahLst/>
            <a:cxnLst>
              <a:cxn ang="0">
                <a:pos x="143" y="0"/>
              </a:cxn>
              <a:cxn ang="0">
                <a:pos x="2" y="31"/>
              </a:cxn>
              <a:cxn ang="0">
                <a:pos x="0" y="71"/>
              </a:cxn>
              <a:cxn ang="0">
                <a:pos x="54" y="96"/>
              </a:cxn>
              <a:cxn ang="0">
                <a:pos x="73" y="227"/>
              </a:cxn>
              <a:cxn ang="0">
                <a:pos x="132" y="269"/>
              </a:cxn>
              <a:cxn ang="0">
                <a:pos x="168" y="242"/>
              </a:cxn>
              <a:cxn ang="0">
                <a:pos x="176" y="101"/>
              </a:cxn>
              <a:cxn ang="0">
                <a:pos x="248" y="36"/>
              </a:cxn>
              <a:cxn ang="0">
                <a:pos x="8" y="44"/>
              </a:cxn>
              <a:cxn ang="0">
                <a:pos x="12" y="80"/>
              </a:cxn>
              <a:cxn ang="0">
                <a:pos x="12" y="80"/>
              </a:cxn>
              <a:cxn ang="0">
                <a:pos x="35" y="46"/>
              </a:cxn>
              <a:cxn ang="0">
                <a:pos x="21" y="42"/>
              </a:cxn>
              <a:cxn ang="0">
                <a:pos x="25" y="38"/>
              </a:cxn>
              <a:cxn ang="0">
                <a:pos x="31" y="16"/>
              </a:cxn>
              <a:cxn ang="0">
                <a:pos x="16" y="29"/>
              </a:cxn>
              <a:cxn ang="0">
                <a:pos x="61" y="84"/>
              </a:cxn>
              <a:cxn ang="0">
                <a:pos x="71" y="88"/>
              </a:cxn>
              <a:cxn ang="0">
                <a:pos x="71" y="90"/>
              </a:cxn>
              <a:cxn ang="0">
                <a:pos x="77" y="67"/>
              </a:cxn>
              <a:cxn ang="0">
                <a:pos x="81" y="202"/>
              </a:cxn>
              <a:cxn ang="0">
                <a:pos x="105" y="103"/>
              </a:cxn>
              <a:cxn ang="0">
                <a:pos x="88" y="118"/>
              </a:cxn>
              <a:cxn ang="0">
                <a:pos x="98" y="80"/>
              </a:cxn>
              <a:cxn ang="0">
                <a:pos x="103" y="195"/>
              </a:cxn>
              <a:cxn ang="0">
                <a:pos x="81" y="210"/>
              </a:cxn>
              <a:cxn ang="0">
                <a:pos x="103" y="195"/>
              </a:cxn>
              <a:cxn ang="0">
                <a:pos x="105" y="168"/>
              </a:cxn>
              <a:cxn ang="0">
                <a:pos x="103" y="147"/>
              </a:cxn>
              <a:cxn ang="0">
                <a:pos x="92" y="157"/>
              </a:cxn>
              <a:cxn ang="0">
                <a:pos x="94" y="141"/>
              </a:cxn>
              <a:cxn ang="0">
                <a:pos x="92" y="92"/>
              </a:cxn>
              <a:cxn ang="0">
                <a:pos x="86" y="155"/>
              </a:cxn>
              <a:cxn ang="0">
                <a:pos x="86" y="155"/>
              </a:cxn>
              <a:cxn ang="0">
                <a:pos x="79" y="181"/>
              </a:cxn>
              <a:cxn ang="0">
                <a:pos x="86" y="214"/>
              </a:cxn>
              <a:cxn ang="0">
                <a:pos x="103" y="206"/>
              </a:cxn>
              <a:cxn ang="0">
                <a:pos x="103" y="206"/>
              </a:cxn>
              <a:cxn ang="0">
                <a:pos x="94" y="239"/>
              </a:cxn>
              <a:cxn ang="0">
                <a:pos x="96" y="263"/>
              </a:cxn>
              <a:cxn ang="0">
                <a:pos x="101" y="263"/>
              </a:cxn>
              <a:cxn ang="0">
                <a:pos x="92" y="258"/>
              </a:cxn>
              <a:cxn ang="0">
                <a:pos x="111" y="244"/>
              </a:cxn>
              <a:cxn ang="0">
                <a:pos x="126" y="256"/>
              </a:cxn>
              <a:cxn ang="0">
                <a:pos x="119" y="254"/>
              </a:cxn>
              <a:cxn ang="0">
                <a:pos x="132" y="244"/>
              </a:cxn>
              <a:cxn ang="0">
                <a:pos x="134" y="265"/>
              </a:cxn>
              <a:cxn ang="0">
                <a:pos x="134" y="265"/>
              </a:cxn>
              <a:cxn ang="0">
                <a:pos x="142" y="252"/>
              </a:cxn>
              <a:cxn ang="0">
                <a:pos x="241" y="57"/>
              </a:cxn>
              <a:cxn ang="0">
                <a:pos x="168" y="94"/>
              </a:cxn>
              <a:cxn ang="0">
                <a:pos x="162" y="225"/>
              </a:cxn>
              <a:cxn ang="0">
                <a:pos x="111" y="235"/>
              </a:cxn>
              <a:cxn ang="0">
                <a:pos x="81" y="57"/>
              </a:cxn>
              <a:cxn ang="0">
                <a:pos x="46" y="10"/>
              </a:cxn>
              <a:cxn ang="0">
                <a:pos x="191" y="8"/>
              </a:cxn>
              <a:cxn ang="0">
                <a:pos x="241" y="57"/>
              </a:cxn>
            </a:cxnLst>
            <a:rect l="0" t="0" r="r" b="b"/>
            <a:pathLst>
              <a:path w="248" h="271">
                <a:moveTo>
                  <a:pt x="248" y="4"/>
                </a:moveTo>
                <a:lnTo>
                  <a:pt x="248" y="4"/>
                </a:lnTo>
                <a:lnTo>
                  <a:pt x="231" y="2"/>
                </a:lnTo>
                <a:lnTo>
                  <a:pt x="214" y="2"/>
                </a:lnTo>
                <a:lnTo>
                  <a:pt x="178" y="2"/>
                </a:lnTo>
                <a:lnTo>
                  <a:pt x="178" y="2"/>
                </a:lnTo>
                <a:lnTo>
                  <a:pt x="143" y="0"/>
                </a:lnTo>
                <a:lnTo>
                  <a:pt x="109" y="0"/>
                </a:lnTo>
                <a:lnTo>
                  <a:pt x="39" y="0"/>
                </a:lnTo>
                <a:lnTo>
                  <a:pt x="39" y="0"/>
                </a:lnTo>
                <a:lnTo>
                  <a:pt x="20" y="17"/>
                </a:lnTo>
                <a:lnTo>
                  <a:pt x="20" y="17"/>
                </a:lnTo>
                <a:lnTo>
                  <a:pt x="8" y="27"/>
                </a:lnTo>
                <a:lnTo>
                  <a:pt x="2" y="31"/>
                </a:lnTo>
                <a:lnTo>
                  <a:pt x="0" y="36"/>
                </a:lnTo>
                <a:lnTo>
                  <a:pt x="0" y="36"/>
                </a:lnTo>
                <a:lnTo>
                  <a:pt x="0" y="40"/>
                </a:lnTo>
                <a:lnTo>
                  <a:pt x="0" y="44"/>
                </a:lnTo>
                <a:lnTo>
                  <a:pt x="0" y="54"/>
                </a:lnTo>
                <a:lnTo>
                  <a:pt x="0" y="54"/>
                </a:lnTo>
                <a:lnTo>
                  <a:pt x="0" y="71"/>
                </a:lnTo>
                <a:lnTo>
                  <a:pt x="0" y="80"/>
                </a:lnTo>
                <a:lnTo>
                  <a:pt x="0" y="88"/>
                </a:lnTo>
                <a:lnTo>
                  <a:pt x="0" y="88"/>
                </a:lnTo>
                <a:lnTo>
                  <a:pt x="8" y="92"/>
                </a:lnTo>
                <a:lnTo>
                  <a:pt x="16" y="94"/>
                </a:lnTo>
                <a:lnTo>
                  <a:pt x="35" y="96"/>
                </a:lnTo>
                <a:lnTo>
                  <a:pt x="54" y="96"/>
                </a:lnTo>
                <a:lnTo>
                  <a:pt x="61" y="96"/>
                </a:lnTo>
                <a:lnTo>
                  <a:pt x="71" y="97"/>
                </a:lnTo>
                <a:lnTo>
                  <a:pt x="71" y="97"/>
                </a:lnTo>
                <a:lnTo>
                  <a:pt x="73" y="117"/>
                </a:lnTo>
                <a:lnTo>
                  <a:pt x="75" y="138"/>
                </a:lnTo>
                <a:lnTo>
                  <a:pt x="75" y="183"/>
                </a:lnTo>
                <a:lnTo>
                  <a:pt x="73" y="227"/>
                </a:lnTo>
                <a:lnTo>
                  <a:pt x="73" y="248"/>
                </a:lnTo>
                <a:lnTo>
                  <a:pt x="73" y="267"/>
                </a:lnTo>
                <a:lnTo>
                  <a:pt x="73" y="267"/>
                </a:lnTo>
                <a:lnTo>
                  <a:pt x="90" y="267"/>
                </a:lnTo>
                <a:lnTo>
                  <a:pt x="107" y="269"/>
                </a:lnTo>
                <a:lnTo>
                  <a:pt x="124" y="271"/>
                </a:lnTo>
                <a:lnTo>
                  <a:pt x="132" y="269"/>
                </a:lnTo>
                <a:lnTo>
                  <a:pt x="138" y="269"/>
                </a:lnTo>
                <a:lnTo>
                  <a:pt x="138" y="269"/>
                </a:lnTo>
                <a:lnTo>
                  <a:pt x="145" y="265"/>
                </a:lnTo>
                <a:lnTo>
                  <a:pt x="155" y="258"/>
                </a:lnTo>
                <a:lnTo>
                  <a:pt x="164" y="248"/>
                </a:lnTo>
                <a:lnTo>
                  <a:pt x="168" y="242"/>
                </a:lnTo>
                <a:lnTo>
                  <a:pt x="168" y="242"/>
                </a:lnTo>
                <a:lnTo>
                  <a:pt x="170" y="235"/>
                </a:lnTo>
                <a:lnTo>
                  <a:pt x="170" y="225"/>
                </a:lnTo>
                <a:lnTo>
                  <a:pt x="170" y="204"/>
                </a:lnTo>
                <a:lnTo>
                  <a:pt x="170" y="204"/>
                </a:lnTo>
                <a:lnTo>
                  <a:pt x="172" y="170"/>
                </a:lnTo>
                <a:lnTo>
                  <a:pt x="174" y="136"/>
                </a:lnTo>
                <a:lnTo>
                  <a:pt x="176" y="101"/>
                </a:lnTo>
                <a:lnTo>
                  <a:pt x="178" y="69"/>
                </a:lnTo>
                <a:lnTo>
                  <a:pt x="178" y="69"/>
                </a:lnTo>
                <a:lnTo>
                  <a:pt x="210" y="69"/>
                </a:lnTo>
                <a:lnTo>
                  <a:pt x="229" y="69"/>
                </a:lnTo>
                <a:lnTo>
                  <a:pt x="244" y="67"/>
                </a:lnTo>
                <a:lnTo>
                  <a:pt x="244" y="67"/>
                </a:lnTo>
                <a:lnTo>
                  <a:pt x="248" y="36"/>
                </a:lnTo>
                <a:lnTo>
                  <a:pt x="248" y="4"/>
                </a:lnTo>
                <a:lnTo>
                  <a:pt x="248" y="4"/>
                </a:lnTo>
                <a:close/>
                <a:moveTo>
                  <a:pt x="21" y="31"/>
                </a:moveTo>
                <a:lnTo>
                  <a:pt x="21" y="31"/>
                </a:lnTo>
                <a:lnTo>
                  <a:pt x="20" y="35"/>
                </a:lnTo>
                <a:lnTo>
                  <a:pt x="16" y="38"/>
                </a:lnTo>
                <a:lnTo>
                  <a:pt x="8" y="44"/>
                </a:lnTo>
                <a:lnTo>
                  <a:pt x="8" y="44"/>
                </a:lnTo>
                <a:lnTo>
                  <a:pt x="10" y="40"/>
                </a:lnTo>
                <a:lnTo>
                  <a:pt x="14" y="36"/>
                </a:lnTo>
                <a:lnTo>
                  <a:pt x="18" y="35"/>
                </a:lnTo>
                <a:lnTo>
                  <a:pt x="21" y="31"/>
                </a:lnTo>
                <a:lnTo>
                  <a:pt x="21" y="31"/>
                </a:lnTo>
                <a:close/>
                <a:moveTo>
                  <a:pt x="12" y="80"/>
                </a:moveTo>
                <a:lnTo>
                  <a:pt x="12" y="80"/>
                </a:lnTo>
                <a:lnTo>
                  <a:pt x="14" y="75"/>
                </a:lnTo>
                <a:lnTo>
                  <a:pt x="20" y="69"/>
                </a:lnTo>
                <a:lnTo>
                  <a:pt x="33" y="61"/>
                </a:lnTo>
                <a:lnTo>
                  <a:pt x="33" y="61"/>
                </a:lnTo>
                <a:lnTo>
                  <a:pt x="25" y="71"/>
                </a:lnTo>
                <a:lnTo>
                  <a:pt x="12" y="80"/>
                </a:lnTo>
                <a:lnTo>
                  <a:pt x="12" y="80"/>
                </a:lnTo>
                <a:close/>
                <a:moveTo>
                  <a:pt x="23" y="56"/>
                </a:moveTo>
                <a:lnTo>
                  <a:pt x="23" y="56"/>
                </a:lnTo>
                <a:lnTo>
                  <a:pt x="23" y="52"/>
                </a:lnTo>
                <a:lnTo>
                  <a:pt x="27" y="50"/>
                </a:lnTo>
                <a:lnTo>
                  <a:pt x="35" y="46"/>
                </a:lnTo>
                <a:lnTo>
                  <a:pt x="35" y="46"/>
                </a:lnTo>
                <a:lnTo>
                  <a:pt x="35" y="50"/>
                </a:lnTo>
                <a:lnTo>
                  <a:pt x="31" y="52"/>
                </a:lnTo>
                <a:lnTo>
                  <a:pt x="27" y="54"/>
                </a:lnTo>
                <a:lnTo>
                  <a:pt x="23" y="56"/>
                </a:lnTo>
                <a:lnTo>
                  <a:pt x="23" y="56"/>
                </a:lnTo>
                <a:close/>
                <a:moveTo>
                  <a:pt x="21" y="42"/>
                </a:moveTo>
                <a:lnTo>
                  <a:pt x="21" y="42"/>
                </a:lnTo>
                <a:lnTo>
                  <a:pt x="23" y="38"/>
                </a:lnTo>
                <a:lnTo>
                  <a:pt x="27" y="35"/>
                </a:lnTo>
                <a:lnTo>
                  <a:pt x="37" y="31"/>
                </a:lnTo>
                <a:lnTo>
                  <a:pt x="37" y="31"/>
                </a:lnTo>
                <a:lnTo>
                  <a:pt x="33" y="35"/>
                </a:lnTo>
                <a:lnTo>
                  <a:pt x="29" y="36"/>
                </a:lnTo>
                <a:lnTo>
                  <a:pt x="25" y="38"/>
                </a:lnTo>
                <a:lnTo>
                  <a:pt x="21" y="42"/>
                </a:lnTo>
                <a:lnTo>
                  <a:pt x="21" y="42"/>
                </a:lnTo>
                <a:close/>
                <a:moveTo>
                  <a:pt x="16" y="29"/>
                </a:moveTo>
                <a:lnTo>
                  <a:pt x="16" y="29"/>
                </a:lnTo>
                <a:lnTo>
                  <a:pt x="20" y="25"/>
                </a:lnTo>
                <a:lnTo>
                  <a:pt x="25" y="19"/>
                </a:lnTo>
                <a:lnTo>
                  <a:pt x="31" y="16"/>
                </a:lnTo>
                <a:lnTo>
                  <a:pt x="39" y="14"/>
                </a:lnTo>
                <a:lnTo>
                  <a:pt x="39" y="14"/>
                </a:lnTo>
                <a:lnTo>
                  <a:pt x="35" y="19"/>
                </a:lnTo>
                <a:lnTo>
                  <a:pt x="29" y="21"/>
                </a:lnTo>
                <a:lnTo>
                  <a:pt x="21" y="25"/>
                </a:lnTo>
                <a:lnTo>
                  <a:pt x="16" y="29"/>
                </a:lnTo>
                <a:lnTo>
                  <a:pt x="16" y="29"/>
                </a:lnTo>
                <a:close/>
                <a:moveTo>
                  <a:pt x="58" y="88"/>
                </a:moveTo>
                <a:lnTo>
                  <a:pt x="58" y="88"/>
                </a:lnTo>
                <a:lnTo>
                  <a:pt x="58" y="86"/>
                </a:lnTo>
                <a:lnTo>
                  <a:pt x="60" y="84"/>
                </a:lnTo>
                <a:lnTo>
                  <a:pt x="61" y="82"/>
                </a:lnTo>
                <a:lnTo>
                  <a:pt x="61" y="82"/>
                </a:lnTo>
                <a:lnTo>
                  <a:pt x="61" y="84"/>
                </a:lnTo>
                <a:lnTo>
                  <a:pt x="61" y="86"/>
                </a:lnTo>
                <a:lnTo>
                  <a:pt x="60" y="88"/>
                </a:lnTo>
                <a:lnTo>
                  <a:pt x="58" y="88"/>
                </a:lnTo>
                <a:lnTo>
                  <a:pt x="58" y="88"/>
                </a:lnTo>
                <a:close/>
                <a:moveTo>
                  <a:pt x="71" y="90"/>
                </a:moveTo>
                <a:lnTo>
                  <a:pt x="71" y="90"/>
                </a:lnTo>
                <a:lnTo>
                  <a:pt x="71" y="88"/>
                </a:lnTo>
                <a:lnTo>
                  <a:pt x="73" y="86"/>
                </a:lnTo>
                <a:lnTo>
                  <a:pt x="77" y="84"/>
                </a:lnTo>
                <a:lnTo>
                  <a:pt x="77" y="84"/>
                </a:lnTo>
                <a:lnTo>
                  <a:pt x="77" y="86"/>
                </a:lnTo>
                <a:lnTo>
                  <a:pt x="75" y="88"/>
                </a:lnTo>
                <a:lnTo>
                  <a:pt x="71" y="90"/>
                </a:lnTo>
                <a:lnTo>
                  <a:pt x="71" y="90"/>
                </a:lnTo>
                <a:close/>
                <a:moveTo>
                  <a:pt x="65" y="75"/>
                </a:moveTo>
                <a:lnTo>
                  <a:pt x="65" y="75"/>
                </a:lnTo>
                <a:lnTo>
                  <a:pt x="67" y="71"/>
                </a:lnTo>
                <a:lnTo>
                  <a:pt x="69" y="67"/>
                </a:lnTo>
                <a:lnTo>
                  <a:pt x="69" y="67"/>
                </a:lnTo>
                <a:lnTo>
                  <a:pt x="77" y="67"/>
                </a:lnTo>
                <a:lnTo>
                  <a:pt x="77" y="67"/>
                </a:lnTo>
                <a:lnTo>
                  <a:pt x="75" y="69"/>
                </a:lnTo>
                <a:lnTo>
                  <a:pt x="71" y="71"/>
                </a:lnTo>
                <a:lnTo>
                  <a:pt x="65" y="75"/>
                </a:lnTo>
                <a:lnTo>
                  <a:pt x="65" y="75"/>
                </a:lnTo>
                <a:close/>
                <a:moveTo>
                  <a:pt x="81" y="198"/>
                </a:moveTo>
                <a:lnTo>
                  <a:pt x="81" y="198"/>
                </a:lnTo>
                <a:lnTo>
                  <a:pt x="81" y="202"/>
                </a:lnTo>
                <a:lnTo>
                  <a:pt x="77" y="204"/>
                </a:lnTo>
                <a:lnTo>
                  <a:pt x="77" y="204"/>
                </a:lnTo>
                <a:lnTo>
                  <a:pt x="77" y="202"/>
                </a:lnTo>
                <a:lnTo>
                  <a:pt x="77" y="200"/>
                </a:lnTo>
                <a:lnTo>
                  <a:pt x="81" y="198"/>
                </a:lnTo>
                <a:lnTo>
                  <a:pt x="81" y="198"/>
                </a:lnTo>
                <a:close/>
                <a:moveTo>
                  <a:pt x="105" y="103"/>
                </a:moveTo>
                <a:lnTo>
                  <a:pt x="105" y="103"/>
                </a:lnTo>
                <a:lnTo>
                  <a:pt x="105" y="107"/>
                </a:lnTo>
                <a:lnTo>
                  <a:pt x="103" y="109"/>
                </a:lnTo>
                <a:lnTo>
                  <a:pt x="96" y="113"/>
                </a:lnTo>
                <a:lnTo>
                  <a:pt x="96" y="113"/>
                </a:lnTo>
                <a:lnTo>
                  <a:pt x="92" y="117"/>
                </a:lnTo>
                <a:lnTo>
                  <a:pt x="88" y="118"/>
                </a:lnTo>
                <a:lnTo>
                  <a:pt x="84" y="120"/>
                </a:lnTo>
                <a:lnTo>
                  <a:pt x="84" y="120"/>
                </a:lnTo>
                <a:lnTo>
                  <a:pt x="94" y="111"/>
                </a:lnTo>
                <a:lnTo>
                  <a:pt x="105" y="103"/>
                </a:lnTo>
                <a:lnTo>
                  <a:pt x="105" y="103"/>
                </a:lnTo>
                <a:close/>
                <a:moveTo>
                  <a:pt x="98" y="80"/>
                </a:moveTo>
                <a:lnTo>
                  <a:pt x="98" y="80"/>
                </a:lnTo>
                <a:lnTo>
                  <a:pt x="101" y="78"/>
                </a:lnTo>
                <a:lnTo>
                  <a:pt x="105" y="77"/>
                </a:lnTo>
                <a:lnTo>
                  <a:pt x="105" y="77"/>
                </a:lnTo>
                <a:lnTo>
                  <a:pt x="103" y="80"/>
                </a:lnTo>
                <a:lnTo>
                  <a:pt x="98" y="80"/>
                </a:lnTo>
                <a:lnTo>
                  <a:pt x="98" y="80"/>
                </a:lnTo>
                <a:close/>
                <a:moveTo>
                  <a:pt x="103" y="195"/>
                </a:moveTo>
                <a:lnTo>
                  <a:pt x="103" y="195"/>
                </a:lnTo>
                <a:lnTo>
                  <a:pt x="96" y="198"/>
                </a:lnTo>
                <a:lnTo>
                  <a:pt x="92" y="202"/>
                </a:lnTo>
                <a:lnTo>
                  <a:pt x="86" y="208"/>
                </a:lnTo>
                <a:lnTo>
                  <a:pt x="82" y="210"/>
                </a:lnTo>
                <a:lnTo>
                  <a:pt x="81" y="210"/>
                </a:lnTo>
                <a:lnTo>
                  <a:pt x="81" y="210"/>
                </a:lnTo>
                <a:lnTo>
                  <a:pt x="90" y="197"/>
                </a:lnTo>
                <a:lnTo>
                  <a:pt x="101" y="185"/>
                </a:lnTo>
                <a:lnTo>
                  <a:pt x="101" y="185"/>
                </a:lnTo>
                <a:lnTo>
                  <a:pt x="103" y="187"/>
                </a:lnTo>
                <a:lnTo>
                  <a:pt x="103" y="189"/>
                </a:lnTo>
                <a:lnTo>
                  <a:pt x="103" y="195"/>
                </a:lnTo>
                <a:lnTo>
                  <a:pt x="103" y="195"/>
                </a:lnTo>
                <a:close/>
                <a:moveTo>
                  <a:pt x="84" y="189"/>
                </a:moveTo>
                <a:lnTo>
                  <a:pt x="84" y="189"/>
                </a:lnTo>
                <a:lnTo>
                  <a:pt x="88" y="181"/>
                </a:lnTo>
                <a:lnTo>
                  <a:pt x="92" y="178"/>
                </a:lnTo>
                <a:lnTo>
                  <a:pt x="101" y="168"/>
                </a:lnTo>
                <a:lnTo>
                  <a:pt x="101" y="168"/>
                </a:lnTo>
                <a:lnTo>
                  <a:pt x="105" y="168"/>
                </a:lnTo>
                <a:lnTo>
                  <a:pt x="105" y="172"/>
                </a:lnTo>
                <a:lnTo>
                  <a:pt x="105" y="172"/>
                </a:lnTo>
                <a:lnTo>
                  <a:pt x="96" y="181"/>
                </a:lnTo>
                <a:lnTo>
                  <a:pt x="84" y="189"/>
                </a:lnTo>
                <a:lnTo>
                  <a:pt x="84" y="189"/>
                </a:lnTo>
                <a:close/>
                <a:moveTo>
                  <a:pt x="103" y="147"/>
                </a:moveTo>
                <a:lnTo>
                  <a:pt x="103" y="147"/>
                </a:lnTo>
                <a:lnTo>
                  <a:pt x="103" y="151"/>
                </a:lnTo>
                <a:lnTo>
                  <a:pt x="103" y="155"/>
                </a:lnTo>
                <a:lnTo>
                  <a:pt x="98" y="160"/>
                </a:lnTo>
                <a:lnTo>
                  <a:pt x="82" y="170"/>
                </a:lnTo>
                <a:lnTo>
                  <a:pt x="82" y="170"/>
                </a:lnTo>
                <a:lnTo>
                  <a:pt x="86" y="164"/>
                </a:lnTo>
                <a:lnTo>
                  <a:pt x="92" y="157"/>
                </a:lnTo>
                <a:lnTo>
                  <a:pt x="103" y="147"/>
                </a:lnTo>
                <a:lnTo>
                  <a:pt x="103" y="147"/>
                </a:lnTo>
                <a:close/>
                <a:moveTo>
                  <a:pt x="100" y="138"/>
                </a:moveTo>
                <a:lnTo>
                  <a:pt x="100" y="138"/>
                </a:lnTo>
                <a:lnTo>
                  <a:pt x="92" y="143"/>
                </a:lnTo>
                <a:lnTo>
                  <a:pt x="92" y="143"/>
                </a:lnTo>
                <a:lnTo>
                  <a:pt x="94" y="141"/>
                </a:lnTo>
                <a:lnTo>
                  <a:pt x="94" y="139"/>
                </a:lnTo>
                <a:lnTo>
                  <a:pt x="100" y="138"/>
                </a:lnTo>
                <a:lnTo>
                  <a:pt x="100" y="138"/>
                </a:lnTo>
                <a:close/>
                <a:moveTo>
                  <a:pt x="79" y="105"/>
                </a:moveTo>
                <a:lnTo>
                  <a:pt x="79" y="105"/>
                </a:lnTo>
                <a:lnTo>
                  <a:pt x="84" y="97"/>
                </a:lnTo>
                <a:lnTo>
                  <a:pt x="92" y="92"/>
                </a:lnTo>
                <a:lnTo>
                  <a:pt x="92" y="92"/>
                </a:lnTo>
                <a:lnTo>
                  <a:pt x="90" y="96"/>
                </a:lnTo>
                <a:lnTo>
                  <a:pt x="88" y="99"/>
                </a:lnTo>
                <a:lnTo>
                  <a:pt x="79" y="105"/>
                </a:lnTo>
                <a:lnTo>
                  <a:pt x="79" y="105"/>
                </a:lnTo>
                <a:close/>
                <a:moveTo>
                  <a:pt x="86" y="155"/>
                </a:moveTo>
                <a:lnTo>
                  <a:pt x="86" y="155"/>
                </a:lnTo>
                <a:lnTo>
                  <a:pt x="86" y="157"/>
                </a:lnTo>
                <a:lnTo>
                  <a:pt x="84" y="160"/>
                </a:lnTo>
                <a:lnTo>
                  <a:pt x="79" y="166"/>
                </a:lnTo>
                <a:lnTo>
                  <a:pt x="79" y="166"/>
                </a:lnTo>
                <a:lnTo>
                  <a:pt x="79" y="162"/>
                </a:lnTo>
                <a:lnTo>
                  <a:pt x="81" y="158"/>
                </a:lnTo>
                <a:lnTo>
                  <a:pt x="86" y="155"/>
                </a:lnTo>
                <a:lnTo>
                  <a:pt x="86" y="155"/>
                </a:lnTo>
                <a:close/>
                <a:moveTo>
                  <a:pt x="84" y="179"/>
                </a:moveTo>
                <a:lnTo>
                  <a:pt x="84" y="179"/>
                </a:lnTo>
                <a:lnTo>
                  <a:pt x="79" y="187"/>
                </a:lnTo>
                <a:lnTo>
                  <a:pt x="79" y="187"/>
                </a:lnTo>
                <a:lnTo>
                  <a:pt x="77" y="183"/>
                </a:lnTo>
                <a:lnTo>
                  <a:pt x="79" y="181"/>
                </a:lnTo>
                <a:lnTo>
                  <a:pt x="84" y="179"/>
                </a:lnTo>
                <a:lnTo>
                  <a:pt x="84" y="179"/>
                </a:lnTo>
                <a:close/>
                <a:moveTo>
                  <a:pt x="81" y="225"/>
                </a:moveTo>
                <a:lnTo>
                  <a:pt x="81" y="225"/>
                </a:lnTo>
                <a:lnTo>
                  <a:pt x="79" y="221"/>
                </a:lnTo>
                <a:lnTo>
                  <a:pt x="81" y="219"/>
                </a:lnTo>
                <a:lnTo>
                  <a:pt x="86" y="214"/>
                </a:lnTo>
                <a:lnTo>
                  <a:pt x="86" y="214"/>
                </a:lnTo>
                <a:lnTo>
                  <a:pt x="86" y="218"/>
                </a:lnTo>
                <a:lnTo>
                  <a:pt x="84" y="219"/>
                </a:lnTo>
                <a:lnTo>
                  <a:pt x="81" y="225"/>
                </a:lnTo>
                <a:lnTo>
                  <a:pt x="81" y="225"/>
                </a:lnTo>
                <a:close/>
                <a:moveTo>
                  <a:pt x="103" y="206"/>
                </a:moveTo>
                <a:lnTo>
                  <a:pt x="103" y="206"/>
                </a:lnTo>
                <a:lnTo>
                  <a:pt x="101" y="216"/>
                </a:lnTo>
                <a:lnTo>
                  <a:pt x="96" y="219"/>
                </a:lnTo>
                <a:lnTo>
                  <a:pt x="84" y="227"/>
                </a:lnTo>
                <a:lnTo>
                  <a:pt x="84" y="227"/>
                </a:lnTo>
                <a:lnTo>
                  <a:pt x="92" y="216"/>
                </a:lnTo>
                <a:lnTo>
                  <a:pt x="98" y="210"/>
                </a:lnTo>
                <a:lnTo>
                  <a:pt x="103" y="206"/>
                </a:lnTo>
                <a:lnTo>
                  <a:pt x="103" y="206"/>
                </a:lnTo>
                <a:close/>
                <a:moveTo>
                  <a:pt x="100" y="229"/>
                </a:moveTo>
                <a:lnTo>
                  <a:pt x="100" y="229"/>
                </a:lnTo>
                <a:lnTo>
                  <a:pt x="100" y="233"/>
                </a:lnTo>
                <a:lnTo>
                  <a:pt x="98" y="235"/>
                </a:lnTo>
                <a:lnTo>
                  <a:pt x="94" y="239"/>
                </a:lnTo>
                <a:lnTo>
                  <a:pt x="94" y="239"/>
                </a:lnTo>
                <a:lnTo>
                  <a:pt x="94" y="235"/>
                </a:lnTo>
                <a:lnTo>
                  <a:pt x="96" y="233"/>
                </a:lnTo>
                <a:lnTo>
                  <a:pt x="98" y="231"/>
                </a:lnTo>
                <a:lnTo>
                  <a:pt x="100" y="229"/>
                </a:lnTo>
                <a:lnTo>
                  <a:pt x="100" y="229"/>
                </a:lnTo>
                <a:close/>
                <a:moveTo>
                  <a:pt x="96" y="263"/>
                </a:moveTo>
                <a:lnTo>
                  <a:pt x="96" y="263"/>
                </a:lnTo>
                <a:lnTo>
                  <a:pt x="98" y="259"/>
                </a:lnTo>
                <a:lnTo>
                  <a:pt x="101" y="256"/>
                </a:lnTo>
                <a:lnTo>
                  <a:pt x="109" y="250"/>
                </a:lnTo>
                <a:lnTo>
                  <a:pt x="109" y="250"/>
                </a:lnTo>
                <a:lnTo>
                  <a:pt x="109" y="254"/>
                </a:lnTo>
                <a:lnTo>
                  <a:pt x="105" y="259"/>
                </a:lnTo>
                <a:lnTo>
                  <a:pt x="101" y="263"/>
                </a:lnTo>
                <a:lnTo>
                  <a:pt x="96" y="263"/>
                </a:lnTo>
                <a:lnTo>
                  <a:pt x="96" y="263"/>
                </a:lnTo>
                <a:close/>
                <a:moveTo>
                  <a:pt x="111" y="244"/>
                </a:moveTo>
                <a:lnTo>
                  <a:pt x="111" y="244"/>
                </a:lnTo>
                <a:lnTo>
                  <a:pt x="103" y="248"/>
                </a:lnTo>
                <a:lnTo>
                  <a:pt x="98" y="252"/>
                </a:lnTo>
                <a:lnTo>
                  <a:pt x="92" y="258"/>
                </a:lnTo>
                <a:lnTo>
                  <a:pt x="86" y="259"/>
                </a:lnTo>
                <a:lnTo>
                  <a:pt x="86" y="259"/>
                </a:lnTo>
                <a:lnTo>
                  <a:pt x="92" y="254"/>
                </a:lnTo>
                <a:lnTo>
                  <a:pt x="98" y="250"/>
                </a:lnTo>
                <a:lnTo>
                  <a:pt x="111" y="242"/>
                </a:lnTo>
                <a:lnTo>
                  <a:pt x="111" y="242"/>
                </a:lnTo>
                <a:lnTo>
                  <a:pt x="111" y="244"/>
                </a:lnTo>
                <a:lnTo>
                  <a:pt x="111" y="244"/>
                </a:lnTo>
                <a:lnTo>
                  <a:pt x="111" y="244"/>
                </a:lnTo>
                <a:close/>
                <a:moveTo>
                  <a:pt x="119" y="263"/>
                </a:moveTo>
                <a:lnTo>
                  <a:pt x="119" y="263"/>
                </a:lnTo>
                <a:lnTo>
                  <a:pt x="119" y="261"/>
                </a:lnTo>
                <a:lnTo>
                  <a:pt x="121" y="259"/>
                </a:lnTo>
                <a:lnTo>
                  <a:pt x="126" y="256"/>
                </a:lnTo>
                <a:lnTo>
                  <a:pt x="126" y="256"/>
                </a:lnTo>
                <a:lnTo>
                  <a:pt x="126" y="258"/>
                </a:lnTo>
                <a:lnTo>
                  <a:pt x="124" y="261"/>
                </a:lnTo>
                <a:lnTo>
                  <a:pt x="121" y="263"/>
                </a:lnTo>
                <a:lnTo>
                  <a:pt x="119" y="263"/>
                </a:lnTo>
                <a:lnTo>
                  <a:pt x="119" y="263"/>
                </a:lnTo>
                <a:close/>
                <a:moveTo>
                  <a:pt x="119" y="254"/>
                </a:moveTo>
                <a:lnTo>
                  <a:pt x="119" y="254"/>
                </a:lnTo>
                <a:lnTo>
                  <a:pt x="119" y="252"/>
                </a:lnTo>
                <a:lnTo>
                  <a:pt x="121" y="250"/>
                </a:lnTo>
                <a:lnTo>
                  <a:pt x="122" y="248"/>
                </a:lnTo>
                <a:lnTo>
                  <a:pt x="122" y="244"/>
                </a:lnTo>
                <a:lnTo>
                  <a:pt x="122" y="244"/>
                </a:lnTo>
                <a:lnTo>
                  <a:pt x="132" y="244"/>
                </a:lnTo>
                <a:lnTo>
                  <a:pt x="132" y="244"/>
                </a:lnTo>
                <a:lnTo>
                  <a:pt x="130" y="248"/>
                </a:lnTo>
                <a:lnTo>
                  <a:pt x="126" y="250"/>
                </a:lnTo>
                <a:lnTo>
                  <a:pt x="119" y="254"/>
                </a:lnTo>
                <a:lnTo>
                  <a:pt x="119" y="254"/>
                </a:lnTo>
                <a:close/>
                <a:moveTo>
                  <a:pt x="134" y="265"/>
                </a:moveTo>
                <a:lnTo>
                  <a:pt x="134" y="265"/>
                </a:lnTo>
                <a:lnTo>
                  <a:pt x="140" y="258"/>
                </a:lnTo>
                <a:lnTo>
                  <a:pt x="147" y="254"/>
                </a:lnTo>
                <a:lnTo>
                  <a:pt x="147" y="254"/>
                </a:lnTo>
                <a:lnTo>
                  <a:pt x="147" y="256"/>
                </a:lnTo>
                <a:lnTo>
                  <a:pt x="147" y="258"/>
                </a:lnTo>
                <a:lnTo>
                  <a:pt x="143" y="259"/>
                </a:lnTo>
                <a:lnTo>
                  <a:pt x="134" y="265"/>
                </a:lnTo>
                <a:lnTo>
                  <a:pt x="134" y="265"/>
                </a:lnTo>
                <a:close/>
                <a:moveTo>
                  <a:pt x="145" y="246"/>
                </a:moveTo>
                <a:lnTo>
                  <a:pt x="145" y="246"/>
                </a:lnTo>
                <a:lnTo>
                  <a:pt x="145" y="248"/>
                </a:lnTo>
                <a:lnTo>
                  <a:pt x="145" y="250"/>
                </a:lnTo>
                <a:lnTo>
                  <a:pt x="142" y="252"/>
                </a:lnTo>
                <a:lnTo>
                  <a:pt x="142" y="252"/>
                </a:lnTo>
                <a:lnTo>
                  <a:pt x="142" y="250"/>
                </a:lnTo>
                <a:lnTo>
                  <a:pt x="142" y="248"/>
                </a:lnTo>
                <a:lnTo>
                  <a:pt x="143" y="246"/>
                </a:lnTo>
                <a:lnTo>
                  <a:pt x="145" y="246"/>
                </a:lnTo>
                <a:lnTo>
                  <a:pt x="145" y="246"/>
                </a:lnTo>
                <a:close/>
                <a:moveTo>
                  <a:pt x="241" y="57"/>
                </a:moveTo>
                <a:lnTo>
                  <a:pt x="241" y="57"/>
                </a:lnTo>
                <a:lnTo>
                  <a:pt x="223" y="61"/>
                </a:lnTo>
                <a:lnTo>
                  <a:pt x="206" y="61"/>
                </a:lnTo>
                <a:lnTo>
                  <a:pt x="172" y="61"/>
                </a:lnTo>
                <a:lnTo>
                  <a:pt x="172" y="61"/>
                </a:lnTo>
                <a:lnTo>
                  <a:pt x="170" y="69"/>
                </a:lnTo>
                <a:lnTo>
                  <a:pt x="168" y="77"/>
                </a:lnTo>
                <a:lnTo>
                  <a:pt x="168" y="94"/>
                </a:lnTo>
                <a:lnTo>
                  <a:pt x="166" y="113"/>
                </a:lnTo>
                <a:lnTo>
                  <a:pt x="166" y="134"/>
                </a:lnTo>
                <a:lnTo>
                  <a:pt x="166" y="134"/>
                </a:lnTo>
                <a:lnTo>
                  <a:pt x="164" y="174"/>
                </a:lnTo>
                <a:lnTo>
                  <a:pt x="162" y="214"/>
                </a:lnTo>
                <a:lnTo>
                  <a:pt x="162" y="214"/>
                </a:lnTo>
                <a:lnTo>
                  <a:pt x="162" y="225"/>
                </a:lnTo>
                <a:lnTo>
                  <a:pt x="161" y="233"/>
                </a:lnTo>
                <a:lnTo>
                  <a:pt x="161" y="233"/>
                </a:lnTo>
                <a:lnTo>
                  <a:pt x="157" y="237"/>
                </a:lnTo>
                <a:lnTo>
                  <a:pt x="151" y="239"/>
                </a:lnTo>
                <a:lnTo>
                  <a:pt x="138" y="239"/>
                </a:lnTo>
                <a:lnTo>
                  <a:pt x="122" y="237"/>
                </a:lnTo>
                <a:lnTo>
                  <a:pt x="111" y="235"/>
                </a:lnTo>
                <a:lnTo>
                  <a:pt x="111" y="235"/>
                </a:lnTo>
                <a:lnTo>
                  <a:pt x="113" y="149"/>
                </a:lnTo>
                <a:lnTo>
                  <a:pt x="117" y="63"/>
                </a:lnTo>
                <a:lnTo>
                  <a:pt x="117" y="63"/>
                </a:lnTo>
                <a:lnTo>
                  <a:pt x="109" y="59"/>
                </a:lnTo>
                <a:lnTo>
                  <a:pt x="100" y="57"/>
                </a:lnTo>
                <a:lnTo>
                  <a:pt x="81" y="57"/>
                </a:lnTo>
                <a:lnTo>
                  <a:pt x="81" y="57"/>
                </a:lnTo>
                <a:lnTo>
                  <a:pt x="61" y="57"/>
                </a:lnTo>
                <a:lnTo>
                  <a:pt x="44" y="57"/>
                </a:lnTo>
                <a:lnTo>
                  <a:pt x="44" y="57"/>
                </a:lnTo>
                <a:lnTo>
                  <a:pt x="42" y="46"/>
                </a:lnTo>
                <a:lnTo>
                  <a:pt x="42" y="33"/>
                </a:lnTo>
                <a:lnTo>
                  <a:pt x="46" y="10"/>
                </a:lnTo>
                <a:lnTo>
                  <a:pt x="46" y="10"/>
                </a:lnTo>
                <a:lnTo>
                  <a:pt x="77" y="10"/>
                </a:lnTo>
                <a:lnTo>
                  <a:pt x="105" y="10"/>
                </a:lnTo>
                <a:lnTo>
                  <a:pt x="161" y="8"/>
                </a:lnTo>
                <a:lnTo>
                  <a:pt x="161" y="8"/>
                </a:lnTo>
                <a:lnTo>
                  <a:pt x="191" y="8"/>
                </a:lnTo>
                <a:lnTo>
                  <a:pt x="191" y="8"/>
                </a:lnTo>
                <a:lnTo>
                  <a:pt x="218" y="8"/>
                </a:lnTo>
                <a:lnTo>
                  <a:pt x="229" y="8"/>
                </a:lnTo>
                <a:lnTo>
                  <a:pt x="241" y="12"/>
                </a:lnTo>
                <a:lnTo>
                  <a:pt x="241" y="12"/>
                </a:lnTo>
                <a:lnTo>
                  <a:pt x="241" y="35"/>
                </a:lnTo>
                <a:lnTo>
                  <a:pt x="241" y="57"/>
                </a:lnTo>
                <a:lnTo>
                  <a:pt x="241" y="57"/>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64" name="Freeform 96"/>
          <p:cNvSpPr>
            <a:spLocks noEditPoints="1"/>
          </p:cNvSpPr>
          <p:nvPr/>
        </p:nvSpPr>
        <p:spPr bwMode="auto">
          <a:xfrm>
            <a:off x="9814703" y="2271779"/>
            <a:ext cx="614931" cy="695389"/>
          </a:xfrm>
          <a:custGeom>
            <a:avLst/>
            <a:gdLst/>
            <a:ahLst/>
            <a:cxnLst>
              <a:cxn ang="0">
                <a:pos x="128" y="29"/>
              </a:cxn>
              <a:cxn ang="0">
                <a:pos x="71" y="0"/>
              </a:cxn>
              <a:cxn ang="0">
                <a:pos x="2" y="54"/>
              </a:cxn>
              <a:cxn ang="0">
                <a:pos x="31" y="242"/>
              </a:cxn>
              <a:cxn ang="0">
                <a:pos x="101" y="237"/>
              </a:cxn>
              <a:cxn ang="0">
                <a:pos x="204" y="210"/>
              </a:cxn>
              <a:cxn ang="0">
                <a:pos x="210" y="4"/>
              </a:cxn>
              <a:cxn ang="0">
                <a:pos x="145" y="117"/>
              </a:cxn>
              <a:cxn ang="0">
                <a:pos x="149" y="155"/>
              </a:cxn>
              <a:cxn ang="0">
                <a:pos x="141" y="128"/>
              </a:cxn>
              <a:cxn ang="0">
                <a:pos x="139" y="111"/>
              </a:cxn>
              <a:cxn ang="0">
                <a:pos x="141" y="103"/>
              </a:cxn>
              <a:cxn ang="0">
                <a:pos x="141" y="59"/>
              </a:cxn>
              <a:cxn ang="0">
                <a:pos x="136" y="44"/>
              </a:cxn>
              <a:cxn ang="0">
                <a:pos x="137" y="56"/>
              </a:cxn>
              <a:cxn ang="0">
                <a:pos x="23" y="151"/>
              </a:cxn>
              <a:cxn ang="0">
                <a:pos x="6" y="181"/>
              </a:cxn>
              <a:cxn ang="0">
                <a:pos x="15" y="143"/>
              </a:cxn>
              <a:cxn ang="0">
                <a:pos x="15" y="143"/>
              </a:cxn>
              <a:cxn ang="0">
                <a:pos x="25" y="115"/>
              </a:cxn>
              <a:cxn ang="0">
                <a:pos x="36" y="88"/>
              </a:cxn>
              <a:cxn ang="0">
                <a:pos x="35" y="58"/>
              </a:cxn>
              <a:cxn ang="0">
                <a:pos x="38" y="48"/>
              </a:cxn>
              <a:cxn ang="0">
                <a:pos x="27" y="33"/>
              </a:cxn>
              <a:cxn ang="0">
                <a:pos x="8" y="82"/>
              </a:cxn>
              <a:cxn ang="0">
                <a:pos x="33" y="14"/>
              </a:cxn>
              <a:cxn ang="0">
                <a:pos x="33" y="19"/>
              </a:cxn>
              <a:cxn ang="0">
                <a:pos x="17" y="31"/>
              </a:cxn>
              <a:cxn ang="0">
                <a:pos x="10" y="56"/>
              </a:cxn>
              <a:cxn ang="0">
                <a:pos x="6" y="101"/>
              </a:cxn>
              <a:cxn ang="0">
                <a:pos x="4" y="122"/>
              </a:cxn>
              <a:cxn ang="0">
                <a:pos x="6" y="149"/>
              </a:cxn>
              <a:cxn ang="0">
                <a:pos x="10" y="160"/>
              </a:cxn>
              <a:cxn ang="0">
                <a:pos x="8" y="197"/>
              </a:cxn>
              <a:cxn ang="0">
                <a:pos x="29" y="227"/>
              </a:cxn>
              <a:cxn ang="0">
                <a:pos x="31" y="237"/>
              </a:cxn>
              <a:cxn ang="0">
                <a:pos x="29" y="220"/>
              </a:cxn>
              <a:cxn ang="0">
                <a:pos x="27" y="187"/>
              </a:cxn>
              <a:cxn ang="0">
                <a:pos x="19" y="181"/>
              </a:cxn>
              <a:cxn ang="0">
                <a:pos x="27" y="176"/>
              </a:cxn>
              <a:cxn ang="0">
                <a:pos x="40" y="237"/>
              </a:cxn>
              <a:cxn ang="0">
                <a:pos x="46" y="221"/>
              </a:cxn>
              <a:cxn ang="0">
                <a:pos x="67" y="220"/>
              </a:cxn>
              <a:cxn ang="0">
                <a:pos x="88" y="138"/>
              </a:cxn>
              <a:cxn ang="0">
                <a:pos x="94" y="145"/>
              </a:cxn>
              <a:cxn ang="0">
                <a:pos x="90" y="160"/>
              </a:cxn>
              <a:cxn ang="0">
                <a:pos x="94" y="166"/>
              </a:cxn>
              <a:cxn ang="0">
                <a:pos x="92" y="185"/>
              </a:cxn>
              <a:cxn ang="0">
                <a:pos x="105" y="183"/>
              </a:cxn>
              <a:cxn ang="0">
                <a:pos x="97" y="210"/>
              </a:cxn>
              <a:cxn ang="0">
                <a:pos x="136" y="235"/>
              </a:cxn>
              <a:cxn ang="0">
                <a:pos x="139" y="220"/>
              </a:cxn>
              <a:cxn ang="0">
                <a:pos x="162" y="218"/>
              </a:cxn>
              <a:cxn ang="0">
                <a:pos x="168" y="227"/>
              </a:cxn>
              <a:cxn ang="0">
                <a:pos x="183" y="225"/>
              </a:cxn>
              <a:cxn ang="0">
                <a:pos x="198" y="126"/>
              </a:cxn>
              <a:cxn ang="0">
                <a:pos x="132" y="204"/>
              </a:cxn>
              <a:cxn ang="0">
                <a:pos x="75" y="82"/>
              </a:cxn>
              <a:cxn ang="0">
                <a:pos x="67" y="212"/>
              </a:cxn>
              <a:cxn ang="0">
                <a:pos x="48" y="8"/>
              </a:cxn>
              <a:cxn ang="0">
                <a:pos x="141" y="155"/>
              </a:cxn>
              <a:cxn ang="0">
                <a:pos x="176" y="6"/>
              </a:cxn>
            </a:cxnLst>
            <a:rect l="0" t="0" r="r" b="b"/>
            <a:pathLst>
              <a:path w="214" h="242">
                <a:moveTo>
                  <a:pt x="210" y="4"/>
                </a:moveTo>
                <a:lnTo>
                  <a:pt x="210" y="4"/>
                </a:lnTo>
                <a:lnTo>
                  <a:pt x="204" y="2"/>
                </a:lnTo>
                <a:lnTo>
                  <a:pt x="195" y="2"/>
                </a:lnTo>
                <a:lnTo>
                  <a:pt x="176" y="0"/>
                </a:lnTo>
                <a:lnTo>
                  <a:pt x="176" y="0"/>
                </a:lnTo>
                <a:lnTo>
                  <a:pt x="166" y="2"/>
                </a:lnTo>
                <a:lnTo>
                  <a:pt x="160" y="4"/>
                </a:lnTo>
                <a:lnTo>
                  <a:pt x="151" y="14"/>
                </a:lnTo>
                <a:lnTo>
                  <a:pt x="151" y="14"/>
                </a:lnTo>
                <a:lnTo>
                  <a:pt x="139" y="21"/>
                </a:lnTo>
                <a:lnTo>
                  <a:pt x="128" y="29"/>
                </a:lnTo>
                <a:lnTo>
                  <a:pt x="128" y="29"/>
                </a:lnTo>
                <a:lnTo>
                  <a:pt x="128" y="61"/>
                </a:lnTo>
                <a:lnTo>
                  <a:pt x="128" y="80"/>
                </a:lnTo>
                <a:lnTo>
                  <a:pt x="126" y="96"/>
                </a:lnTo>
                <a:lnTo>
                  <a:pt x="126" y="96"/>
                </a:lnTo>
                <a:lnTo>
                  <a:pt x="118" y="75"/>
                </a:lnTo>
                <a:lnTo>
                  <a:pt x="113" y="50"/>
                </a:lnTo>
                <a:lnTo>
                  <a:pt x="107" y="25"/>
                </a:lnTo>
                <a:lnTo>
                  <a:pt x="99" y="2"/>
                </a:lnTo>
                <a:lnTo>
                  <a:pt x="99" y="2"/>
                </a:lnTo>
                <a:lnTo>
                  <a:pt x="86" y="2"/>
                </a:lnTo>
                <a:lnTo>
                  <a:pt x="71" y="0"/>
                </a:lnTo>
                <a:lnTo>
                  <a:pt x="54" y="0"/>
                </a:lnTo>
                <a:lnTo>
                  <a:pt x="38" y="0"/>
                </a:lnTo>
                <a:lnTo>
                  <a:pt x="38" y="0"/>
                </a:lnTo>
                <a:lnTo>
                  <a:pt x="31" y="10"/>
                </a:lnTo>
                <a:lnTo>
                  <a:pt x="21" y="18"/>
                </a:lnTo>
                <a:lnTo>
                  <a:pt x="21" y="18"/>
                </a:lnTo>
                <a:lnTo>
                  <a:pt x="12" y="23"/>
                </a:lnTo>
                <a:lnTo>
                  <a:pt x="6" y="27"/>
                </a:lnTo>
                <a:lnTo>
                  <a:pt x="4" y="33"/>
                </a:lnTo>
                <a:lnTo>
                  <a:pt x="4" y="33"/>
                </a:lnTo>
                <a:lnTo>
                  <a:pt x="2" y="40"/>
                </a:lnTo>
                <a:lnTo>
                  <a:pt x="2" y="54"/>
                </a:lnTo>
                <a:lnTo>
                  <a:pt x="2" y="78"/>
                </a:lnTo>
                <a:lnTo>
                  <a:pt x="2" y="78"/>
                </a:lnTo>
                <a:lnTo>
                  <a:pt x="0" y="124"/>
                </a:lnTo>
                <a:lnTo>
                  <a:pt x="0" y="124"/>
                </a:lnTo>
                <a:lnTo>
                  <a:pt x="0" y="155"/>
                </a:lnTo>
                <a:lnTo>
                  <a:pt x="0" y="183"/>
                </a:lnTo>
                <a:lnTo>
                  <a:pt x="2" y="210"/>
                </a:lnTo>
                <a:lnTo>
                  <a:pt x="2" y="237"/>
                </a:lnTo>
                <a:lnTo>
                  <a:pt x="2" y="237"/>
                </a:lnTo>
                <a:lnTo>
                  <a:pt x="8" y="240"/>
                </a:lnTo>
                <a:lnTo>
                  <a:pt x="15" y="240"/>
                </a:lnTo>
                <a:lnTo>
                  <a:pt x="31" y="242"/>
                </a:lnTo>
                <a:lnTo>
                  <a:pt x="63" y="242"/>
                </a:lnTo>
                <a:lnTo>
                  <a:pt x="63" y="242"/>
                </a:lnTo>
                <a:lnTo>
                  <a:pt x="78" y="229"/>
                </a:lnTo>
                <a:lnTo>
                  <a:pt x="78" y="229"/>
                </a:lnTo>
                <a:lnTo>
                  <a:pt x="84" y="221"/>
                </a:lnTo>
                <a:lnTo>
                  <a:pt x="86" y="218"/>
                </a:lnTo>
                <a:lnTo>
                  <a:pt x="90" y="216"/>
                </a:lnTo>
                <a:lnTo>
                  <a:pt x="90" y="216"/>
                </a:lnTo>
                <a:lnTo>
                  <a:pt x="94" y="220"/>
                </a:lnTo>
                <a:lnTo>
                  <a:pt x="97" y="225"/>
                </a:lnTo>
                <a:lnTo>
                  <a:pt x="101" y="237"/>
                </a:lnTo>
                <a:lnTo>
                  <a:pt x="101" y="237"/>
                </a:lnTo>
                <a:lnTo>
                  <a:pt x="120" y="239"/>
                </a:lnTo>
                <a:lnTo>
                  <a:pt x="141" y="240"/>
                </a:lnTo>
                <a:lnTo>
                  <a:pt x="141" y="240"/>
                </a:lnTo>
                <a:lnTo>
                  <a:pt x="158" y="242"/>
                </a:lnTo>
                <a:lnTo>
                  <a:pt x="174" y="240"/>
                </a:lnTo>
                <a:lnTo>
                  <a:pt x="174" y="240"/>
                </a:lnTo>
                <a:lnTo>
                  <a:pt x="181" y="237"/>
                </a:lnTo>
                <a:lnTo>
                  <a:pt x="189" y="231"/>
                </a:lnTo>
                <a:lnTo>
                  <a:pt x="197" y="223"/>
                </a:lnTo>
                <a:lnTo>
                  <a:pt x="202" y="218"/>
                </a:lnTo>
                <a:lnTo>
                  <a:pt x="202" y="218"/>
                </a:lnTo>
                <a:lnTo>
                  <a:pt x="204" y="210"/>
                </a:lnTo>
                <a:lnTo>
                  <a:pt x="204" y="200"/>
                </a:lnTo>
                <a:lnTo>
                  <a:pt x="204" y="180"/>
                </a:lnTo>
                <a:lnTo>
                  <a:pt x="204" y="180"/>
                </a:lnTo>
                <a:lnTo>
                  <a:pt x="204" y="119"/>
                </a:lnTo>
                <a:lnTo>
                  <a:pt x="206" y="90"/>
                </a:lnTo>
                <a:lnTo>
                  <a:pt x="210" y="63"/>
                </a:lnTo>
                <a:lnTo>
                  <a:pt x="210" y="63"/>
                </a:lnTo>
                <a:lnTo>
                  <a:pt x="212" y="31"/>
                </a:lnTo>
                <a:lnTo>
                  <a:pt x="214" y="14"/>
                </a:lnTo>
                <a:lnTo>
                  <a:pt x="212" y="8"/>
                </a:lnTo>
                <a:lnTo>
                  <a:pt x="210" y="4"/>
                </a:lnTo>
                <a:lnTo>
                  <a:pt x="210" y="4"/>
                </a:lnTo>
                <a:close/>
                <a:moveTo>
                  <a:pt x="158" y="18"/>
                </a:moveTo>
                <a:lnTo>
                  <a:pt x="158" y="18"/>
                </a:lnTo>
                <a:lnTo>
                  <a:pt x="155" y="23"/>
                </a:lnTo>
                <a:lnTo>
                  <a:pt x="149" y="29"/>
                </a:lnTo>
                <a:lnTo>
                  <a:pt x="136" y="37"/>
                </a:lnTo>
                <a:lnTo>
                  <a:pt x="136" y="37"/>
                </a:lnTo>
                <a:lnTo>
                  <a:pt x="145" y="25"/>
                </a:lnTo>
                <a:lnTo>
                  <a:pt x="151" y="21"/>
                </a:lnTo>
                <a:lnTo>
                  <a:pt x="158" y="18"/>
                </a:lnTo>
                <a:lnTo>
                  <a:pt x="158" y="18"/>
                </a:lnTo>
                <a:close/>
                <a:moveTo>
                  <a:pt x="145" y="117"/>
                </a:moveTo>
                <a:lnTo>
                  <a:pt x="145" y="117"/>
                </a:lnTo>
                <a:lnTo>
                  <a:pt x="145" y="113"/>
                </a:lnTo>
                <a:lnTo>
                  <a:pt x="147" y="111"/>
                </a:lnTo>
                <a:lnTo>
                  <a:pt x="153" y="109"/>
                </a:lnTo>
                <a:lnTo>
                  <a:pt x="153" y="109"/>
                </a:lnTo>
                <a:lnTo>
                  <a:pt x="153" y="113"/>
                </a:lnTo>
                <a:lnTo>
                  <a:pt x="153" y="113"/>
                </a:lnTo>
                <a:lnTo>
                  <a:pt x="149" y="115"/>
                </a:lnTo>
                <a:lnTo>
                  <a:pt x="145" y="117"/>
                </a:lnTo>
                <a:lnTo>
                  <a:pt x="145" y="117"/>
                </a:lnTo>
                <a:close/>
                <a:moveTo>
                  <a:pt x="151" y="155"/>
                </a:moveTo>
                <a:lnTo>
                  <a:pt x="151" y="155"/>
                </a:lnTo>
                <a:lnTo>
                  <a:pt x="149" y="155"/>
                </a:lnTo>
                <a:lnTo>
                  <a:pt x="149" y="151"/>
                </a:lnTo>
                <a:lnTo>
                  <a:pt x="149" y="149"/>
                </a:lnTo>
                <a:lnTo>
                  <a:pt x="151" y="147"/>
                </a:lnTo>
                <a:lnTo>
                  <a:pt x="151" y="147"/>
                </a:lnTo>
                <a:lnTo>
                  <a:pt x="153" y="149"/>
                </a:lnTo>
                <a:lnTo>
                  <a:pt x="153" y="151"/>
                </a:lnTo>
                <a:lnTo>
                  <a:pt x="151" y="155"/>
                </a:lnTo>
                <a:lnTo>
                  <a:pt x="151" y="155"/>
                </a:lnTo>
                <a:close/>
                <a:moveTo>
                  <a:pt x="147" y="122"/>
                </a:moveTo>
                <a:lnTo>
                  <a:pt x="147" y="122"/>
                </a:lnTo>
                <a:lnTo>
                  <a:pt x="143" y="126"/>
                </a:lnTo>
                <a:lnTo>
                  <a:pt x="141" y="128"/>
                </a:lnTo>
                <a:lnTo>
                  <a:pt x="139" y="130"/>
                </a:lnTo>
                <a:lnTo>
                  <a:pt x="139" y="130"/>
                </a:lnTo>
                <a:lnTo>
                  <a:pt x="139" y="126"/>
                </a:lnTo>
                <a:lnTo>
                  <a:pt x="139" y="124"/>
                </a:lnTo>
                <a:lnTo>
                  <a:pt x="147" y="122"/>
                </a:lnTo>
                <a:lnTo>
                  <a:pt x="147" y="122"/>
                </a:lnTo>
                <a:close/>
                <a:moveTo>
                  <a:pt x="134" y="119"/>
                </a:moveTo>
                <a:lnTo>
                  <a:pt x="134" y="119"/>
                </a:lnTo>
                <a:lnTo>
                  <a:pt x="134" y="115"/>
                </a:lnTo>
                <a:lnTo>
                  <a:pt x="136" y="113"/>
                </a:lnTo>
                <a:lnTo>
                  <a:pt x="139" y="111"/>
                </a:lnTo>
                <a:lnTo>
                  <a:pt x="139" y="111"/>
                </a:lnTo>
                <a:lnTo>
                  <a:pt x="137" y="117"/>
                </a:lnTo>
                <a:lnTo>
                  <a:pt x="134" y="119"/>
                </a:lnTo>
                <a:lnTo>
                  <a:pt x="134" y="119"/>
                </a:lnTo>
                <a:close/>
                <a:moveTo>
                  <a:pt x="141" y="103"/>
                </a:moveTo>
                <a:lnTo>
                  <a:pt x="141" y="103"/>
                </a:lnTo>
                <a:lnTo>
                  <a:pt x="145" y="96"/>
                </a:lnTo>
                <a:lnTo>
                  <a:pt x="149" y="94"/>
                </a:lnTo>
                <a:lnTo>
                  <a:pt x="153" y="92"/>
                </a:lnTo>
                <a:lnTo>
                  <a:pt x="153" y="92"/>
                </a:lnTo>
                <a:lnTo>
                  <a:pt x="153" y="98"/>
                </a:lnTo>
                <a:lnTo>
                  <a:pt x="149" y="99"/>
                </a:lnTo>
                <a:lnTo>
                  <a:pt x="141" y="103"/>
                </a:lnTo>
                <a:lnTo>
                  <a:pt x="141" y="103"/>
                </a:lnTo>
                <a:close/>
                <a:moveTo>
                  <a:pt x="145" y="84"/>
                </a:moveTo>
                <a:lnTo>
                  <a:pt x="145" y="84"/>
                </a:lnTo>
                <a:lnTo>
                  <a:pt x="147" y="80"/>
                </a:lnTo>
                <a:lnTo>
                  <a:pt x="149" y="78"/>
                </a:lnTo>
                <a:lnTo>
                  <a:pt x="155" y="77"/>
                </a:lnTo>
                <a:lnTo>
                  <a:pt x="155" y="77"/>
                </a:lnTo>
                <a:lnTo>
                  <a:pt x="153" y="80"/>
                </a:lnTo>
                <a:lnTo>
                  <a:pt x="151" y="82"/>
                </a:lnTo>
                <a:lnTo>
                  <a:pt x="145" y="84"/>
                </a:lnTo>
                <a:lnTo>
                  <a:pt x="145" y="84"/>
                </a:lnTo>
                <a:close/>
                <a:moveTo>
                  <a:pt x="141" y="59"/>
                </a:moveTo>
                <a:lnTo>
                  <a:pt x="141" y="59"/>
                </a:lnTo>
                <a:lnTo>
                  <a:pt x="147" y="52"/>
                </a:lnTo>
                <a:lnTo>
                  <a:pt x="151" y="50"/>
                </a:lnTo>
                <a:lnTo>
                  <a:pt x="155" y="50"/>
                </a:lnTo>
                <a:lnTo>
                  <a:pt x="155" y="50"/>
                </a:lnTo>
                <a:lnTo>
                  <a:pt x="153" y="54"/>
                </a:lnTo>
                <a:lnTo>
                  <a:pt x="151" y="56"/>
                </a:lnTo>
                <a:lnTo>
                  <a:pt x="141" y="59"/>
                </a:lnTo>
                <a:lnTo>
                  <a:pt x="141" y="59"/>
                </a:lnTo>
                <a:close/>
                <a:moveTo>
                  <a:pt x="137" y="42"/>
                </a:moveTo>
                <a:lnTo>
                  <a:pt x="137" y="42"/>
                </a:lnTo>
                <a:lnTo>
                  <a:pt x="136" y="44"/>
                </a:lnTo>
                <a:lnTo>
                  <a:pt x="134" y="46"/>
                </a:lnTo>
                <a:lnTo>
                  <a:pt x="134" y="46"/>
                </a:lnTo>
                <a:lnTo>
                  <a:pt x="136" y="42"/>
                </a:lnTo>
                <a:lnTo>
                  <a:pt x="137" y="42"/>
                </a:lnTo>
                <a:lnTo>
                  <a:pt x="137" y="42"/>
                </a:lnTo>
                <a:close/>
                <a:moveTo>
                  <a:pt x="137" y="56"/>
                </a:moveTo>
                <a:lnTo>
                  <a:pt x="137" y="56"/>
                </a:lnTo>
                <a:lnTo>
                  <a:pt x="136" y="58"/>
                </a:lnTo>
                <a:lnTo>
                  <a:pt x="134" y="59"/>
                </a:lnTo>
                <a:lnTo>
                  <a:pt x="134" y="59"/>
                </a:lnTo>
                <a:lnTo>
                  <a:pt x="134" y="56"/>
                </a:lnTo>
                <a:lnTo>
                  <a:pt x="137" y="56"/>
                </a:lnTo>
                <a:lnTo>
                  <a:pt x="137" y="56"/>
                </a:lnTo>
                <a:close/>
                <a:moveTo>
                  <a:pt x="137" y="84"/>
                </a:moveTo>
                <a:lnTo>
                  <a:pt x="137" y="84"/>
                </a:lnTo>
                <a:lnTo>
                  <a:pt x="136" y="88"/>
                </a:lnTo>
                <a:lnTo>
                  <a:pt x="132" y="90"/>
                </a:lnTo>
                <a:lnTo>
                  <a:pt x="132" y="90"/>
                </a:lnTo>
                <a:lnTo>
                  <a:pt x="134" y="86"/>
                </a:lnTo>
                <a:lnTo>
                  <a:pt x="137" y="84"/>
                </a:lnTo>
                <a:lnTo>
                  <a:pt x="137" y="84"/>
                </a:lnTo>
                <a:close/>
                <a:moveTo>
                  <a:pt x="14" y="164"/>
                </a:moveTo>
                <a:lnTo>
                  <a:pt x="14" y="164"/>
                </a:lnTo>
                <a:lnTo>
                  <a:pt x="23" y="151"/>
                </a:lnTo>
                <a:lnTo>
                  <a:pt x="29" y="145"/>
                </a:lnTo>
                <a:lnTo>
                  <a:pt x="36" y="139"/>
                </a:lnTo>
                <a:lnTo>
                  <a:pt x="36" y="139"/>
                </a:lnTo>
                <a:lnTo>
                  <a:pt x="36" y="143"/>
                </a:lnTo>
                <a:lnTo>
                  <a:pt x="35" y="145"/>
                </a:lnTo>
                <a:lnTo>
                  <a:pt x="29" y="149"/>
                </a:lnTo>
                <a:lnTo>
                  <a:pt x="29" y="149"/>
                </a:lnTo>
                <a:lnTo>
                  <a:pt x="21" y="159"/>
                </a:lnTo>
                <a:lnTo>
                  <a:pt x="17" y="162"/>
                </a:lnTo>
                <a:lnTo>
                  <a:pt x="14" y="164"/>
                </a:lnTo>
                <a:lnTo>
                  <a:pt x="14" y="164"/>
                </a:lnTo>
                <a:close/>
                <a:moveTo>
                  <a:pt x="6" y="181"/>
                </a:moveTo>
                <a:lnTo>
                  <a:pt x="6" y="181"/>
                </a:lnTo>
                <a:lnTo>
                  <a:pt x="8" y="176"/>
                </a:lnTo>
                <a:lnTo>
                  <a:pt x="12" y="174"/>
                </a:lnTo>
                <a:lnTo>
                  <a:pt x="15" y="170"/>
                </a:lnTo>
                <a:lnTo>
                  <a:pt x="19" y="166"/>
                </a:lnTo>
                <a:lnTo>
                  <a:pt x="19" y="166"/>
                </a:lnTo>
                <a:lnTo>
                  <a:pt x="17" y="170"/>
                </a:lnTo>
                <a:lnTo>
                  <a:pt x="15" y="176"/>
                </a:lnTo>
                <a:lnTo>
                  <a:pt x="10" y="180"/>
                </a:lnTo>
                <a:lnTo>
                  <a:pt x="6" y="181"/>
                </a:lnTo>
                <a:lnTo>
                  <a:pt x="6" y="181"/>
                </a:lnTo>
                <a:close/>
                <a:moveTo>
                  <a:pt x="15" y="143"/>
                </a:moveTo>
                <a:lnTo>
                  <a:pt x="15" y="143"/>
                </a:lnTo>
                <a:lnTo>
                  <a:pt x="17" y="138"/>
                </a:lnTo>
                <a:lnTo>
                  <a:pt x="23" y="132"/>
                </a:lnTo>
                <a:lnTo>
                  <a:pt x="29" y="126"/>
                </a:lnTo>
                <a:lnTo>
                  <a:pt x="35" y="120"/>
                </a:lnTo>
                <a:lnTo>
                  <a:pt x="35" y="120"/>
                </a:lnTo>
                <a:lnTo>
                  <a:pt x="35" y="124"/>
                </a:lnTo>
                <a:lnTo>
                  <a:pt x="35" y="128"/>
                </a:lnTo>
                <a:lnTo>
                  <a:pt x="29" y="134"/>
                </a:lnTo>
                <a:lnTo>
                  <a:pt x="21" y="138"/>
                </a:lnTo>
                <a:lnTo>
                  <a:pt x="15" y="143"/>
                </a:lnTo>
                <a:lnTo>
                  <a:pt x="15" y="143"/>
                </a:lnTo>
                <a:close/>
                <a:moveTo>
                  <a:pt x="14" y="124"/>
                </a:moveTo>
                <a:lnTo>
                  <a:pt x="14" y="124"/>
                </a:lnTo>
                <a:lnTo>
                  <a:pt x="17" y="117"/>
                </a:lnTo>
                <a:lnTo>
                  <a:pt x="23" y="111"/>
                </a:lnTo>
                <a:lnTo>
                  <a:pt x="36" y="99"/>
                </a:lnTo>
                <a:lnTo>
                  <a:pt x="36" y="99"/>
                </a:lnTo>
                <a:lnTo>
                  <a:pt x="36" y="99"/>
                </a:lnTo>
                <a:lnTo>
                  <a:pt x="36" y="101"/>
                </a:lnTo>
                <a:lnTo>
                  <a:pt x="36" y="107"/>
                </a:lnTo>
                <a:lnTo>
                  <a:pt x="36" y="107"/>
                </a:lnTo>
                <a:lnTo>
                  <a:pt x="31" y="111"/>
                </a:lnTo>
                <a:lnTo>
                  <a:pt x="25" y="115"/>
                </a:lnTo>
                <a:lnTo>
                  <a:pt x="19" y="120"/>
                </a:lnTo>
                <a:lnTo>
                  <a:pt x="14" y="124"/>
                </a:lnTo>
                <a:lnTo>
                  <a:pt x="14" y="124"/>
                </a:lnTo>
                <a:close/>
                <a:moveTo>
                  <a:pt x="14" y="105"/>
                </a:moveTo>
                <a:lnTo>
                  <a:pt x="14" y="105"/>
                </a:lnTo>
                <a:lnTo>
                  <a:pt x="23" y="90"/>
                </a:lnTo>
                <a:lnTo>
                  <a:pt x="35" y="77"/>
                </a:lnTo>
                <a:lnTo>
                  <a:pt x="35" y="77"/>
                </a:lnTo>
                <a:lnTo>
                  <a:pt x="36" y="78"/>
                </a:lnTo>
                <a:lnTo>
                  <a:pt x="36" y="80"/>
                </a:lnTo>
                <a:lnTo>
                  <a:pt x="36" y="88"/>
                </a:lnTo>
                <a:lnTo>
                  <a:pt x="36" y="88"/>
                </a:lnTo>
                <a:lnTo>
                  <a:pt x="31" y="92"/>
                </a:lnTo>
                <a:lnTo>
                  <a:pt x="25" y="98"/>
                </a:lnTo>
                <a:lnTo>
                  <a:pt x="19" y="101"/>
                </a:lnTo>
                <a:lnTo>
                  <a:pt x="14" y="105"/>
                </a:lnTo>
                <a:lnTo>
                  <a:pt x="14" y="105"/>
                </a:lnTo>
                <a:close/>
                <a:moveTo>
                  <a:pt x="17" y="80"/>
                </a:moveTo>
                <a:lnTo>
                  <a:pt x="17" y="80"/>
                </a:lnTo>
                <a:lnTo>
                  <a:pt x="19" y="75"/>
                </a:lnTo>
                <a:lnTo>
                  <a:pt x="25" y="69"/>
                </a:lnTo>
                <a:lnTo>
                  <a:pt x="31" y="63"/>
                </a:lnTo>
                <a:lnTo>
                  <a:pt x="35" y="58"/>
                </a:lnTo>
                <a:lnTo>
                  <a:pt x="35" y="58"/>
                </a:lnTo>
                <a:lnTo>
                  <a:pt x="38" y="59"/>
                </a:lnTo>
                <a:lnTo>
                  <a:pt x="38" y="59"/>
                </a:lnTo>
                <a:lnTo>
                  <a:pt x="38" y="63"/>
                </a:lnTo>
                <a:lnTo>
                  <a:pt x="35" y="65"/>
                </a:lnTo>
                <a:lnTo>
                  <a:pt x="29" y="71"/>
                </a:lnTo>
                <a:lnTo>
                  <a:pt x="23" y="75"/>
                </a:lnTo>
                <a:lnTo>
                  <a:pt x="17" y="80"/>
                </a:lnTo>
                <a:lnTo>
                  <a:pt x="17" y="80"/>
                </a:lnTo>
                <a:close/>
                <a:moveTo>
                  <a:pt x="38" y="40"/>
                </a:moveTo>
                <a:lnTo>
                  <a:pt x="38" y="40"/>
                </a:lnTo>
                <a:lnTo>
                  <a:pt x="38" y="48"/>
                </a:lnTo>
                <a:lnTo>
                  <a:pt x="38" y="48"/>
                </a:lnTo>
                <a:lnTo>
                  <a:pt x="33" y="50"/>
                </a:lnTo>
                <a:lnTo>
                  <a:pt x="27" y="54"/>
                </a:lnTo>
                <a:lnTo>
                  <a:pt x="17" y="61"/>
                </a:lnTo>
                <a:lnTo>
                  <a:pt x="17" y="61"/>
                </a:lnTo>
                <a:lnTo>
                  <a:pt x="19" y="56"/>
                </a:lnTo>
                <a:lnTo>
                  <a:pt x="25" y="50"/>
                </a:lnTo>
                <a:lnTo>
                  <a:pt x="31" y="44"/>
                </a:lnTo>
                <a:lnTo>
                  <a:pt x="38" y="40"/>
                </a:lnTo>
                <a:lnTo>
                  <a:pt x="38" y="40"/>
                </a:lnTo>
                <a:close/>
                <a:moveTo>
                  <a:pt x="19" y="42"/>
                </a:moveTo>
                <a:lnTo>
                  <a:pt x="19" y="42"/>
                </a:lnTo>
                <a:lnTo>
                  <a:pt x="27" y="33"/>
                </a:lnTo>
                <a:lnTo>
                  <a:pt x="38" y="25"/>
                </a:lnTo>
                <a:lnTo>
                  <a:pt x="38" y="25"/>
                </a:lnTo>
                <a:lnTo>
                  <a:pt x="35" y="31"/>
                </a:lnTo>
                <a:lnTo>
                  <a:pt x="31" y="35"/>
                </a:lnTo>
                <a:lnTo>
                  <a:pt x="19" y="42"/>
                </a:lnTo>
                <a:lnTo>
                  <a:pt x="19" y="42"/>
                </a:lnTo>
                <a:close/>
                <a:moveTo>
                  <a:pt x="23" y="61"/>
                </a:moveTo>
                <a:lnTo>
                  <a:pt x="23" y="61"/>
                </a:lnTo>
                <a:lnTo>
                  <a:pt x="23" y="67"/>
                </a:lnTo>
                <a:lnTo>
                  <a:pt x="17" y="73"/>
                </a:lnTo>
                <a:lnTo>
                  <a:pt x="8" y="82"/>
                </a:lnTo>
                <a:lnTo>
                  <a:pt x="8" y="82"/>
                </a:lnTo>
                <a:lnTo>
                  <a:pt x="8" y="78"/>
                </a:lnTo>
                <a:lnTo>
                  <a:pt x="8" y="75"/>
                </a:lnTo>
                <a:lnTo>
                  <a:pt x="12" y="71"/>
                </a:lnTo>
                <a:lnTo>
                  <a:pt x="19" y="67"/>
                </a:lnTo>
                <a:lnTo>
                  <a:pt x="23" y="61"/>
                </a:lnTo>
                <a:lnTo>
                  <a:pt x="23" y="61"/>
                </a:lnTo>
                <a:close/>
                <a:moveTo>
                  <a:pt x="38" y="10"/>
                </a:moveTo>
                <a:lnTo>
                  <a:pt x="38" y="10"/>
                </a:lnTo>
                <a:lnTo>
                  <a:pt x="38" y="12"/>
                </a:lnTo>
                <a:lnTo>
                  <a:pt x="36" y="14"/>
                </a:lnTo>
                <a:lnTo>
                  <a:pt x="33" y="14"/>
                </a:lnTo>
                <a:lnTo>
                  <a:pt x="33" y="14"/>
                </a:lnTo>
                <a:lnTo>
                  <a:pt x="35" y="12"/>
                </a:lnTo>
                <a:lnTo>
                  <a:pt x="38" y="10"/>
                </a:lnTo>
                <a:lnTo>
                  <a:pt x="38" y="10"/>
                </a:lnTo>
                <a:close/>
                <a:moveTo>
                  <a:pt x="21" y="23"/>
                </a:moveTo>
                <a:lnTo>
                  <a:pt x="21" y="23"/>
                </a:lnTo>
                <a:lnTo>
                  <a:pt x="17" y="27"/>
                </a:lnTo>
                <a:lnTo>
                  <a:pt x="14" y="29"/>
                </a:lnTo>
                <a:lnTo>
                  <a:pt x="14" y="29"/>
                </a:lnTo>
                <a:lnTo>
                  <a:pt x="17" y="25"/>
                </a:lnTo>
                <a:lnTo>
                  <a:pt x="21" y="23"/>
                </a:lnTo>
                <a:lnTo>
                  <a:pt x="21" y="23"/>
                </a:lnTo>
                <a:close/>
                <a:moveTo>
                  <a:pt x="33" y="19"/>
                </a:moveTo>
                <a:lnTo>
                  <a:pt x="33" y="19"/>
                </a:lnTo>
                <a:lnTo>
                  <a:pt x="35" y="21"/>
                </a:lnTo>
                <a:lnTo>
                  <a:pt x="35" y="21"/>
                </a:lnTo>
                <a:lnTo>
                  <a:pt x="35" y="21"/>
                </a:lnTo>
                <a:lnTo>
                  <a:pt x="27" y="27"/>
                </a:lnTo>
                <a:lnTo>
                  <a:pt x="21" y="35"/>
                </a:lnTo>
                <a:lnTo>
                  <a:pt x="15" y="40"/>
                </a:lnTo>
                <a:lnTo>
                  <a:pt x="8" y="46"/>
                </a:lnTo>
                <a:lnTo>
                  <a:pt x="8" y="46"/>
                </a:lnTo>
                <a:lnTo>
                  <a:pt x="10" y="40"/>
                </a:lnTo>
                <a:lnTo>
                  <a:pt x="12" y="37"/>
                </a:lnTo>
                <a:lnTo>
                  <a:pt x="17" y="31"/>
                </a:lnTo>
                <a:lnTo>
                  <a:pt x="25" y="25"/>
                </a:lnTo>
                <a:lnTo>
                  <a:pt x="33" y="19"/>
                </a:lnTo>
                <a:lnTo>
                  <a:pt x="33" y="19"/>
                </a:lnTo>
                <a:close/>
                <a:moveTo>
                  <a:pt x="15" y="52"/>
                </a:moveTo>
                <a:lnTo>
                  <a:pt x="15" y="52"/>
                </a:lnTo>
                <a:lnTo>
                  <a:pt x="15" y="54"/>
                </a:lnTo>
                <a:lnTo>
                  <a:pt x="14" y="58"/>
                </a:lnTo>
                <a:lnTo>
                  <a:pt x="10" y="59"/>
                </a:lnTo>
                <a:lnTo>
                  <a:pt x="8" y="61"/>
                </a:lnTo>
                <a:lnTo>
                  <a:pt x="8" y="61"/>
                </a:lnTo>
                <a:lnTo>
                  <a:pt x="8" y="58"/>
                </a:lnTo>
                <a:lnTo>
                  <a:pt x="10" y="56"/>
                </a:lnTo>
                <a:lnTo>
                  <a:pt x="15" y="52"/>
                </a:lnTo>
                <a:lnTo>
                  <a:pt x="15" y="52"/>
                </a:lnTo>
                <a:close/>
                <a:moveTo>
                  <a:pt x="27" y="77"/>
                </a:moveTo>
                <a:lnTo>
                  <a:pt x="27" y="77"/>
                </a:lnTo>
                <a:lnTo>
                  <a:pt x="29" y="77"/>
                </a:lnTo>
                <a:lnTo>
                  <a:pt x="29" y="78"/>
                </a:lnTo>
                <a:lnTo>
                  <a:pt x="29" y="78"/>
                </a:lnTo>
                <a:lnTo>
                  <a:pt x="17" y="94"/>
                </a:lnTo>
                <a:lnTo>
                  <a:pt x="12" y="101"/>
                </a:lnTo>
                <a:lnTo>
                  <a:pt x="6" y="107"/>
                </a:lnTo>
                <a:lnTo>
                  <a:pt x="6" y="107"/>
                </a:lnTo>
                <a:lnTo>
                  <a:pt x="6" y="101"/>
                </a:lnTo>
                <a:lnTo>
                  <a:pt x="8" y="98"/>
                </a:lnTo>
                <a:lnTo>
                  <a:pt x="14" y="90"/>
                </a:lnTo>
                <a:lnTo>
                  <a:pt x="21" y="82"/>
                </a:lnTo>
                <a:lnTo>
                  <a:pt x="27" y="77"/>
                </a:lnTo>
                <a:lnTo>
                  <a:pt x="27" y="77"/>
                </a:lnTo>
                <a:close/>
                <a:moveTo>
                  <a:pt x="15" y="111"/>
                </a:moveTo>
                <a:lnTo>
                  <a:pt x="15" y="111"/>
                </a:lnTo>
                <a:lnTo>
                  <a:pt x="12" y="120"/>
                </a:lnTo>
                <a:lnTo>
                  <a:pt x="8" y="124"/>
                </a:lnTo>
                <a:lnTo>
                  <a:pt x="4" y="126"/>
                </a:lnTo>
                <a:lnTo>
                  <a:pt x="4" y="126"/>
                </a:lnTo>
                <a:lnTo>
                  <a:pt x="4" y="122"/>
                </a:lnTo>
                <a:lnTo>
                  <a:pt x="8" y="119"/>
                </a:lnTo>
                <a:lnTo>
                  <a:pt x="15" y="111"/>
                </a:lnTo>
                <a:lnTo>
                  <a:pt x="15" y="111"/>
                </a:lnTo>
                <a:close/>
                <a:moveTo>
                  <a:pt x="27" y="119"/>
                </a:moveTo>
                <a:lnTo>
                  <a:pt x="27" y="119"/>
                </a:lnTo>
                <a:lnTo>
                  <a:pt x="27" y="120"/>
                </a:lnTo>
                <a:lnTo>
                  <a:pt x="27" y="122"/>
                </a:lnTo>
                <a:lnTo>
                  <a:pt x="27" y="122"/>
                </a:lnTo>
                <a:lnTo>
                  <a:pt x="21" y="128"/>
                </a:lnTo>
                <a:lnTo>
                  <a:pt x="15" y="134"/>
                </a:lnTo>
                <a:lnTo>
                  <a:pt x="6" y="149"/>
                </a:lnTo>
                <a:lnTo>
                  <a:pt x="6" y="149"/>
                </a:lnTo>
                <a:lnTo>
                  <a:pt x="4" y="143"/>
                </a:lnTo>
                <a:lnTo>
                  <a:pt x="6" y="139"/>
                </a:lnTo>
                <a:lnTo>
                  <a:pt x="8" y="136"/>
                </a:lnTo>
                <a:lnTo>
                  <a:pt x="12" y="132"/>
                </a:lnTo>
                <a:lnTo>
                  <a:pt x="21" y="126"/>
                </a:lnTo>
                <a:lnTo>
                  <a:pt x="25" y="122"/>
                </a:lnTo>
                <a:lnTo>
                  <a:pt x="27" y="119"/>
                </a:lnTo>
                <a:lnTo>
                  <a:pt x="27" y="119"/>
                </a:lnTo>
                <a:close/>
                <a:moveTo>
                  <a:pt x="21" y="145"/>
                </a:moveTo>
                <a:lnTo>
                  <a:pt x="21" y="145"/>
                </a:lnTo>
                <a:lnTo>
                  <a:pt x="15" y="155"/>
                </a:lnTo>
                <a:lnTo>
                  <a:pt x="10" y="160"/>
                </a:lnTo>
                <a:lnTo>
                  <a:pt x="6" y="164"/>
                </a:lnTo>
                <a:lnTo>
                  <a:pt x="6" y="164"/>
                </a:lnTo>
                <a:lnTo>
                  <a:pt x="6" y="160"/>
                </a:lnTo>
                <a:lnTo>
                  <a:pt x="6" y="159"/>
                </a:lnTo>
                <a:lnTo>
                  <a:pt x="12" y="153"/>
                </a:lnTo>
                <a:lnTo>
                  <a:pt x="15" y="149"/>
                </a:lnTo>
                <a:lnTo>
                  <a:pt x="21" y="145"/>
                </a:lnTo>
                <a:lnTo>
                  <a:pt x="21" y="145"/>
                </a:lnTo>
                <a:close/>
                <a:moveTo>
                  <a:pt x="6" y="204"/>
                </a:moveTo>
                <a:lnTo>
                  <a:pt x="6" y="204"/>
                </a:lnTo>
                <a:lnTo>
                  <a:pt x="6" y="200"/>
                </a:lnTo>
                <a:lnTo>
                  <a:pt x="8" y="197"/>
                </a:lnTo>
                <a:lnTo>
                  <a:pt x="12" y="193"/>
                </a:lnTo>
                <a:lnTo>
                  <a:pt x="17" y="189"/>
                </a:lnTo>
                <a:lnTo>
                  <a:pt x="21" y="183"/>
                </a:lnTo>
                <a:lnTo>
                  <a:pt x="21" y="183"/>
                </a:lnTo>
                <a:lnTo>
                  <a:pt x="19" y="189"/>
                </a:lnTo>
                <a:lnTo>
                  <a:pt x="15" y="195"/>
                </a:lnTo>
                <a:lnTo>
                  <a:pt x="6" y="204"/>
                </a:lnTo>
                <a:lnTo>
                  <a:pt x="6" y="204"/>
                </a:lnTo>
                <a:close/>
                <a:moveTo>
                  <a:pt x="19" y="237"/>
                </a:moveTo>
                <a:lnTo>
                  <a:pt x="19" y="237"/>
                </a:lnTo>
                <a:lnTo>
                  <a:pt x="23" y="231"/>
                </a:lnTo>
                <a:lnTo>
                  <a:pt x="29" y="227"/>
                </a:lnTo>
                <a:lnTo>
                  <a:pt x="29" y="227"/>
                </a:lnTo>
                <a:lnTo>
                  <a:pt x="23" y="233"/>
                </a:lnTo>
                <a:lnTo>
                  <a:pt x="19" y="237"/>
                </a:lnTo>
                <a:lnTo>
                  <a:pt x="19" y="237"/>
                </a:lnTo>
                <a:close/>
                <a:moveTo>
                  <a:pt x="25" y="239"/>
                </a:moveTo>
                <a:lnTo>
                  <a:pt x="25" y="239"/>
                </a:lnTo>
                <a:lnTo>
                  <a:pt x="25" y="237"/>
                </a:lnTo>
                <a:lnTo>
                  <a:pt x="27" y="235"/>
                </a:lnTo>
                <a:lnTo>
                  <a:pt x="29" y="233"/>
                </a:lnTo>
                <a:lnTo>
                  <a:pt x="29" y="233"/>
                </a:lnTo>
                <a:lnTo>
                  <a:pt x="31" y="235"/>
                </a:lnTo>
                <a:lnTo>
                  <a:pt x="31" y="237"/>
                </a:lnTo>
                <a:lnTo>
                  <a:pt x="27" y="239"/>
                </a:lnTo>
                <a:lnTo>
                  <a:pt x="25" y="239"/>
                </a:lnTo>
                <a:lnTo>
                  <a:pt x="25" y="239"/>
                </a:lnTo>
                <a:close/>
                <a:moveTo>
                  <a:pt x="29" y="220"/>
                </a:moveTo>
                <a:lnTo>
                  <a:pt x="29" y="220"/>
                </a:lnTo>
                <a:lnTo>
                  <a:pt x="31" y="216"/>
                </a:lnTo>
                <a:lnTo>
                  <a:pt x="35" y="214"/>
                </a:lnTo>
                <a:lnTo>
                  <a:pt x="35" y="214"/>
                </a:lnTo>
                <a:lnTo>
                  <a:pt x="33" y="218"/>
                </a:lnTo>
                <a:lnTo>
                  <a:pt x="31" y="218"/>
                </a:lnTo>
                <a:lnTo>
                  <a:pt x="29" y="220"/>
                </a:lnTo>
                <a:lnTo>
                  <a:pt x="29" y="220"/>
                </a:lnTo>
                <a:close/>
                <a:moveTo>
                  <a:pt x="25" y="208"/>
                </a:moveTo>
                <a:lnTo>
                  <a:pt x="25" y="208"/>
                </a:lnTo>
                <a:lnTo>
                  <a:pt x="29" y="200"/>
                </a:lnTo>
                <a:lnTo>
                  <a:pt x="35" y="197"/>
                </a:lnTo>
                <a:lnTo>
                  <a:pt x="35" y="197"/>
                </a:lnTo>
                <a:lnTo>
                  <a:pt x="31" y="202"/>
                </a:lnTo>
                <a:lnTo>
                  <a:pt x="25" y="208"/>
                </a:lnTo>
                <a:lnTo>
                  <a:pt x="25" y="208"/>
                </a:lnTo>
                <a:close/>
                <a:moveTo>
                  <a:pt x="23" y="195"/>
                </a:moveTo>
                <a:lnTo>
                  <a:pt x="23" y="195"/>
                </a:lnTo>
                <a:lnTo>
                  <a:pt x="23" y="191"/>
                </a:lnTo>
                <a:lnTo>
                  <a:pt x="27" y="187"/>
                </a:lnTo>
                <a:lnTo>
                  <a:pt x="35" y="178"/>
                </a:lnTo>
                <a:lnTo>
                  <a:pt x="35" y="178"/>
                </a:lnTo>
                <a:lnTo>
                  <a:pt x="36" y="181"/>
                </a:lnTo>
                <a:lnTo>
                  <a:pt x="36" y="183"/>
                </a:lnTo>
                <a:lnTo>
                  <a:pt x="31" y="187"/>
                </a:lnTo>
                <a:lnTo>
                  <a:pt x="25" y="191"/>
                </a:lnTo>
                <a:lnTo>
                  <a:pt x="23" y="193"/>
                </a:lnTo>
                <a:lnTo>
                  <a:pt x="23" y="195"/>
                </a:lnTo>
                <a:lnTo>
                  <a:pt x="23" y="195"/>
                </a:lnTo>
                <a:close/>
                <a:moveTo>
                  <a:pt x="27" y="176"/>
                </a:moveTo>
                <a:lnTo>
                  <a:pt x="27" y="176"/>
                </a:lnTo>
                <a:lnTo>
                  <a:pt x="19" y="181"/>
                </a:lnTo>
                <a:lnTo>
                  <a:pt x="14" y="183"/>
                </a:lnTo>
                <a:lnTo>
                  <a:pt x="14" y="183"/>
                </a:lnTo>
                <a:lnTo>
                  <a:pt x="17" y="178"/>
                </a:lnTo>
                <a:lnTo>
                  <a:pt x="23" y="170"/>
                </a:lnTo>
                <a:lnTo>
                  <a:pt x="35" y="159"/>
                </a:lnTo>
                <a:lnTo>
                  <a:pt x="35" y="159"/>
                </a:lnTo>
                <a:lnTo>
                  <a:pt x="36" y="159"/>
                </a:lnTo>
                <a:lnTo>
                  <a:pt x="36" y="159"/>
                </a:lnTo>
                <a:lnTo>
                  <a:pt x="36" y="164"/>
                </a:lnTo>
                <a:lnTo>
                  <a:pt x="35" y="168"/>
                </a:lnTo>
                <a:lnTo>
                  <a:pt x="27" y="176"/>
                </a:lnTo>
                <a:lnTo>
                  <a:pt x="27" y="176"/>
                </a:lnTo>
                <a:close/>
                <a:moveTo>
                  <a:pt x="42" y="227"/>
                </a:moveTo>
                <a:lnTo>
                  <a:pt x="42" y="227"/>
                </a:lnTo>
                <a:lnTo>
                  <a:pt x="42" y="227"/>
                </a:lnTo>
                <a:lnTo>
                  <a:pt x="42" y="229"/>
                </a:lnTo>
                <a:lnTo>
                  <a:pt x="40" y="231"/>
                </a:lnTo>
                <a:lnTo>
                  <a:pt x="38" y="231"/>
                </a:lnTo>
                <a:lnTo>
                  <a:pt x="38" y="231"/>
                </a:lnTo>
                <a:lnTo>
                  <a:pt x="40" y="229"/>
                </a:lnTo>
                <a:lnTo>
                  <a:pt x="42" y="227"/>
                </a:lnTo>
                <a:lnTo>
                  <a:pt x="42" y="227"/>
                </a:lnTo>
                <a:close/>
                <a:moveTo>
                  <a:pt x="40" y="237"/>
                </a:moveTo>
                <a:lnTo>
                  <a:pt x="40" y="237"/>
                </a:lnTo>
                <a:lnTo>
                  <a:pt x="42" y="235"/>
                </a:lnTo>
                <a:lnTo>
                  <a:pt x="42" y="235"/>
                </a:lnTo>
                <a:lnTo>
                  <a:pt x="44" y="233"/>
                </a:lnTo>
                <a:lnTo>
                  <a:pt x="46" y="233"/>
                </a:lnTo>
                <a:lnTo>
                  <a:pt x="46" y="233"/>
                </a:lnTo>
                <a:lnTo>
                  <a:pt x="46" y="235"/>
                </a:lnTo>
                <a:lnTo>
                  <a:pt x="46" y="237"/>
                </a:lnTo>
                <a:lnTo>
                  <a:pt x="44" y="239"/>
                </a:lnTo>
                <a:lnTo>
                  <a:pt x="40" y="237"/>
                </a:lnTo>
                <a:lnTo>
                  <a:pt x="40" y="237"/>
                </a:lnTo>
                <a:close/>
                <a:moveTo>
                  <a:pt x="46" y="221"/>
                </a:moveTo>
                <a:lnTo>
                  <a:pt x="46" y="221"/>
                </a:lnTo>
                <a:lnTo>
                  <a:pt x="48" y="220"/>
                </a:lnTo>
                <a:lnTo>
                  <a:pt x="52" y="218"/>
                </a:lnTo>
                <a:lnTo>
                  <a:pt x="52" y="218"/>
                </a:lnTo>
                <a:lnTo>
                  <a:pt x="50" y="221"/>
                </a:lnTo>
                <a:lnTo>
                  <a:pt x="46" y="221"/>
                </a:lnTo>
                <a:lnTo>
                  <a:pt x="46" y="221"/>
                </a:lnTo>
                <a:close/>
                <a:moveTo>
                  <a:pt x="54" y="231"/>
                </a:moveTo>
                <a:lnTo>
                  <a:pt x="54" y="231"/>
                </a:lnTo>
                <a:lnTo>
                  <a:pt x="57" y="223"/>
                </a:lnTo>
                <a:lnTo>
                  <a:pt x="61" y="221"/>
                </a:lnTo>
                <a:lnTo>
                  <a:pt x="67" y="220"/>
                </a:lnTo>
                <a:lnTo>
                  <a:pt x="67" y="220"/>
                </a:lnTo>
                <a:lnTo>
                  <a:pt x="61" y="227"/>
                </a:lnTo>
                <a:lnTo>
                  <a:pt x="54" y="231"/>
                </a:lnTo>
                <a:lnTo>
                  <a:pt x="54" y="231"/>
                </a:lnTo>
                <a:close/>
                <a:moveTo>
                  <a:pt x="84" y="143"/>
                </a:moveTo>
                <a:lnTo>
                  <a:pt x="84" y="143"/>
                </a:lnTo>
                <a:lnTo>
                  <a:pt x="82" y="138"/>
                </a:lnTo>
                <a:lnTo>
                  <a:pt x="82" y="132"/>
                </a:lnTo>
                <a:lnTo>
                  <a:pt x="82" y="122"/>
                </a:lnTo>
                <a:lnTo>
                  <a:pt x="82" y="122"/>
                </a:lnTo>
                <a:lnTo>
                  <a:pt x="86" y="126"/>
                </a:lnTo>
                <a:lnTo>
                  <a:pt x="88" y="132"/>
                </a:lnTo>
                <a:lnTo>
                  <a:pt x="88" y="138"/>
                </a:lnTo>
                <a:lnTo>
                  <a:pt x="84" y="143"/>
                </a:lnTo>
                <a:lnTo>
                  <a:pt x="84" y="143"/>
                </a:lnTo>
                <a:close/>
                <a:moveTo>
                  <a:pt x="86" y="149"/>
                </a:moveTo>
                <a:lnTo>
                  <a:pt x="86" y="149"/>
                </a:lnTo>
                <a:lnTo>
                  <a:pt x="86" y="147"/>
                </a:lnTo>
                <a:lnTo>
                  <a:pt x="88" y="145"/>
                </a:lnTo>
                <a:lnTo>
                  <a:pt x="90" y="141"/>
                </a:lnTo>
                <a:lnTo>
                  <a:pt x="90" y="141"/>
                </a:lnTo>
                <a:lnTo>
                  <a:pt x="92" y="141"/>
                </a:lnTo>
                <a:lnTo>
                  <a:pt x="92" y="143"/>
                </a:lnTo>
                <a:lnTo>
                  <a:pt x="94" y="145"/>
                </a:lnTo>
                <a:lnTo>
                  <a:pt x="94" y="145"/>
                </a:lnTo>
                <a:lnTo>
                  <a:pt x="90" y="147"/>
                </a:lnTo>
                <a:lnTo>
                  <a:pt x="86" y="149"/>
                </a:lnTo>
                <a:lnTo>
                  <a:pt x="86" y="149"/>
                </a:lnTo>
                <a:close/>
                <a:moveTo>
                  <a:pt x="90" y="160"/>
                </a:moveTo>
                <a:lnTo>
                  <a:pt x="90" y="160"/>
                </a:lnTo>
                <a:lnTo>
                  <a:pt x="92" y="157"/>
                </a:lnTo>
                <a:lnTo>
                  <a:pt x="94" y="153"/>
                </a:lnTo>
                <a:lnTo>
                  <a:pt x="94" y="153"/>
                </a:lnTo>
                <a:lnTo>
                  <a:pt x="96" y="155"/>
                </a:lnTo>
                <a:lnTo>
                  <a:pt x="96" y="157"/>
                </a:lnTo>
                <a:lnTo>
                  <a:pt x="92" y="160"/>
                </a:lnTo>
                <a:lnTo>
                  <a:pt x="90" y="160"/>
                </a:lnTo>
                <a:lnTo>
                  <a:pt x="90" y="160"/>
                </a:lnTo>
                <a:close/>
                <a:moveTo>
                  <a:pt x="97" y="162"/>
                </a:moveTo>
                <a:lnTo>
                  <a:pt x="97" y="162"/>
                </a:lnTo>
                <a:lnTo>
                  <a:pt x="99" y="164"/>
                </a:lnTo>
                <a:lnTo>
                  <a:pt x="101" y="168"/>
                </a:lnTo>
                <a:lnTo>
                  <a:pt x="101" y="168"/>
                </a:lnTo>
                <a:lnTo>
                  <a:pt x="97" y="168"/>
                </a:lnTo>
                <a:lnTo>
                  <a:pt x="96" y="170"/>
                </a:lnTo>
                <a:lnTo>
                  <a:pt x="94" y="172"/>
                </a:lnTo>
                <a:lnTo>
                  <a:pt x="92" y="172"/>
                </a:lnTo>
                <a:lnTo>
                  <a:pt x="92" y="172"/>
                </a:lnTo>
                <a:lnTo>
                  <a:pt x="94" y="166"/>
                </a:lnTo>
                <a:lnTo>
                  <a:pt x="97" y="162"/>
                </a:lnTo>
                <a:lnTo>
                  <a:pt x="97" y="162"/>
                </a:lnTo>
                <a:close/>
                <a:moveTo>
                  <a:pt x="101" y="172"/>
                </a:moveTo>
                <a:lnTo>
                  <a:pt x="101" y="172"/>
                </a:lnTo>
                <a:lnTo>
                  <a:pt x="103" y="174"/>
                </a:lnTo>
                <a:lnTo>
                  <a:pt x="103" y="178"/>
                </a:lnTo>
                <a:lnTo>
                  <a:pt x="103" y="178"/>
                </a:lnTo>
                <a:lnTo>
                  <a:pt x="101" y="178"/>
                </a:lnTo>
                <a:lnTo>
                  <a:pt x="97" y="181"/>
                </a:lnTo>
                <a:lnTo>
                  <a:pt x="96" y="183"/>
                </a:lnTo>
                <a:lnTo>
                  <a:pt x="92" y="185"/>
                </a:lnTo>
                <a:lnTo>
                  <a:pt x="92" y="185"/>
                </a:lnTo>
                <a:lnTo>
                  <a:pt x="94" y="181"/>
                </a:lnTo>
                <a:lnTo>
                  <a:pt x="96" y="178"/>
                </a:lnTo>
                <a:lnTo>
                  <a:pt x="101" y="172"/>
                </a:lnTo>
                <a:lnTo>
                  <a:pt x="101" y="172"/>
                </a:lnTo>
                <a:close/>
                <a:moveTo>
                  <a:pt x="109" y="185"/>
                </a:moveTo>
                <a:lnTo>
                  <a:pt x="109" y="185"/>
                </a:lnTo>
                <a:lnTo>
                  <a:pt x="103" y="193"/>
                </a:lnTo>
                <a:lnTo>
                  <a:pt x="96" y="199"/>
                </a:lnTo>
                <a:lnTo>
                  <a:pt x="96" y="199"/>
                </a:lnTo>
                <a:lnTo>
                  <a:pt x="97" y="193"/>
                </a:lnTo>
                <a:lnTo>
                  <a:pt x="101" y="187"/>
                </a:lnTo>
                <a:lnTo>
                  <a:pt x="105" y="183"/>
                </a:lnTo>
                <a:lnTo>
                  <a:pt x="107" y="183"/>
                </a:lnTo>
                <a:lnTo>
                  <a:pt x="109" y="185"/>
                </a:lnTo>
                <a:lnTo>
                  <a:pt x="109" y="185"/>
                </a:lnTo>
                <a:close/>
                <a:moveTo>
                  <a:pt x="97" y="210"/>
                </a:moveTo>
                <a:lnTo>
                  <a:pt x="97" y="210"/>
                </a:lnTo>
                <a:lnTo>
                  <a:pt x="105" y="200"/>
                </a:lnTo>
                <a:lnTo>
                  <a:pt x="109" y="197"/>
                </a:lnTo>
                <a:lnTo>
                  <a:pt x="113" y="195"/>
                </a:lnTo>
                <a:lnTo>
                  <a:pt x="113" y="195"/>
                </a:lnTo>
                <a:lnTo>
                  <a:pt x="111" y="199"/>
                </a:lnTo>
                <a:lnTo>
                  <a:pt x="107" y="204"/>
                </a:lnTo>
                <a:lnTo>
                  <a:pt x="97" y="210"/>
                </a:lnTo>
                <a:lnTo>
                  <a:pt x="97" y="210"/>
                </a:lnTo>
                <a:close/>
                <a:moveTo>
                  <a:pt x="103" y="223"/>
                </a:moveTo>
                <a:lnTo>
                  <a:pt x="103" y="223"/>
                </a:lnTo>
                <a:lnTo>
                  <a:pt x="105" y="218"/>
                </a:lnTo>
                <a:lnTo>
                  <a:pt x="109" y="212"/>
                </a:lnTo>
                <a:lnTo>
                  <a:pt x="118" y="204"/>
                </a:lnTo>
                <a:lnTo>
                  <a:pt x="118" y="204"/>
                </a:lnTo>
                <a:lnTo>
                  <a:pt x="117" y="210"/>
                </a:lnTo>
                <a:lnTo>
                  <a:pt x="113" y="214"/>
                </a:lnTo>
                <a:lnTo>
                  <a:pt x="103" y="223"/>
                </a:lnTo>
                <a:lnTo>
                  <a:pt x="103" y="223"/>
                </a:lnTo>
                <a:close/>
                <a:moveTo>
                  <a:pt x="136" y="235"/>
                </a:moveTo>
                <a:lnTo>
                  <a:pt x="136" y="235"/>
                </a:lnTo>
                <a:lnTo>
                  <a:pt x="137" y="231"/>
                </a:lnTo>
                <a:lnTo>
                  <a:pt x="141" y="227"/>
                </a:lnTo>
                <a:lnTo>
                  <a:pt x="141" y="227"/>
                </a:lnTo>
                <a:lnTo>
                  <a:pt x="139" y="231"/>
                </a:lnTo>
                <a:lnTo>
                  <a:pt x="137" y="235"/>
                </a:lnTo>
                <a:lnTo>
                  <a:pt x="136" y="235"/>
                </a:lnTo>
                <a:lnTo>
                  <a:pt x="136" y="235"/>
                </a:lnTo>
                <a:close/>
                <a:moveTo>
                  <a:pt x="134" y="227"/>
                </a:moveTo>
                <a:lnTo>
                  <a:pt x="134" y="227"/>
                </a:lnTo>
                <a:lnTo>
                  <a:pt x="137" y="221"/>
                </a:lnTo>
                <a:lnTo>
                  <a:pt x="139" y="220"/>
                </a:lnTo>
                <a:lnTo>
                  <a:pt x="143" y="218"/>
                </a:lnTo>
                <a:lnTo>
                  <a:pt x="143" y="218"/>
                </a:lnTo>
                <a:lnTo>
                  <a:pt x="139" y="221"/>
                </a:lnTo>
                <a:lnTo>
                  <a:pt x="134" y="227"/>
                </a:lnTo>
                <a:lnTo>
                  <a:pt x="134" y="227"/>
                </a:lnTo>
                <a:close/>
                <a:moveTo>
                  <a:pt x="147" y="231"/>
                </a:moveTo>
                <a:lnTo>
                  <a:pt x="147" y="231"/>
                </a:lnTo>
                <a:lnTo>
                  <a:pt x="149" y="227"/>
                </a:lnTo>
                <a:lnTo>
                  <a:pt x="153" y="223"/>
                </a:lnTo>
                <a:lnTo>
                  <a:pt x="158" y="216"/>
                </a:lnTo>
                <a:lnTo>
                  <a:pt x="158" y="216"/>
                </a:lnTo>
                <a:lnTo>
                  <a:pt x="162" y="218"/>
                </a:lnTo>
                <a:lnTo>
                  <a:pt x="162" y="218"/>
                </a:lnTo>
                <a:lnTo>
                  <a:pt x="157" y="225"/>
                </a:lnTo>
                <a:lnTo>
                  <a:pt x="147" y="231"/>
                </a:lnTo>
                <a:lnTo>
                  <a:pt x="147" y="231"/>
                </a:lnTo>
                <a:close/>
                <a:moveTo>
                  <a:pt x="168" y="227"/>
                </a:moveTo>
                <a:lnTo>
                  <a:pt x="168" y="227"/>
                </a:lnTo>
                <a:lnTo>
                  <a:pt x="168" y="225"/>
                </a:lnTo>
                <a:lnTo>
                  <a:pt x="170" y="221"/>
                </a:lnTo>
                <a:lnTo>
                  <a:pt x="174" y="220"/>
                </a:lnTo>
                <a:lnTo>
                  <a:pt x="174" y="220"/>
                </a:lnTo>
                <a:lnTo>
                  <a:pt x="172" y="223"/>
                </a:lnTo>
                <a:lnTo>
                  <a:pt x="168" y="227"/>
                </a:lnTo>
                <a:lnTo>
                  <a:pt x="168" y="227"/>
                </a:lnTo>
                <a:close/>
                <a:moveTo>
                  <a:pt x="176" y="233"/>
                </a:moveTo>
                <a:lnTo>
                  <a:pt x="176" y="233"/>
                </a:lnTo>
                <a:lnTo>
                  <a:pt x="178" y="231"/>
                </a:lnTo>
                <a:lnTo>
                  <a:pt x="181" y="229"/>
                </a:lnTo>
                <a:lnTo>
                  <a:pt x="181" y="229"/>
                </a:lnTo>
                <a:lnTo>
                  <a:pt x="179" y="233"/>
                </a:lnTo>
                <a:lnTo>
                  <a:pt x="176" y="233"/>
                </a:lnTo>
                <a:lnTo>
                  <a:pt x="176" y="233"/>
                </a:lnTo>
                <a:close/>
                <a:moveTo>
                  <a:pt x="181" y="229"/>
                </a:moveTo>
                <a:lnTo>
                  <a:pt x="181" y="229"/>
                </a:lnTo>
                <a:lnTo>
                  <a:pt x="183" y="225"/>
                </a:lnTo>
                <a:lnTo>
                  <a:pt x="185" y="223"/>
                </a:lnTo>
                <a:lnTo>
                  <a:pt x="187" y="221"/>
                </a:lnTo>
                <a:lnTo>
                  <a:pt x="187" y="220"/>
                </a:lnTo>
                <a:lnTo>
                  <a:pt x="187" y="220"/>
                </a:lnTo>
                <a:lnTo>
                  <a:pt x="189" y="220"/>
                </a:lnTo>
                <a:lnTo>
                  <a:pt x="191" y="221"/>
                </a:lnTo>
                <a:lnTo>
                  <a:pt x="191" y="221"/>
                </a:lnTo>
                <a:lnTo>
                  <a:pt x="187" y="225"/>
                </a:lnTo>
                <a:lnTo>
                  <a:pt x="181" y="229"/>
                </a:lnTo>
                <a:lnTo>
                  <a:pt x="181" y="229"/>
                </a:lnTo>
                <a:close/>
                <a:moveTo>
                  <a:pt x="198" y="126"/>
                </a:moveTo>
                <a:lnTo>
                  <a:pt x="198" y="126"/>
                </a:lnTo>
                <a:lnTo>
                  <a:pt x="198" y="170"/>
                </a:lnTo>
                <a:lnTo>
                  <a:pt x="198" y="191"/>
                </a:lnTo>
                <a:lnTo>
                  <a:pt x="195" y="210"/>
                </a:lnTo>
                <a:lnTo>
                  <a:pt x="195" y="210"/>
                </a:lnTo>
                <a:lnTo>
                  <a:pt x="185" y="210"/>
                </a:lnTo>
                <a:lnTo>
                  <a:pt x="176" y="210"/>
                </a:lnTo>
                <a:lnTo>
                  <a:pt x="155" y="208"/>
                </a:lnTo>
                <a:lnTo>
                  <a:pt x="155" y="208"/>
                </a:lnTo>
                <a:lnTo>
                  <a:pt x="145" y="208"/>
                </a:lnTo>
                <a:lnTo>
                  <a:pt x="136" y="206"/>
                </a:lnTo>
                <a:lnTo>
                  <a:pt x="136" y="206"/>
                </a:lnTo>
                <a:lnTo>
                  <a:pt x="132" y="204"/>
                </a:lnTo>
                <a:lnTo>
                  <a:pt x="128" y="202"/>
                </a:lnTo>
                <a:lnTo>
                  <a:pt x="122" y="195"/>
                </a:lnTo>
                <a:lnTo>
                  <a:pt x="115" y="176"/>
                </a:lnTo>
                <a:lnTo>
                  <a:pt x="115" y="176"/>
                </a:lnTo>
                <a:lnTo>
                  <a:pt x="105" y="151"/>
                </a:lnTo>
                <a:lnTo>
                  <a:pt x="94" y="122"/>
                </a:lnTo>
                <a:lnTo>
                  <a:pt x="94" y="122"/>
                </a:lnTo>
                <a:lnTo>
                  <a:pt x="86" y="99"/>
                </a:lnTo>
                <a:lnTo>
                  <a:pt x="80" y="88"/>
                </a:lnTo>
                <a:lnTo>
                  <a:pt x="76" y="84"/>
                </a:lnTo>
                <a:lnTo>
                  <a:pt x="75" y="82"/>
                </a:lnTo>
                <a:lnTo>
                  <a:pt x="75" y="82"/>
                </a:lnTo>
                <a:lnTo>
                  <a:pt x="73" y="90"/>
                </a:lnTo>
                <a:lnTo>
                  <a:pt x="73" y="98"/>
                </a:lnTo>
                <a:lnTo>
                  <a:pt x="75" y="115"/>
                </a:lnTo>
                <a:lnTo>
                  <a:pt x="75" y="115"/>
                </a:lnTo>
                <a:lnTo>
                  <a:pt x="76" y="126"/>
                </a:lnTo>
                <a:lnTo>
                  <a:pt x="76" y="138"/>
                </a:lnTo>
                <a:lnTo>
                  <a:pt x="76" y="164"/>
                </a:lnTo>
                <a:lnTo>
                  <a:pt x="76" y="164"/>
                </a:lnTo>
                <a:lnTo>
                  <a:pt x="78" y="189"/>
                </a:lnTo>
                <a:lnTo>
                  <a:pt x="76" y="210"/>
                </a:lnTo>
                <a:lnTo>
                  <a:pt x="76" y="210"/>
                </a:lnTo>
                <a:lnTo>
                  <a:pt x="67" y="212"/>
                </a:lnTo>
                <a:lnTo>
                  <a:pt x="59" y="212"/>
                </a:lnTo>
                <a:lnTo>
                  <a:pt x="52" y="212"/>
                </a:lnTo>
                <a:lnTo>
                  <a:pt x="44" y="208"/>
                </a:lnTo>
                <a:lnTo>
                  <a:pt x="44" y="208"/>
                </a:lnTo>
                <a:lnTo>
                  <a:pt x="44" y="143"/>
                </a:lnTo>
                <a:lnTo>
                  <a:pt x="42" y="77"/>
                </a:lnTo>
                <a:lnTo>
                  <a:pt x="42" y="77"/>
                </a:lnTo>
                <a:lnTo>
                  <a:pt x="42" y="46"/>
                </a:lnTo>
                <a:lnTo>
                  <a:pt x="42" y="16"/>
                </a:lnTo>
                <a:lnTo>
                  <a:pt x="42" y="16"/>
                </a:lnTo>
                <a:lnTo>
                  <a:pt x="46" y="12"/>
                </a:lnTo>
                <a:lnTo>
                  <a:pt x="48" y="8"/>
                </a:lnTo>
                <a:lnTo>
                  <a:pt x="48" y="8"/>
                </a:lnTo>
                <a:lnTo>
                  <a:pt x="59" y="6"/>
                </a:lnTo>
                <a:lnTo>
                  <a:pt x="69" y="6"/>
                </a:lnTo>
                <a:lnTo>
                  <a:pt x="90" y="8"/>
                </a:lnTo>
                <a:lnTo>
                  <a:pt x="90" y="8"/>
                </a:lnTo>
                <a:lnTo>
                  <a:pt x="99" y="27"/>
                </a:lnTo>
                <a:lnTo>
                  <a:pt x="105" y="50"/>
                </a:lnTo>
                <a:lnTo>
                  <a:pt x="111" y="73"/>
                </a:lnTo>
                <a:lnTo>
                  <a:pt x="118" y="96"/>
                </a:lnTo>
                <a:lnTo>
                  <a:pt x="118" y="96"/>
                </a:lnTo>
                <a:lnTo>
                  <a:pt x="130" y="124"/>
                </a:lnTo>
                <a:lnTo>
                  <a:pt x="141" y="155"/>
                </a:lnTo>
                <a:lnTo>
                  <a:pt x="141" y="155"/>
                </a:lnTo>
                <a:lnTo>
                  <a:pt x="145" y="164"/>
                </a:lnTo>
                <a:lnTo>
                  <a:pt x="153" y="174"/>
                </a:lnTo>
                <a:lnTo>
                  <a:pt x="153" y="174"/>
                </a:lnTo>
                <a:lnTo>
                  <a:pt x="157" y="170"/>
                </a:lnTo>
                <a:lnTo>
                  <a:pt x="158" y="164"/>
                </a:lnTo>
                <a:lnTo>
                  <a:pt x="158" y="155"/>
                </a:lnTo>
                <a:lnTo>
                  <a:pt x="158" y="155"/>
                </a:lnTo>
                <a:lnTo>
                  <a:pt x="160" y="80"/>
                </a:lnTo>
                <a:lnTo>
                  <a:pt x="164" y="10"/>
                </a:lnTo>
                <a:lnTo>
                  <a:pt x="164" y="10"/>
                </a:lnTo>
                <a:lnTo>
                  <a:pt x="176" y="6"/>
                </a:lnTo>
                <a:lnTo>
                  <a:pt x="183" y="6"/>
                </a:lnTo>
                <a:lnTo>
                  <a:pt x="204" y="10"/>
                </a:lnTo>
                <a:lnTo>
                  <a:pt x="204" y="10"/>
                </a:lnTo>
                <a:lnTo>
                  <a:pt x="202" y="67"/>
                </a:lnTo>
                <a:lnTo>
                  <a:pt x="198" y="126"/>
                </a:lnTo>
                <a:lnTo>
                  <a:pt x="198" y="126"/>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66" name="Freeform 96"/>
          <p:cNvSpPr>
            <a:spLocks noEditPoints="1"/>
          </p:cNvSpPr>
          <p:nvPr/>
        </p:nvSpPr>
        <p:spPr bwMode="auto">
          <a:xfrm>
            <a:off x="8925950" y="3833722"/>
            <a:ext cx="614931" cy="695389"/>
          </a:xfrm>
          <a:custGeom>
            <a:avLst/>
            <a:gdLst/>
            <a:ahLst/>
            <a:cxnLst>
              <a:cxn ang="0">
                <a:pos x="128" y="29"/>
              </a:cxn>
              <a:cxn ang="0">
                <a:pos x="71" y="0"/>
              </a:cxn>
              <a:cxn ang="0">
                <a:pos x="2" y="54"/>
              </a:cxn>
              <a:cxn ang="0">
                <a:pos x="31" y="242"/>
              </a:cxn>
              <a:cxn ang="0">
                <a:pos x="101" y="237"/>
              </a:cxn>
              <a:cxn ang="0">
                <a:pos x="204" y="210"/>
              </a:cxn>
              <a:cxn ang="0">
                <a:pos x="210" y="4"/>
              </a:cxn>
              <a:cxn ang="0">
                <a:pos x="145" y="117"/>
              </a:cxn>
              <a:cxn ang="0">
                <a:pos x="149" y="155"/>
              </a:cxn>
              <a:cxn ang="0">
                <a:pos x="141" y="128"/>
              </a:cxn>
              <a:cxn ang="0">
                <a:pos x="139" y="111"/>
              </a:cxn>
              <a:cxn ang="0">
                <a:pos x="141" y="103"/>
              </a:cxn>
              <a:cxn ang="0">
                <a:pos x="141" y="59"/>
              </a:cxn>
              <a:cxn ang="0">
                <a:pos x="136" y="44"/>
              </a:cxn>
              <a:cxn ang="0">
                <a:pos x="137" y="56"/>
              </a:cxn>
              <a:cxn ang="0">
                <a:pos x="23" y="151"/>
              </a:cxn>
              <a:cxn ang="0">
                <a:pos x="6" y="181"/>
              </a:cxn>
              <a:cxn ang="0">
                <a:pos x="15" y="143"/>
              </a:cxn>
              <a:cxn ang="0">
                <a:pos x="15" y="143"/>
              </a:cxn>
              <a:cxn ang="0">
                <a:pos x="25" y="115"/>
              </a:cxn>
              <a:cxn ang="0">
                <a:pos x="36" y="88"/>
              </a:cxn>
              <a:cxn ang="0">
                <a:pos x="35" y="58"/>
              </a:cxn>
              <a:cxn ang="0">
                <a:pos x="38" y="48"/>
              </a:cxn>
              <a:cxn ang="0">
                <a:pos x="27" y="33"/>
              </a:cxn>
              <a:cxn ang="0">
                <a:pos x="8" y="82"/>
              </a:cxn>
              <a:cxn ang="0">
                <a:pos x="33" y="14"/>
              </a:cxn>
              <a:cxn ang="0">
                <a:pos x="33" y="19"/>
              </a:cxn>
              <a:cxn ang="0">
                <a:pos x="17" y="31"/>
              </a:cxn>
              <a:cxn ang="0">
                <a:pos x="10" y="56"/>
              </a:cxn>
              <a:cxn ang="0">
                <a:pos x="6" y="101"/>
              </a:cxn>
              <a:cxn ang="0">
                <a:pos x="4" y="122"/>
              </a:cxn>
              <a:cxn ang="0">
                <a:pos x="6" y="149"/>
              </a:cxn>
              <a:cxn ang="0">
                <a:pos x="10" y="160"/>
              </a:cxn>
              <a:cxn ang="0">
                <a:pos x="8" y="197"/>
              </a:cxn>
              <a:cxn ang="0">
                <a:pos x="29" y="227"/>
              </a:cxn>
              <a:cxn ang="0">
                <a:pos x="31" y="237"/>
              </a:cxn>
              <a:cxn ang="0">
                <a:pos x="29" y="220"/>
              </a:cxn>
              <a:cxn ang="0">
                <a:pos x="27" y="187"/>
              </a:cxn>
              <a:cxn ang="0">
                <a:pos x="19" y="181"/>
              </a:cxn>
              <a:cxn ang="0">
                <a:pos x="27" y="176"/>
              </a:cxn>
              <a:cxn ang="0">
                <a:pos x="40" y="237"/>
              </a:cxn>
              <a:cxn ang="0">
                <a:pos x="46" y="221"/>
              </a:cxn>
              <a:cxn ang="0">
                <a:pos x="67" y="220"/>
              </a:cxn>
              <a:cxn ang="0">
                <a:pos x="88" y="138"/>
              </a:cxn>
              <a:cxn ang="0">
                <a:pos x="94" y="145"/>
              </a:cxn>
              <a:cxn ang="0">
                <a:pos x="90" y="160"/>
              </a:cxn>
              <a:cxn ang="0">
                <a:pos x="94" y="166"/>
              </a:cxn>
              <a:cxn ang="0">
                <a:pos x="92" y="185"/>
              </a:cxn>
              <a:cxn ang="0">
                <a:pos x="105" y="183"/>
              </a:cxn>
              <a:cxn ang="0">
                <a:pos x="97" y="210"/>
              </a:cxn>
              <a:cxn ang="0">
                <a:pos x="136" y="235"/>
              </a:cxn>
              <a:cxn ang="0">
                <a:pos x="139" y="220"/>
              </a:cxn>
              <a:cxn ang="0">
                <a:pos x="162" y="218"/>
              </a:cxn>
              <a:cxn ang="0">
                <a:pos x="168" y="227"/>
              </a:cxn>
              <a:cxn ang="0">
                <a:pos x="183" y="225"/>
              </a:cxn>
              <a:cxn ang="0">
                <a:pos x="198" y="126"/>
              </a:cxn>
              <a:cxn ang="0">
                <a:pos x="132" y="204"/>
              </a:cxn>
              <a:cxn ang="0">
                <a:pos x="75" y="82"/>
              </a:cxn>
              <a:cxn ang="0">
                <a:pos x="67" y="212"/>
              </a:cxn>
              <a:cxn ang="0">
                <a:pos x="48" y="8"/>
              </a:cxn>
              <a:cxn ang="0">
                <a:pos x="141" y="155"/>
              </a:cxn>
              <a:cxn ang="0">
                <a:pos x="176" y="6"/>
              </a:cxn>
            </a:cxnLst>
            <a:rect l="0" t="0" r="r" b="b"/>
            <a:pathLst>
              <a:path w="214" h="242">
                <a:moveTo>
                  <a:pt x="210" y="4"/>
                </a:moveTo>
                <a:lnTo>
                  <a:pt x="210" y="4"/>
                </a:lnTo>
                <a:lnTo>
                  <a:pt x="204" y="2"/>
                </a:lnTo>
                <a:lnTo>
                  <a:pt x="195" y="2"/>
                </a:lnTo>
                <a:lnTo>
                  <a:pt x="176" y="0"/>
                </a:lnTo>
                <a:lnTo>
                  <a:pt x="176" y="0"/>
                </a:lnTo>
                <a:lnTo>
                  <a:pt x="166" y="2"/>
                </a:lnTo>
                <a:lnTo>
                  <a:pt x="160" y="4"/>
                </a:lnTo>
                <a:lnTo>
                  <a:pt x="151" y="14"/>
                </a:lnTo>
                <a:lnTo>
                  <a:pt x="151" y="14"/>
                </a:lnTo>
                <a:lnTo>
                  <a:pt x="139" y="21"/>
                </a:lnTo>
                <a:lnTo>
                  <a:pt x="128" y="29"/>
                </a:lnTo>
                <a:lnTo>
                  <a:pt x="128" y="29"/>
                </a:lnTo>
                <a:lnTo>
                  <a:pt x="128" y="61"/>
                </a:lnTo>
                <a:lnTo>
                  <a:pt x="128" y="80"/>
                </a:lnTo>
                <a:lnTo>
                  <a:pt x="126" y="96"/>
                </a:lnTo>
                <a:lnTo>
                  <a:pt x="126" y="96"/>
                </a:lnTo>
                <a:lnTo>
                  <a:pt x="118" y="75"/>
                </a:lnTo>
                <a:lnTo>
                  <a:pt x="113" y="50"/>
                </a:lnTo>
                <a:lnTo>
                  <a:pt x="107" y="25"/>
                </a:lnTo>
                <a:lnTo>
                  <a:pt x="99" y="2"/>
                </a:lnTo>
                <a:lnTo>
                  <a:pt x="99" y="2"/>
                </a:lnTo>
                <a:lnTo>
                  <a:pt x="86" y="2"/>
                </a:lnTo>
                <a:lnTo>
                  <a:pt x="71" y="0"/>
                </a:lnTo>
                <a:lnTo>
                  <a:pt x="54" y="0"/>
                </a:lnTo>
                <a:lnTo>
                  <a:pt x="38" y="0"/>
                </a:lnTo>
                <a:lnTo>
                  <a:pt x="38" y="0"/>
                </a:lnTo>
                <a:lnTo>
                  <a:pt x="31" y="10"/>
                </a:lnTo>
                <a:lnTo>
                  <a:pt x="21" y="18"/>
                </a:lnTo>
                <a:lnTo>
                  <a:pt x="21" y="18"/>
                </a:lnTo>
                <a:lnTo>
                  <a:pt x="12" y="23"/>
                </a:lnTo>
                <a:lnTo>
                  <a:pt x="6" y="27"/>
                </a:lnTo>
                <a:lnTo>
                  <a:pt x="4" y="33"/>
                </a:lnTo>
                <a:lnTo>
                  <a:pt x="4" y="33"/>
                </a:lnTo>
                <a:lnTo>
                  <a:pt x="2" y="40"/>
                </a:lnTo>
                <a:lnTo>
                  <a:pt x="2" y="54"/>
                </a:lnTo>
                <a:lnTo>
                  <a:pt x="2" y="78"/>
                </a:lnTo>
                <a:lnTo>
                  <a:pt x="2" y="78"/>
                </a:lnTo>
                <a:lnTo>
                  <a:pt x="0" y="124"/>
                </a:lnTo>
                <a:lnTo>
                  <a:pt x="0" y="124"/>
                </a:lnTo>
                <a:lnTo>
                  <a:pt x="0" y="155"/>
                </a:lnTo>
                <a:lnTo>
                  <a:pt x="0" y="183"/>
                </a:lnTo>
                <a:lnTo>
                  <a:pt x="2" y="210"/>
                </a:lnTo>
                <a:lnTo>
                  <a:pt x="2" y="237"/>
                </a:lnTo>
                <a:lnTo>
                  <a:pt x="2" y="237"/>
                </a:lnTo>
                <a:lnTo>
                  <a:pt x="8" y="240"/>
                </a:lnTo>
                <a:lnTo>
                  <a:pt x="15" y="240"/>
                </a:lnTo>
                <a:lnTo>
                  <a:pt x="31" y="242"/>
                </a:lnTo>
                <a:lnTo>
                  <a:pt x="63" y="242"/>
                </a:lnTo>
                <a:lnTo>
                  <a:pt x="63" y="242"/>
                </a:lnTo>
                <a:lnTo>
                  <a:pt x="78" y="229"/>
                </a:lnTo>
                <a:lnTo>
                  <a:pt x="78" y="229"/>
                </a:lnTo>
                <a:lnTo>
                  <a:pt x="84" y="221"/>
                </a:lnTo>
                <a:lnTo>
                  <a:pt x="86" y="218"/>
                </a:lnTo>
                <a:lnTo>
                  <a:pt x="90" y="216"/>
                </a:lnTo>
                <a:lnTo>
                  <a:pt x="90" y="216"/>
                </a:lnTo>
                <a:lnTo>
                  <a:pt x="94" y="220"/>
                </a:lnTo>
                <a:lnTo>
                  <a:pt x="97" y="225"/>
                </a:lnTo>
                <a:lnTo>
                  <a:pt x="101" y="237"/>
                </a:lnTo>
                <a:lnTo>
                  <a:pt x="101" y="237"/>
                </a:lnTo>
                <a:lnTo>
                  <a:pt x="120" y="239"/>
                </a:lnTo>
                <a:lnTo>
                  <a:pt x="141" y="240"/>
                </a:lnTo>
                <a:lnTo>
                  <a:pt x="141" y="240"/>
                </a:lnTo>
                <a:lnTo>
                  <a:pt x="158" y="242"/>
                </a:lnTo>
                <a:lnTo>
                  <a:pt x="174" y="240"/>
                </a:lnTo>
                <a:lnTo>
                  <a:pt x="174" y="240"/>
                </a:lnTo>
                <a:lnTo>
                  <a:pt x="181" y="237"/>
                </a:lnTo>
                <a:lnTo>
                  <a:pt x="189" y="231"/>
                </a:lnTo>
                <a:lnTo>
                  <a:pt x="197" y="223"/>
                </a:lnTo>
                <a:lnTo>
                  <a:pt x="202" y="218"/>
                </a:lnTo>
                <a:lnTo>
                  <a:pt x="202" y="218"/>
                </a:lnTo>
                <a:lnTo>
                  <a:pt x="204" y="210"/>
                </a:lnTo>
                <a:lnTo>
                  <a:pt x="204" y="200"/>
                </a:lnTo>
                <a:lnTo>
                  <a:pt x="204" y="180"/>
                </a:lnTo>
                <a:lnTo>
                  <a:pt x="204" y="180"/>
                </a:lnTo>
                <a:lnTo>
                  <a:pt x="204" y="119"/>
                </a:lnTo>
                <a:lnTo>
                  <a:pt x="206" y="90"/>
                </a:lnTo>
                <a:lnTo>
                  <a:pt x="210" y="63"/>
                </a:lnTo>
                <a:lnTo>
                  <a:pt x="210" y="63"/>
                </a:lnTo>
                <a:lnTo>
                  <a:pt x="212" y="31"/>
                </a:lnTo>
                <a:lnTo>
                  <a:pt x="214" y="14"/>
                </a:lnTo>
                <a:lnTo>
                  <a:pt x="212" y="8"/>
                </a:lnTo>
                <a:lnTo>
                  <a:pt x="210" y="4"/>
                </a:lnTo>
                <a:lnTo>
                  <a:pt x="210" y="4"/>
                </a:lnTo>
                <a:close/>
                <a:moveTo>
                  <a:pt x="158" y="18"/>
                </a:moveTo>
                <a:lnTo>
                  <a:pt x="158" y="18"/>
                </a:lnTo>
                <a:lnTo>
                  <a:pt x="155" y="23"/>
                </a:lnTo>
                <a:lnTo>
                  <a:pt x="149" y="29"/>
                </a:lnTo>
                <a:lnTo>
                  <a:pt x="136" y="37"/>
                </a:lnTo>
                <a:lnTo>
                  <a:pt x="136" y="37"/>
                </a:lnTo>
                <a:lnTo>
                  <a:pt x="145" y="25"/>
                </a:lnTo>
                <a:lnTo>
                  <a:pt x="151" y="21"/>
                </a:lnTo>
                <a:lnTo>
                  <a:pt x="158" y="18"/>
                </a:lnTo>
                <a:lnTo>
                  <a:pt x="158" y="18"/>
                </a:lnTo>
                <a:close/>
                <a:moveTo>
                  <a:pt x="145" y="117"/>
                </a:moveTo>
                <a:lnTo>
                  <a:pt x="145" y="117"/>
                </a:lnTo>
                <a:lnTo>
                  <a:pt x="145" y="113"/>
                </a:lnTo>
                <a:lnTo>
                  <a:pt x="147" y="111"/>
                </a:lnTo>
                <a:lnTo>
                  <a:pt x="153" y="109"/>
                </a:lnTo>
                <a:lnTo>
                  <a:pt x="153" y="109"/>
                </a:lnTo>
                <a:lnTo>
                  <a:pt x="153" y="113"/>
                </a:lnTo>
                <a:lnTo>
                  <a:pt x="153" y="113"/>
                </a:lnTo>
                <a:lnTo>
                  <a:pt x="149" y="115"/>
                </a:lnTo>
                <a:lnTo>
                  <a:pt x="145" y="117"/>
                </a:lnTo>
                <a:lnTo>
                  <a:pt x="145" y="117"/>
                </a:lnTo>
                <a:close/>
                <a:moveTo>
                  <a:pt x="151" y="155"/>
                </a:moveTo>
                <a:lnTo>
                  <a:pt x="151" y="155"/>
                </a:lnTo>
                <a:lnTo>
                  <a:pt x="149" y="155"/>
                </a:lnTo>
                <a:lnTo>
                  <a:pt x="149" y="151"/>
                </a:lnTo>
                <a:lnTo>
                  <a:pt x="149" y="149"/>
                </a:lnTo>
                <a:lnTo>
                  <a:pt x="151" y="147"/>
                </a:lnTo>
                <a:lnTo>
                  <a:pt x="151" y="147"/>
                </a:lnTo>
                <a:lnTo>
                  <a:pt x="153" y="149"/>
                </a:lnTo>
                <a:lnTo>
                  <a:pt x="153" y="151"/>
                </a:lnTo>
                <a:lnTo>
                  <a:pt x="151" y="155"/>
                </a:lnTo>
                <a:lnTo>
                  <a:pt x="151" y="155"/>
                </a:lnTo>
                <a:close/>
                <a:moveTo>
                  <a:pt x="147" y="122"/>
                </a:moveTo>
                <a:lnTo>
                  <a:pt x="147" y="122"/>
                </a:lnTo>
                <a:lnTo>
                  <a:pt x="143" y="126"/>
                </a:lnTo>
                <a:lnTo>
                  <a:pt x="141" y="128"/>
                </a:lnTo>
                <a:lnTo>
                  <a:pt x="139" y="130"/>
                </a:lnTo>
                <a:lnTo>
                  <a:pt x="139" y="130"/>
                </a:lnTo>
                <a:lnTo>
                  <a:pt x="139" y="126"/>
                </a:lnTo>
                <a:lnTo>
                  <a:pt x="139" y="124"/>
                </a:lnTo>
                <a:lnTo>
                  <a:pt x="147" y="122"/>
                </a:lnTo>
                <a:lnTo>
                  <a:pt x="147" y="122"/>
                </a:lnTo>
                <a:close/>
                <a:moveTo>
                  <a:pt x="134" y="119"/>
                </a:moveTo>
                <a:lnTo>
                  <a:pt x="134" y="119"/>
                </a:lnTo>
                <a:lnTo>
                  <a:pt x="134" y="115"/>
                </a:lnTo>
                <a:lnTo>
                  <a:pt x="136" y="113"/>
                </a:lnTo>
                <a:lnTo>
                  <a:pt x="139" y="111"/>
                </a:lnTo>
                <a:lnTo>
                  <a:pt x="139" y="111"/>
                </a:lnTo>
                <a:lnTo>
                  <a:pt x="137" y="117"/>
                </a:lnTo>
                <a:lnTo>
                  <a:pt x="134" y="119"/>
                </a:lnTo>
                <a:lnTo>
                  <a:pt x="134" y="119"/>
                </a:lnTo>
                <a:close/>
                <a:moveTo>
                  <a:pt x="141" y="103"/>
                </a:moveTo>
                <a:lnTo>
                  <a:pt x="141" y="103"/>
                </a:lnTo>
                <a:lnTo>
                  <a:pt x="145" y="96"/>
                </a:lnTo>
                <a:lnTo>
                  <a:pt x="149" y="94"/>
                </a:lnTo>
                <a:lnTo>
                  <a:pt x="153" y="92"/>
                </a:lnTo>
                <a:lnTo>
                  <a:pt x="153" y="92"/>
                </a:lnTo>
                <a:lnTo>
                  <a:pt x="153" y="98"/>
                </a:lnTo>
                <a:lnTo>
                  <a:pt x="149" y="99"/>
                </a:lnTo>
                <a:lnTo>
                  <a:pt x="141" y="103"/>
                </a:lnTo>
                <a:lnTo>
                  <a:pt x="141" y="103"/>
                </a:lnTo>
                <a:close/>
                <a:moveTo>
                  <a:pt x="145" y="84"/>
                </a:moveTo>
                <a:lnTo>
                  <a:pt x="145" y="84"/>
                </a:lnTo>
                <a:lnTo>
                  <a:pt x="147" y="80"/>
                </a:lnTo>
                <a:lnTo>
                  <a:pt x="149" y="78"/>
                </a:lnTo>
                <a:lnTo>
                  <a:pt x="155" y="77"/>
                </a:lnTo>
                <a:lnTo>
                  <a:pt x="155" y="77"/>
                </a:lnTo>
                <a:lnTo>
                  <a:pt x="153" y="80"/>
                </a:lnTo>
                <a:lnTo>
                  <a:pt x="151" y="82"/>
                </a:lnTo>
                <a:lnTo>
                  <a:pt x="145" y="84"/>
                </a:lnTo>
                <a:lnTo>
                  <a:pt x="145" y="84"/>
                </a:lnTo>
                <a:close/>
                <a:moveTo>
                  <a:pt x="141" y="59"/>
                </a:moveTo>
                <a:lnTo>
                  <a:pt x="141" y="59"/>
                </a:lnTo>
                <a:lnTo>
                  <a:pt x="147" y="52"/>
                </a:lnTo>
                <a:lnTo>
                  <a:pt x="151" y="50"/>
                </a:lnTo>
                <a:lnTo>
                  <a:pt x="155" y="50"/>
                </a:lnTo>
                <a:lnTo>
                  <a:pt x="155" y="50"/>
                </a:lnTo>
                <a:lnTo>
                  <a:pt x="153" y="54"/>
                </a:lnTo>
                <a:lnTo>
                  <a:pt x="151" y="56"/>
                </a:lnTo>
                <a:lnTo>
                  <a:pt x="141" y="59"/>
                </a:lnTo>
                <a:lnTo>
                  <a:pt x="141" y="59"/>
                </a:lnTo>
                <a:close/>
                <a:moveTo>
                  <a:pt x="137" y="42"/>
                </a:moveTo>
                <a:lnTo>
                  <a:pt x="137" y="42"/>
                </a:lnTo>
                <a:lnTo>
                  <a:pt x="136" y="44"/>
                </a:lnTo>
                <a:lnTo>
                  <a:pt x="134" y="46"/>
                </a:lnTo>
                <a:lnTo>
                  <a:pt x="134" y="46"/>
                </a:lnTo>
                <a:lnTo>
                  <a:pt x="136" y="42"/>
                </a:lnTo>
                <a:lnTo>
                  <a:pt x="137" y="42"/>
                </a:lnTo>
                <a:lnTo>
                  <a:pt x="137" y="42"/>
                </a:lnTo>
                <a:close/>
                <a:moveTo>
                  <a:pt x="137" y="56"/>
                </a:moveTo>
                <a:lnTo>
                  <a:pt x="137" y="56"/>
                </a:lnTo>
                <a:lnTo>
                  <a:pt x="136" y="58"/>
                </a:lnTo>
                <a:lnTo>
                  <a:pt x="134" y="59"/>
                </a:lnTo>
                <a:lnTo>
                  <a:pt x="134" y="59"/>
                </a:lnTo>
                <a:lnTo>
                  <a:pt x="134" y="56"/>
                </a:lnTo>
                <a:lnTo>
                  <a:pt x="137" y="56"/>
                </a:lnTo>
                <a:lnTo>
                  <a:pt x="137" y="56"/>
                </a:lnTo>
                <a:close/>
                <a:moveTo>
                  <a:pt x="137" y="84"/>
                </a:moveTo>
                <a:lnTo>
                  <a:pt x="137" y="84"/>
                </a:lnTo>
                <a:lnTo>
                  <a:pt x="136" y="88"/>
                </a:lnTo>
                <a:lnTo>
                  <a:pt x="132" y="90"/>
                </a:lnTo>
                <a:lnTo>
                  <a:pt x="132" y="90"/>
                </a:lnTo>
                <a:lnTo>
                  <a:pt x="134" y="86"/>
                </a:lnTo>
                <a:lnTo>
                  <a:pt x="137" y="84"/>
                </a:lnTo>
                <a:lnTo>
                  <a:pt x="137" y="84"/>
                </a:lnTo>
                <a:close/>
                <a:moveTo>
                  <a:pt x="14" y="164"/>
                </a:moveTo>
                <a:lnTo>
                  <a:pt x="14" y="164"/>
                </a:lnTo>
                <a:lnTo>
                  <a:pt x="23" y="151"/>
                </a:lnTo>
                <a:lnTo>
                  <a:pt x="29" y="145"/>
                </a:lnTo>
                <a:lnTo>
                  <a:pt x="36" y="139"/>
                </a:lnTo>
                <a:lnTo>
                  <a:pt x="36" y="139"/>
                </a:lnTo>
                <a:lnTo>
                  <a:pt x="36" y="143"/>
                </a:lnTo>
                <a:lnTo>
                  <a:pt x="35" y="145"/>
                </a:lnTo>
                <a:lnTo>
                  <a:pt x="29" y="149"/>
                </a:lnTo>
                <a:lnTo>
                  <a:pt x="29" y="149"/>
                </a:lnTo>
                <a:lnTo>
                  <a:pt x="21" y="159"/>
                </a:lnTo>
                <a:lnTo>
                  <a:pt x="17" y="162"/>
                </a:lnTo>
                <a:lnTo>
                  <a:pt x="14" y="164"/>
                </a:lnTo>
                <a:lnTo>
                  <a:pt x="14" y="164"/>
                </a:lnTo>
                <a:close/>
                <a:moveTo>
                  <a:pt x="6" y="181"/>
                </a:moveTo>
                <a:lnTo>
                  <a:pt x="6" y="181"/>
                </a:lnTo>
                <a:lnTo>
                  <a:pt x="8" y="176"/>
                </a:lnTo>
                <a:lnTo>
                  <a:pt x="12" y="174"/>
                </a:lnTo>
                <a:lnTo>
                  <a:pt x="15" y="170"/>
                </a:lnTo>
                <a:lnTo>
                  <a:pt x="19" y="166"/>
                </a:lnTo>
                <a:lnTo>
                  <a:pt x="19" y="166"/>
                </a:lnTo>
                <a:lnTo>
                  <a:pt x="17" y="170"/>
                </a:lnTo>
                <a:lnTo>
                  <a:pt x="15" y="176"/>
                </a:lnTo>
                <a:lnTo>
                  <a:pt x="10" y="180"/>
                </a:lnTo>
                <a:lnTo>
                  <a:pt x="6" y="181"/>
                </a:lnTo>
                <a:lnTo>
                  <a:pt x="6" y="181"/>
                </a:lnTo>
                <a:close/>
                <a:moveTo>
                  <a:pt x="15" y="143"/>
                </a:moveTo>
                <a:lnTo>
                  <a:pt x="15" y="143"/>
                </a:lnTo>
                <a:lnTo>
                  <a:pt x="17" y="138"/>
                </a:lnTo>
                <a:lnTo>
                  <a:pt x="23" y="132"/>
                </a:lnTo>
                <a:lnTo>
                  <a:pt x="29" y="126"/>
                </a:lnTo>
                <a:lnTo>
                  <a:pt x="35" y="120"/>
                </a:lnTo>
                <a:lnTo>
                  <a:pt x="35" y="120"/>
                </a:lnTo>
                <a:lnTo>
                  <a:pt x="35" y="124"/>
                </a:lnTo>
                <a:lnTo>
                  <a:pt x="35" y="128"/>
                </a:lnTo>
                <a:lnTo>
                  <a:pt x="29" y="134"/>
                </a:lnTo>
                <a:lnTo>
                  <a:pt x="21" y="138"/>
                </a:lnTo>
                <a:lnTo>
                  <a:pt x="15" y="143"/>
                </a:lnTo>
                <a:lnTo>
                  <a:pt x="15" y="143"/>
                </a:lnTo>
                <a:close/>
                <a:moveTo>
                  <a:pt x="14" y="124"/>
                </a:moveTo>
                <a:lnTo>
                  <a:pt x="14" y="124"/>
                </a:lnTo>
                <a:lnTo>
                  <a:pt x="17" y="117"/>
                </a:lnTo>
                <a:lnTo>
                  <a:pt x="23" y="111"/>
                </a:lnTo>
                <a:lnTo>
                  <a:pt x="36" y="99"/>
                </a:lnTo>
                <a:lnTo>
                  <a:pt x="36" y="99"/>
                </a:lnTo>
                <a:lnTo>
                  <a:pt x="36" y="99"/>
                </a:lnTo>
                <a:lnTo>
                  <a:pt x="36" y="101"/>
                </a:lnTo>
                <a:lnTo>
                  <a:pt x="36" y="107"/>
                </a:lnTo>
                <a:lnTo>
                  <a:pt x="36" y="107"/>
                </a:lnTo>
                <a:lnTo>
                  <a:pt x="31" y="111"/>
                </a:lnTo>
                <a:lnTo>
                  <a:pt x="25" y="115"/>
                </a:lnTo>
                <a:lnTo>
                  <a:pt x="19" y="120"/>
                </a:lnTo>
                <a:lnTo>
                  <a:pt x="14" y="124"/>
                </a:lnTo>
                <a:lnTo>
                  <a:pt x="14" y="124"/>
                </a:lnTo>
                <a:close/>
                <a:moveTo>
                  <a:pt x="14" y="105"/>
                </a:moveTo>
                <a:lnTo>
                  <a:pt x="14" y="105"/>
                </a:lnTo>
                <a:lnTo>
                  <a:pt x="23" y="90"/>
                </a:lnTo>
                <a:lnTo>
                  <a:pt x="35" y="77"/>
                </a:lnTo>
                <a:lnTo>
                  <a:pt x="35" y="77"/>
                </a:lnTo>
                <a:lnTo>
                  <a:pt x="36" y="78"/>
                </a:lnTo>
                <a:lnTo>
                  <a:pt x="36" y="80"/>
                </a:lnTo>
                <a:lnTo>
                  <a:pt x="36" y="88"/>
                </a:lnTo>
                <a:lnTo>
                  <a:pt x="36" y="88"/>
                </a:lnTo>
                <a:lnTo>
                  <a:pt x="31" y="92"/>
                </a:lnTo>
                <a:lnTo>
                  <a:pt x="25" y="98"/>
                </a:lnTo>
                <a:lnTo>
                  <a:pt x="19" y="101"/>
                </a:lnTo>
                <a:lnTo>
                  <a:pt x="14" y="105"/>
                </a:lnTo>
                <a:lnTo>
                  <a:pt x="14" y="105"/>
                </a:lnTo>
                <a:close/>
                <a:moveTo>
                  <a:pt x="17" y="80"/>
                </a:moveTo>
                <a:lnTo>
                  <a:pt x="17" y="80"/>
                </a:lnTo>
                <a:lnTo>
                  <a:pt x="19" y="75"/>
                </a:lnTo>
                <a:lnTo>
                  <a:pt x="25" y="69"/>
                </a:lnTo>
                <a:lnTo>
                  <a:pt x="31" y="63"/>
                </a:lnTo>
                <a:lnTo>
                  <a:pt x="35" y="58"/>
                </a:lnTo>
                <a:lnTo>
                  <a:pt x="35" y="58"/>
                </a:lnTo>
                <a:lnTo>
                  <a:pt x="38" y="59"/>
                </a:lnTo>
                <a:lnTo>
                  <a:pt x="38" y="59"/>
                </a:lnTo>
                <a:lnTo>
                  <a:pt x="38" y="63"/>
                </a:lnTo>
                <a:lnTo>
                  <a:pt x="35" y="65"/>
                </a:lnTo>
                <a:lnTo>
                  <a:pt x="29" y="71"/>
                </a:lnTo>
                <a:lnTo>
                  <a:pt x="23" y="75"/>
                </a:lnTo>
                <a:lnTo>
                  <a:pt x="17" y="80"/>
                </a:lnTo>
                <a:lnTo>
                  <a:pt x="17" y="80"/>
                </a:lnTo>
                <a:close/>
                <a:moveTo>
                  <a:pt x="38" y="40"/>
                </a:moveTo>
                <a:lnTo>
                  <a:pt x="38" y="40"/>
                </a:lnTo>
                <a:lnTo>
                  <a:pt x="38" y="48"/>
                </a:lnTo>
                <a:lnTo>
                  <a:pt x="38" y="48"/>
                </a:lnTo>
                <a:lnTo>
                  <a:pt x="33" y="50"/>
                </a:lnTo>
                <a:lnTo>
                  <a:pt x="27" y="54"/>
                </a:lnTo>
                <a:lnTo>
                  <a:pt x="17" y="61"/>
                </a:lnTo>
                <a:lnTo>
                  <a:pt x="17" y="61"/>
                </a:lnTo>
                <a:lnTo>
                  <a:pt x="19" y="56"/>
                </a:lnTo>
                <a:lnTo>
                  <a:pt x="25" y="50"/>
                </a:lnTo>
                <a:lnTo>
                  <a:pt x="31" y="44"/>
                </a:lnTo>
                <a:lnTo>
                  <a:pt x="38" y="40"/>
                </a:lnTo>
                <a:lnTo>
                  <a:pt x="38" y="40"/>
                </a:lnTo>
                <a:close/>
                <a:moveTo>
                  <a:pt x="19" y="42"/>
                </a:moveTo>
                <a:lnTo>
                  <a:pt x="19" y="42"/>
                </a:lnTo>
                <a:lnTo>
                  <a:pt x="27" y="33"/>
                </a:lnTo>
                <a:lnTo>
                  <a:pt x="38" y="25"/>
                </a:lnTo>
                <a:lnTo>
                  <a:pt x="38" y="25"/>
                </a:lnTo>
                <a:lnTo>
                  <a:pt x="35" y="31"/>
                </a:lnTo>
                <a:lnTo>
                  <a:pt x="31" y="35"/>
                </a:lnTo>
                <a:lnTo>
                  <a:pt x="19" y="42"/>
                </a:lnTo>
                <a:lnTo>
                  <a:pt x="19" y="42"/>
                </a:lnTo>
                <a:close/>
                <a:moveTo>
                  <a:pt x="23" y="61"/>
                </a:moveTo>
                <a:lnTo>
                  <a:pt x="23" y="61"/>
                </a:lnTo>
                <a:lnTo>
                  <a:pt x="23" y="67"/>
                </a:lnTo>
                <a:lnTo>
                  <a:pt x="17" y="73"/>
                </a:lnTo>
                <a:lnTo>
                  <a:pt x="8" y="82"/>
                </a:lnTo>
                <a:lnTo>
                  <a:pt x="8" y="82"/>
                </a:lnTo>
                <a:lnTo>
                  <a:pt x="8" y="78"/>
                </a:lnTo>
                <a:lnTo>
                  <a:pt x="8" y="75"/>
                </a:lnTo>
                <a:lnTo>
                  <a:pt x="12" y="71"/>
                </a:lnTo>
                <a:lnTo>
                  <a:pt x="19" y="67"/>
                </a:lnTo>
                <a:lnTo>
                  <a:pt x="23" y="61"/>
                </a:lnTo>
                <a:lnTo>
                  <a:pt x="23" y="61"/>
                </a:lnTo>
                <a:close/>
                <a:moveTo>
                  <a:pt x="38" y="10"/>
                </a:moveTo>
                <a:lnTo>
                  <a:pt x="38" y="10"/>
                </a:lnTo>
                <a:lnTo>
                  <a:pt x="38" y="12"/>
                </a:lnTo>
                <a:lnTo>
                  <a:pt x="36" y="14"/>
                </a:lnTo>
                <a:lnTo>
                  <a:pt x="33" y="14"/>
                </a:lnTo>
                <a:lnTo>
                  <a:pt x="33" y="14"/>
                </a:lnTo>
                <a:lnTo>
                  <a:pt x="35" y="12"/>
                </a:lnTo>
                <a:lnTo>
                  <a:pt x="38" y="10"/>
                </a:lnTo>
                <a:lnTo>
                  <a:pt x="38" y="10"/>
                </a:lnTo>
                <a:close/>
                <a:moveTo>
                  <a:pt x="21" y="23"/>
                </a:moveTo>
                <a:lnTo>
                  <a:pt x="21" y="23"/>
                </a:lnTo>
                <a:lnTo>
                  <a:pt x="17" y="27"/>
                </a:lnTo>
                <a:lnTo>
                  <a:pt x="14" y="29"/>
                </a:lnTo>
                <a:lnTo>
                  <a:pt x="14" y="29"/>
                </a:lnTo>
                <a:lnTo>
                  <a:pt x="17" y="25"/>
                </a:lnTo>
                <a:lnTo>
                  <a:pt x="21" y="23"/>
                </a:lnTo>
                <a:lnTo>
                  <a:pt x="21" y="23"/>
                </a:lnTo>
                <a:close/>
                <a:moveTo>
                  <a:pt x="33" y="19"/>
                </a:moveTo>
                <a:lnTo>
                  <a:pt x="33" y="19"/>
                </a:lnTo>
                <a:lnTo>
                  <a:pt x="35" y="21"/>
                </a:lnTo>
                <a:lnTo>
                  <a:pt x="35" y="21"/>
                </a:lnTo>
                <a:lnTo>
                  <a:pt x="35" y="21"/>
                </a:lnTo>
                <a:lnTo>
                  <a:pt x="27" y="27"/>
                </a:lnTo>
                <a:lnTo>
                  <a:pt x="21" y="35"/>
                </a:lnTo>
                <a:lnTo>
                  <a:pt x="15" y="40"/>
                </a:lnTo>
                <a:lnTo>
                  <a:pt x="8" y="46"/>
                </a:lnTo>
                <a:lnTo>
                  <a:pt x="8" y="46"/>
                </a:lnTo>
                <a:lnTo>
                  <a:pt x="10" y="40"/>
                </a:lnTo>
                <a:lnTo>
                  <a:pt x="12" y="37"/>
                </a:lnTo>
                <a:lnTo>
                  <a:pt x="17" y="31"/>
                </a:lnTo>
                <a:lnTo>
                  <a:pt x="25" y="25"/>
                </a:lnTo>
                <a:lnTo>
                  <a:pt x="33" y="19"/>
                </a:lnTo>
                <a:lnTo>
                  <a:pt x="33" y="19"/>
                </a:lnTo>
                <a:close/>
                <a:moveTo>
                  <a:pt x="15" y="52"/>
                </a:moveTo>
                <a:lnTo>
                  <a:pt x="15" y="52"/>
                </a:lnTo>
                <a:lnTo>
                  <a:pt x="15" y="54"/>
                </a:lnTo>
                <a:lnTo>
                  <a:pt x="14" y="58"/>
                </a:lnTo>
                <a:lnTo>
                  <a:pt x="10" y="59"/>
                </a:lnTo>
                <a:lnTo>
                  <a:pt x="8" y="61"/>
                </a:lnTo>
                <a:lnTo>
                  <a:pt x="8" y="61"/>
                </a:lnTo>
                <a:lnTo>
                  <a:pt x="8" y="58"/>
                </a:lnTo>
                <a:lnTo>
                  <a:pt x="10" y="56"/>
                </a:lnTo>
                <a:lnTo>
                  <a:pt x="15" y="52"/>
                </a:lnTo>
                <a:lnTo>
                  <a:pt x="15" y="52"/>
                </a:lnTo>
                <a:close/>
                <a:moveTo>
                  <a:pt x="27" y="77"/>
                </a:moveTo>
                <a:lnTo>
                  <a:pt x="27" y="77"/>
                </a:lnTo>
                <a:lnTo>
                  <a:pt x="29" y="77"/>
                </a:lnTo>
                <a:lnTo>
                  <a:pt x="29" y="78"/>
                </a:lnTo>
                <a:lnTo>
                  <a:pt x="29" y="78"/>
                </a:lnTo>
                <a:lnTo>
                  <a:pt x="17" y="94"/>
                </a:lnTo>
                <a:lnTo>
                  <a:pt x="12" y="101"/>
                </a:lnTo>
                <a:lnTo>
                  <a:pt x="6" y="107"/>
                </a:lnTo>
                <a:lnTo>
                  <a:pt x="6" y="107"/>
                </a:lnTo>
                <a:lnTo>
                  <a:pt x="6" y="101"/>
                </a:lnTo>
                <a:lnTo>
                  <a:pt x="8" y="98"/>
                </a:lnTo>
                <a:lnTo>
                  <a:pt x="14" y="90"/>
                </a:lnTo>
                <a:lnTo>
                  <a:pt x="21" y="82"/>
                </a:lnTo>
                <a:lnTo>
                  <a:pt x="27" y="77"/>
                </a:lnTo>
                <a:lnTo>
                  <a:pt x="27" y="77"/>
                </a:lnTo>
                <a:close/>
                <a:moveTo>
                  <a:pt x="15" y="111"/>
                </a:moveTo>
                <a:lnTo>
                  <a:pt x="15" y="111"/>
                </a:lnTo>
                <a:lnTo>
                  <a:pt x="12" y="120"/>
                </a:lnTo>
                <a:lnTo>
                  <a:pt x="8" y="124"/>
                </a:lnTo>
                <a:lnTo>
                  <a:pt x="4" y="126"/>
                </a:lnTo>
                <a:lnTo>
                  <a:pt x="4" y="126"/>
                </a:lnTo>
                <a:lnTo>
                  <a:pt x="4" y="122"/>
                </a:lnTo>
                <a:lnTo>
                  <a:pt x="8" y="119"/>
                </a:lnTo>
                <a:lnTo>
                  <a:pt x="15" y="111"/>
                </a:lnTo>
                <a:lnTo>
                  <a:pt x="15" y="111"/>
                </a:lnTo>
                <a:close/>
                <a:moveTo>
                  <a:pt x="27" y="119"/>
                </a:moveTo>
                <a:lnTo>
                  <a:pt x="27" y="119"/>
                </a:lnTo>
                <a:lnTo>
                  <a:pt x="27" y="120"/>
                </a:lnTo>
                <a:lnTo>
                  <a:pt x="27" y="122"/>
                </a:lnTo>
                <a:lnTo>
                  <a:pt x="27" y="122"/>
                </a:lnTo>
                <a:lnTo>
                  <a:pt x="21" y="128"/>
                </a:lnTo>
                <a:lnTo>
                  <a:pt x="15" y="134"/>
                </a:lnTo>
                <a:lnTo>
                  <a:pt x="6" y="149"/>
                </a:lnTo>
                <a:lnTo>
                  <a:pt x="6" y="149"/>
                </a:lnTo>
                <a:lnTo>
                  <a:pt x="4" y="143"/>
                </a:lnTo>
                <a:lnTo>
                  <a:pt x="6" y="139"/>
                </a:lnTo>
                <a:lnTo>
                  <a:pt x="8" y="136"/>
                </a:lnTo>
                <a:lnTo>
                  <a:pt x="12" y="132"/>
                </a:lnTo>
                <a:lnTo>
                  <a:pt x="21" y="126"/>
                </a:lnTo>
                <a:lnTo>
                  <a:pt x="25" y="122"/>
                </a:lnTo>
                <a:lnTo>
                  <a:pt x="27" y="119"/>
                </a:lnTo>
                <a:lnTo>
                  <a:pt x="27" y="119"/>
                </a:lnTo>
                <a:close/>
                <a:moveTo>
                  <a:pt x="21" y="145"/>
                </a:moveTo>
                <a:lnTo>
                  <a:pt x="21" y="145"/>
                </a:lnTo>
                <a:lnTo>
                  <a:pt x="15" y="155"/>
                </a:lnTo>
                <a:lnTo>
                  <a:pt x="10" y="160"/>
                </a:lnTo>
                <a:lnTo>
                  <a:pt x="6" y="164"/>
                </a:lnTo>
                <a:lnTo>
                  <a:pt x="6" y="164"/>
                </a:lnTo>
                <a:lnTo>
                  <a:pt x="6" y="160"/>
                </a:lnTo>
                <a:lnTo>
                  <a:pt x="6" y="159"/>
                </a:lnTo>
                <a:lnTo>
                  <a:pt x="12" y="153"/>
                </a:lnTo>
                <a:lnTo>
                  <a:pt x="15" y="149"/>
                </a:lnTo>
                <a:lnTo>
                  <a:pt x="21" y="145"/>
                </a:lnTo>
                <a:lnTo>
                  <a:pt x="21" y="145"/>
                </a:lnTo>
                <a:close/>
                <a:moveTo>
                  <a:pt x="6" y="204"/>
                </a:moveTo>
                <a:lnTo>
                  <a:pt x="6" y="204"/>
                </a:lnTo>
                <a:lnTo>
                  <a:pt x="6" y="200"/>
                </a:lnTo>
                <a:lnTo>
                  <a:pt x="8" y="197"/>
                </a:lnTo>
                <a:lnTo>
                  <a:pt x="12" y="193"/>
                </a:lnTo>
                <a:lnTo>
                  <a:pt x="17" y="189"/>
                </a:lnTo>
                <a:lnTo>
                  <a:pt x="21" y="183"/>
                </a:lnTo>
                <a:lnTo>
                  <a:pt x="21" y="183"/>
                </a:lnTo>
                <a:lnTo>
                  <a:pt x="19" y="189"/>
                </a:lnTo>
                <a:lnTo>
                  <a:pt x="15" y="195"/>
                </a:lnTo>
                <a:lnTo>
                  <a:pt x="6" y="204"/>
                </a:lnTo>
                <a:lnTo>
                  <a:pt x="6" y="204"/>
                </a:lnTo>
                <a:close/>
                <a:moveTo>
                  <a:pt x="19" y="237"/>
                </a:moveTo>
                <a:lnTo>
                  <a:pt x="19" y="237"/>
                </a:lnTo>
                <a:lnTo>
                  <a:pt x="23" y="231"/>
                </a:lnTo>
                <a:lnTo>
                  <a:pt x="29" y="227"/>
                </a:lnTo>
                <a:lnTo>
                  <a:pt x="29" y="227"/>
                </a:lnTo>
                <a:lnTo>
                  <a:pt x="23" y="233"/>
                </a:lnTo>
                <a:lnTo>
                  <a:pt x="19" y="237"/>
                </a:lnTo>
                <a:lnTo>
                  <a:pt x="19" y="237"/>
                </a:lnTo>
                <a:close/>
                <a:moveTo>
                  <a:pt x="25" y="239"/>
                </a:moveTo>
                <a:lnTo>
                  <a:pt x="25" y="239"/>
                </a:lnTo>
                <a:lnTo>
                  <a:pt x="25" y="237"/>
                </a:lnTo>
                <a:lnTo>
                  <a:pt x="27" y="235"/>
                </a:lnTo>
                <a:lnTo>
                  <a:pt x="29" y="233"/>
                </a:lnTo>
                <a:lnTo>
                  <a:pt x="29" y="233"/>
                </a:lnTo>
                <a:lnTo>
                  <a:pt x="31" y="235"/>
                </a:lnTo>
                <a:lnTo>
                  <a:pt x="31" y="237"/>
                </a:lnTo>
                <a:lnTo>
                  <a:pt x="27" y="239"/>
                </a:lnTo>
                <a:lnTo>
                  <a:pt x="25" y="239"/>
                </a:lnTo>
                <a:lnTo>
                  <a:pt x="25" y="239"/>
                </a:lnTo>
                <a:close/>
                <a:moveTo>
                  <a:pt x="29" y="220"/>
                </a:moveTo>
                <a:lnTo>
                  <a:pt x="29" y="220"/>
                </a:lnTo>
                <a:lnTo>
                  <a:pt x="31" y="216"/>
                </a:lnTo>
                <a:lnTo>
                  <a:pt x="35" y="214"/>
                </a:lnTo>
                <a:lnTo>
                  <a:pt x="35" y="214"/>
                </a:lnTo>
                <a:lnTo>
                  <a:pt x="33" y="218"/>
                </a:lnTo>
                <a:lnTo>
                  <a:pt x="31" y="218"/>
                </a:lnTo>
                <a:lnTo>
                  <a:pt x="29" y="220"/>
                </a:lnTo>
                <a:lnTo>
                  <a:pt x="29" y="220"/>
                </a:lnTo>
                <a:close/>
                <a:moveTo>
                  <a:pt x="25" y="208"/>
                </a:moveTo>
                <a:lnTo>
                  <a:pt x="25" y="208"/>
                </a:lnTo>
                <a:lnTo>
                  <a:pt x="29" y="200"/>
                </a:lnTo>
                <a:lnTo>
                  <a:pt x="35" y="197"/>
                </a:lnTo>
                <a:lnTo>
                  <a:pt x="35" y="197"/>
                </a:lnTo>
                <a:lnTo>
                  <a:pt x="31" y="202"/>
                </a:lnTo>
                <a:lnTo>
                  <a:pt x="25" y="208"/>
                </a:lnTo>
                <a:lnTo>
                  <a:pt x="25" y="208"/>
                </a:lnTo>
                <a:close/>
                <a:moveTo>
                  <a:pt x="23" y="195"/>
                </a:moveTo>
                <a:lnTo>
                  <a:pt x="23" y="195"/>
                </a:lnTo>
                <a:lnTo>
                  <a:pt x="23" y="191"/>
                </a:lnTo>
                <a:lnTo>
                  <a:pt x="27" y="187"/>
                </a:lnTo>
                <a:lnTo>
                  <a:pt x="35" y="178"/>
                </a:lnTo>
                <a:lnTo>
                  <a:pt x="35" y="178"/>
                </a:lnTo>
                <a:lnTo>
                  <a:pt x="36" y="181"/>
                </a:lnTo>
                <a:lnTo>
                  <a:pt x="36" y="183"/>
                </a:lnTo>
                <a:lnTo>
                  <a:pt x="31" y="187"/>
                </a:lnTo>
                <a:lnTo>
                  <a:pt x="25" y="191"/>
                </a:lnTo>
                <a:lnTo>
                  <a:pt x="23" y="193"/>
                </a:lnTo>
                <a:lnTo>
                  <a:pt x="23" y="195"/>
                </a:lnTo>
                <a:lnTo>
                  <a:pt x="23" y="195"/>
                </a:lnTo>
                <a:close/>
                <a:moveTo>
                  <a:pt x="27" y="176"/>
                </a:moveTo>
                <a:lnTo>
                  <a:pt x="27" y="176"/>
                </a:lnTo>
                <a:lnTo>
                  <a:pt x="19" y="181"/>
                </a:lnTo>
                <a:lnTo>
                  <a:pt x="14" y="183"/>
                </a:lnTo>
                <a:lnTo>
                  <a:pt x="14" y="183"/>
                </a:lnTo>
                <a:lnTo>
                  <a:pt x="17" y="178"/>
                </a:lnTo>
                <a:lnTo>
                  <a:pt x="23" y="170"/>
                </a:lnTo>
                <a:lnTo>
                  <a:pt x="35" y="159"/>
                </a:lnTo>
                <a:lnTo>
                  <a:pt x="35" y="159"/>
                </a:lnTo>
                <a:lnTo>
                  <a:pt x="36" y="159"/>
                </a:lnTo>
                <a:lnTo>
                  <a:pt x="36" y="159"/>
                </a:lnTo>
                <a:lnTo>
                  <a:pt x="36" y="164"/>
                </a:lnTo>
                <a:lnTo>
                  <a:pt x="35" y="168"/>
                </a:lnTo>
                <a:lnTo>
                  <a:pt x="27" y="176"/>
                </a:lnTo>
                <a:lnTo>
                  <a:pt x="27" y="176"/>
                </a:lnTo>
                <a:close/>
                <a:moveTo>
                  <a:pt x="42" y="227"/>
                </a:moveTo>
                <a:lnTo>
                  <a:pt x="42" y="227"/>
                </a:lnTo>
                <a:lnTo>
                  <a:pt x="42" y="227"/>
                </a:lnTo>
                <a:lnTo>
                  <a:pt x="42" y="229"/>
                </a:lnTo>
                <a:lnTo>
                  <a:pt x="40" y="231"/>
                </a:lnTo>
                <a:lnTo>
                  <a:pt x="38" y="231"/>
                </a:lnTo>
                <a:lnTo>
                  <a:pt x="38" y="231"/>
                </a:lnTo>
                <a:lnTo>
                  <a:pt x="40" y="229"/>
                </a:lnTo>
                <a:lnTo>
                  <a:pt x="42" y="227"/>
                </a:lnTo>
                <a:lnTo>
                  <a:pt x="42" y="227"/>
                </a:lnTo>
                <a:close/>
                <a:moveTo>
                  <a:pt x="40" y="237"/>
                </a:moveTo>
                <a:lnTo>
                  <a:pt x="40" y="237"/>
                </a:lnTo>
                <a:lnTo>
                  <a:pt x="42" y="235"/>
                </a:lnTo>
                <a:lnTo>
                  <a:pt x="42" y="235"/>
                </a:lnTo>
                <a:lnTo>
                  <a:pt x="44" y="233"/>
                </a:lnTo>
                <a:lnTo>
                  <a:pt x="46" y="233"/>
                </a:lnTo>
                <a:lnTo>
                  <a:pt x="46" y="233"/>
                </a:lnTo>
                <a:lnTo>
                  <a:pt x="46" y="235"/>
                </a:lnTo>
                <a:lnTo>
                  <a:pt x="46" y="237"/>
                </a:lnTo>
                <a:lnTo>
                  <a:pt x="44" y="239"/>
                </a:lnTo>
                <a:lnTo>
                  <a:pt x="40" y="237"/>
                </a:lnTo>
                <a:lnTo>
                  <a:pt x="40" y="237"/>
                </a:lnTo>
                <a:close/>
                <a:moveTo>
                  <a:pt x="46" y="221"/>
                </a:moveTo>
                <a:lnTo>
                  <a:pt x="46" y="221"/>
                </a:lnTo>
                <a:lnTo>
                  <a:pt x="48" y="220"/>
                </a:lnTo>
                <a:lnTo>
                  <a:pt x="52" y="218"/>
                </a:lnTo>
                <a:lnTo>
                  <a:pt x="52" y="218"/>
                </a:lnTo>
                <a:lnTo>
                  <a:pt x="50" y="221"/>
                </a:lnTo>
                <a:lnTo>
                  <a:pt x="46" y="221"/>
                </a:lnTo>
                <a:lnTo>
                  <a:pt x="46" y="221"/>
                </a:lnTo>
                <a:close/>
                <a:moveTo>
                  <a:pt x="54" y="231"/>
                </a:moveTo>
                <a:lnTo>
                  <a:pt x="54" y="231"/>
                </a:lnTo>
                <a:lnTo>
                  <a:pt x="57" y="223"/>
                </a:lnTo>
                <a:lnTo>
                  <a:pt x="61" y="221"/>
                </a:lnTo>
                <a:lnTo>
                  <a:pt x="67" y="220"/>
                </a:lnTo>
                <a:lnTo>
                  <a:pt x="67" y="220"/>
                </a:lnTo>
                <a:lnTo>
                  <a:pt x="61" y="227"/>
                </a:lnTo>
                <a:lnTo>
                  <a:pt x="54" y="231"/>
                </a:lnTo>
                <a:lnTo>
                  <a:pt x="54" y="231"/>
                </a:lnTo>
                <a:close/>
                <a:moveTo>
                  <a:pt x="84" y="143"/>
                </a:moveTo>
                <a:lnTo>
                  <a:pt x="84" y="143"/>
                </a:lnTo>
                <a:lnTo>
                  <a:pt x="82" y="138"/>
                </a:lnTo>
                <a:lnTo>
                  <a:pt x="82" y="132"/>
                </a:lnTo>
                <a:lnTo>
                  <a:pt x="82" y="122"/>
                </a:lnTo>
                <a:lnTo>
                  <a:pt x="82" y="122"/>
                </a:lnTo>
                <a:lnTo>
                  <a:pt x="86" y="126"/>
                </a:lnTo>
                <a:lnTo>
                  <a:pt x="88" y="132"/>
                </a:lnTo>
                <a:lnTo>
                  <a:pt x="88" y="138"/>
                </a:lnTo>
                <a:lnTo>
                  <a:pt x="84" y="143"/>
                </a:lnTo>
                <a:lnTo>
                  <a:pt x="84" y="143"/>
                </a:lnTo>
                <a:close/>
                <a:moveTo>
                  <a:pt x="86" y="149"/>
                </a:moveTo>
                <a:lnTo>
                  <a:pt x="86" y="149"/>
                </a:lnTo>
                <a:lnTo>
                  <a:pt x="86" y="147"/>
                </a:lnTo>
                <a:lnTo>
                  <a:pt x="88" y="145"/>
                </a:lnTo>
                <a:lnTo>
                  <a:pt x="90" y="141"/>
                </a:lnTo>
                <a:lnTo>
                  <a:pt x="90" y="141"/>
                </a:lnTo>
                <a:lnTo>
                  <a:pt x="92" y="141"/>
                </a:lnTo>
                <a:lnTo>
                  <a:pt x="92" y="143"/>
                </a:lnTo>
                <a:lnTo>
                  <a:pt x="94" y="145"/>
                </a:lnTo>
                <a:lnTo>
                  <a:pt x="94" y="145"/>
                </a:lnTo>
                <a:lnTo>
                  <a:pt x="90" y="147"/>
                </a:lnTo>
                <a:lnTo>
                  <a:pt x="86" y="149"/>
                </a:lnTo>
                <a:lnTo>
                  <a:pt x="86" y="149"/>
                </a:lnTo>
                <a:close/>
                <a:moveTo>
                  <a:pt x="90" y="160"/>
                </a:moveTo>
                <a:lnTo>
                  <a:pt x="90" y="160"/>
                </a:lnTo>
                <a:lnTo>
                  <a:pt x="92" y="157"/>
                </a:lnTo>
                <a:lnTo>
                  <a:pt x="94" y="153"/>
                </a:lnTo>
                <a:lnTo>
                  <a:pt x="94" y="153"/>
                </a:lnTo>
                <a:lnTo>
                  <a:pt x="96" y="155"/>
                </a:lnTo>
                <a:lnTo>
                  <a:pt x="96" y="157"/>
                </a:lnTo>
                <a:lnTo>
                  <a:pt x="92" y="160"/>
                </a:lnTo>
                <a:lnTo>
                  <a:pt x="90" y="160"/>
                </a:lnTo>
                <a:lnTo>
                  <a:pt x="90" y="160"/>
                </a:lnTo>
                <a:close/>
                <a:moveTo>
                  <a:pt x="97" y="162"/>
                </a:moveTo>
                <a:lnTo>
                  <a:pt x="97" y="162"/>
                </a:lnTo>
                <a:lnTo>
                  <a:pt x="99" y="164"/>
                </a:lnTo>
                <a:lnTo>
                  <a:pt x="101" y="168"/>
                </a:lnTo>
                <a:lnTo>
                  <a:pt x="101" y="168"/>
                </a:lnTo>
                <a:lnTo>
                  <a:pt x="97" y="168"/>
                </a:lnTo>
                <a:lnTo>
                  <a:pt x="96" y="170"/>
                </a:lnTo>
                <a:lnTo>
                  <a:pt x="94" y="172"/>
                </a:lnTo>
                <a:lnTo>
                  <a:pt x="92" y="172"/>
                </a:lnTo>
                <a:lnTo>
                  <a:pt x="92" y="172"/>
                </a:lnTo>
                <a:lnTo>
                  <a:pt x="94" y="166"/>
                </a:lnTo>
                <a:lnTo>
                  <a:pt x="97" y="162"/>
                </a:lnTo>
                <a:lnTo>
                  <a:pt x="97" y="162"/>
                </a:lnTo>
                <a:close/>
                <a:moveTo>
                  <a:pt x="101" y="172"/>
                </a:moveTo>
                <a:lnTo>
                  <a:pt x="101" y="172"/>
                </a:lnTo>
                <a:lnTo>
                  <a:pt x="103" y="174"/>
                </a:lnTo>
                <a:lnTo>
                  <a:pt x="103" y="178"/>
                </a:lnTo>
                <a:lnTo>
                  <a:pt x="103" y="178"/>
                </a:lnTo>
                <a:lnTo>
                  <a:pt x="101" y="178"/>
                </a:lnTo>
                <a:lnTo>
                  <a:pt x="97" y="181"/>
                </a:lnTo>
                <a:lnTo>
                  <a:pt x="96" y="183"/>
                </a:lnTo>
                <a:lnTo>
                  <a:pt x="92" y="185"/>
                </a:lnTo>
                <a:lnTo>
                  <a:pt x="92" y="185"/>
                </a:lnTo>
                <a:lnTo>
                  <a:pt x="94" y="181"/>
                </a:lnTo>
                <a:lnTo>
                  <a:pt x="96" y="178"/>
                </a:lnTo>
                <a:lnTo>
                  <a:pt x="101" y="172"/>
                </a:lnTo>
                <a:lnTo>
                  <a:pt x="101" y="172"/>
                </a:lnTo>
                <a:close/>
                <a:moveTo>
                  <a:pt x="109" y="185"/>
                </a:moveTo>
                <a:lnTo>
                  <a:pt x="109" y="185"/>
                </a:lnTo>
                <a:lnTo>
                  <a:pt x="103" y="193"/>
                </a:lnTo>
                <a:lnTo>
                  <a:pt x="96" y="199"/>
                </a:lnTo>
                <a:lnTo>
                  <a:pt x="96" y="199"/>
                </a:lnTo>
                <a:lnTo>
                  <a:pt x="97" y="193"/>
                </a:lnTo>
                <a:lnTo>
                  <a:pt x="101" y="187"/>
                </a:lnTo>
                <a:lnTo>
                  <a:pt x="105" y="183"/>
                </a:lnTo>
                <a:lnTo>
                  <a:pt x="107" y="183"/>
                </a:lnTo>
                <a:lnTo>
                  <a:pt x="109" y="185"/>
                </a:lnTo>
                <a:lnTo>
                  <a:pt x="109" y="185"/>
                </a:lnTo>
                <a:close/>
                <a:moveTo>
                  <a:pt x="97" y="210"/>
                </a:moveTo>
                <a:lnTo>
                  <a:pt x="97" y="210"/>
                </a:lnTo>
                <a:lnTo>
                  <a:pt x="105" y="200"/>
                </a:lnTo>
                <a:lnTo>
                  <a:pt x="109" y="197"/>
                </a:lnTo>
                <a:lnTo>
                  <a:pt x="113" y="195"/>
                </a:lnTo>
                <a:lnTo>
                  <a:pt x="113" y="195"/>
                </a:lnTo>
                <a:lnTo>
                  <a:pt x="111" y="199"/>
                </a:lnTo>
                <a:lnTo>
                  <a:pt x="107" y="204"/>
                </a:lnTo>
                <a:lnTo>
                  <a:pt x="97" y="210"/>
                </a:lnTo>
                <a:lnTo>
                  <a:pt x="97" y="210"/>
                </a:lnTo>
                <a:close/>
                <a:moveTo>
                  <a:pt x="103" y="223"/>
                </a:moveTo>
                <a:lnTo>
                  <a:pt x="103" y="223"/>
                </a:lnTo>
                <a:lnTo>
                  <a:pt x="105" y="218"/>
                </a:lnTo>
                <a:lnTo>
                  <a:pt x="109" y="212"/>
                </a:lnTo>
                <a:lnTo>
                  <a:pt x="118" y="204"/>
                </a:lnTo>
                <a:lnTo>
                  <a:pt x="118" y="204"/>
                </a:lnTo>
                <a:lnTo>
                  <a:pt x="117" y="210"/>
                </a:lnTo>
                <a:lnTo>
                  <a:pt x="113" y="214"/>
                </a:lnTo>
                <a:lnTo>
                  <a:pt x="103" y="223"/>
                </a:lnTo>
                <a:lnTo>
                  <a:pt x="103" y="223"/>
                </a:lnTo>
                <a:close/>
                <a:moveTo>
                  <a:pt x="136" y="235"/>
                </a:moveTo>
                <a:lnTo>
                  <a:pt x="136" y="235"/>
                </a:lnTo>
                <a:lnTo>
                  <a:pt x="137" y="231"/>
                </a:lnTo>
                <a:lnTo>
                  <a:pt x="141" y="227"/>
                </a:lnTo>
                <a:lnTo>
                  <a:pt x="141" y="227"/>
                </a:lnTo>
                <a:lnTo>
                  <a:pt x="139" y="231"/>
                </a:lnTo>
                <a:lnTo>
                  <a:pt x="137" y="235"/>
                </a:lnTo>
                <a:lnTo>
                  <a:pt x="136" y="235"/>
                </a:lnTo>
                <a:lnTo>
                  <a:pt x="136" y="235"/>
                </a:lnTo>
                <a:close/>
                <a:moveTo>
                  <a:pt x="134" y="227"/>
                </a:moveTo>
                <a:lnTo>
                  <a:pt x="134" y="227"/>
                </a:lnTo>
                <a:lnTo>
                  <a:pt x="137" y="221"/>
                </a:lnTo>
                <a:lnTo>
                  <a:pt x="139" y="220"/>
                </a:lnTo>
                <a:lnTo>
                  <a:pt x="143" y="218"/>
                </a:lnTo>
                <a:lnTo>
                  <a:pt x="143" y="218"/>
                </a:lnTo>
                <a:lnTo>
                  <a:pt x="139" y="221"/>
                </a:lnTo>
                <a:lnTo>
                  <a:pt x="134" y="227"/>
                </a:lnTo>
                <a:lnTo>
                  <a:pt x="134" y="227"/>
                </a:lnTo>
                <a:close/>
                <a:moveTo>
                  <a:pt x="147" y="231"/>
                </a:moveTo>
                <a:lnTo>
                  <a:pt x="147" y="231"/>
                </a:lnTo>
                <a:lnTo>
                  <a:pt x="149" y="227"/>
                </a:lnTo>
                <a:lnTo>
                  <a:pt x="153" y="223"/>
                </a:lnTo>
                <a:lnTo>
                  <a:pt x="158" y="216"/>
                </a:lnTo>
                <a:lnTo>
                  <a:pt x="158" y="216"/>
                </a:lnTo>
                <a:lnTo>
                  <a:pt x="162" y="218"/>
                </a:lnTo>
                <a:lnTo>
                  <a:pt x="162" y="218"/>
                </a:lnTo>
                <a:lnTo>
                  <a:pt x="157" y="225"/>
                </a:lnTo>
                <a:lnTo>
                  <a:pt x="147" y="231"/>
                </a:lnTo>
                <a:lnTo>
                  <a:pt x="147" y="231"/>
                </a:lnTo>
                <a:close/>
                <a:moveTo>
                  <a:pt x="168" y="227"/>
                </a:moveTo>
                <a:lnTo>
                  <a:pt x="168" y="227"/>
                </a:lnTo>
                <a:lnTo>
                  <a:pt x="168" y="225"/>
                </a:lnTo>
                <a:lnTo>
                  <a:pt x="170" y="221"/>
                </a:lnTo>
                <a:lnTo>
                  <a:pt x="174" y="220"/>
                </a:lnTo>
                <a:lnTo>
                  <a:pt x="174" y="220"/>
                </a:lnTo>
                <a:lnTo>
                  <a:pt x="172" y="223"/>
                </a:lnTo>
                <a:lnTo>
                  <a:pt x="168" y="227"/>
                </a:lnTo>
                <a:lnTo>
                  <a:pt x="168" y="227"/>
                </a:lnTo>
                <a:close/>
                <a:moveTo>
                  <a:pt x="176" y="233"/>
                </a:moveTo>
                <a:lnTo>
                  <a:pt x="176" y="233"/>
                </a:lnTo>
                <a:lnTo>
                  <a:pt x="178" y="231"/>
                </a:lnTo>
                <a:lnTo>
                  <a:pt x="181" y="229"/>
                </a:lnTo>
                <a:lnTo>
                  <a:pt x="181" y="229"/>
                </a:lnTo>
                <a:lnTo>
                  <a:pt x="179" y="233"/>
                </a:lnTo>
                <a:lnTo>
                  <a:pt x="176" y="233"/>
                </a:lnTo>
                <a:lnTo>
                  <a:pt x="176" y="233"/>
                </a:lnTo>
                <a:close/>
                <a:moveTo>
                  <a:pt x="181" y="229"/>
                </a:moveTo>
                <a:lnTo>
                  <a:pt x="181" y="229"/>
                </a:lnTo>
                <a:lnTo>
                  <a:pt x="183" y="225"/>
                </a:lnTo>
                <a:lnTo>
                  <a:pt x="185" y="223"/>
                </a:lnTo>
                <a:lnTo>
                  <a:pt x="187" y="221"/>
                </a:lnTo>
                <a:lnTo>
                  <a:pt x="187" y="220"/>
                </a:lnTo>
                <a:lnTo>
                  <a:pt x="187" y="220"/>
                </a:lnTo>
                <a:lnTo>
                  <a:pt x="189" y="220"/>
                </a:lnTo>
                <a:lnTo>
                  <a:pt x="191" y="221"/>
                </a:lnTo>
                <a:lnTo>
                  <a:pt x="191" y="221"/>
                </a:lnTo>
                <a:lnTo>
                  <a:pt x="187" y="225"/>
                </a:lnTo>
                <a:lnTo>
                  <a:pt x="181" y="229"/>
                </a:lnTo>
                <a:lnTo>
                  <a:pt x="181" y="229"/>
                </a:lnTo>
                <a:close/>
                <a:moveTo>
                  <a:pt x="198" y="126"/>
                </a:moveTo>
                <a:lnTo>
                  <a:pt x="198" y="126"/>
                </a:lnTo>
                <a:lnTo>
                  <a:pt x="198" y="170"/>
                </a:lnTo>
                <a:lnTo>
                  <a:pt x="198" y="191"/>
                </a:lnTo>
                <a:lnTo>
                  <a:pt x="195" y="210"/>
                </a:lnTo>
                <a:lnTo>
                  <a:pt x="195" y="210"/>
                </a:lnTo>
                <a:lnTo>
                  <a:pt x="185" y="210"/>
                </a:lnTo>
                <a:lnTo>
                  <a:pt x="176" y="210"/>
                </a:lnTo>
                <a:lnTo>
                  <a:pt x="155" y="208"/>
                </a:lnTo>
                <a:lnTo>
                  <a:pt x="155" y="208"/>
                </a:lnTo>
                <a:lnTo>
                  <a:pt x="145" y="208"/>
                </a:lnTo>
                <a:lnTo>
                  <a:pt x="136" y="206"/>
                </a:lnTo>
                <a:lnTo>
                  <a:pt x="136" y="206"/>
                </a:lnTo>
                <a:lnTo>
                  <a:pt x="132" y="204"/>
                </a:lnTo>
                <a:lnTo>
                  <a:pt x="128" y="202"/>
                </a:lnTo>
                <a:lnTo>
                  <a:pt x="122" y="195"/>
                </a:lnTo>
                <a:lnTo>
                  <a:pt x="115" y="176"/>
                </a:lnTo>
                <a:lnTo>
                  <a:pt x="115" y="176"/>
                </a:lnTo>
                <a:lnTo>
                  <a:pt x="105" y="151"/>
                </a:lnTo>
                <a:lnTo>
                  <a:pt x="94" y="122"/>
                </a:lnTo>
                <a:lnTo>
                  <a:pt x="94" y="122"/>
                </a:lnTo>
                <a:lnTo>
                  <a:pt x="86" y="99"/>
                </a:lnTo>
                <a:lnTo>
                  <a:pt x="80" y="88"/>
                </a:lnTo>
                <a:lnTo>
                  <a:pt x="76" y="84"/>
                </a:lnTo>
                <a:lnTo>
                  <a:pt x="75" y="82"/>
                </a:lnTo>
                <a:lnTo>
                  <a:pt x="75" y="82"/>
                </a:lnTo>
                <a:lnTo>
                  <a:pt x="73" y="90"/>
                </a:lnTo>
                <a:lnTo>
                  <a:pt x="73" y="98"/>
                </a:lnTo>
                <a:lnTo>
                  <a:pt x="75" y="115"/>
                </a:lnTo>
                <a:lnTo>
                  <a:pt x="75" y="115"/>
                </a:lnTo>
                <a:lnTo>
                  <a:pt x="76" y="126"/>
                </a:lnTo>
                <a:lnTo>
                  <a:pt x="76" y="138"/>
                </a:lnTo>
                <a:lnTo>
                  <a:pt x="76" y="164"/>
                </a:lnTo>
                <a:lnTo>
                  <a:pt x="76" y="164"/>
                </a:lnTo>
                <a:lnTo>
                  <a:pt x="78" y="189"/>
                </a:lnTo>
                <a:lnTo>
                  <a:pt x="76" y="210"/>
                </a:lnTo>
                <a:lnTo>
                  <a:pt x="76" y="210"/>
                </a:lnTo>
                <a:lnTo>
                  <a:pt x="67" y="212"/>
                </a:lnTo>
                <a:lnTo>
                  <a:pt x="59" y="212"/>
                </a:lnTo>
                <a:lnTo>
                  <a:pt x="52" y="212"/>
                </a:lnTo>
                <a:lnTo>
                  <a:pt x="44" y="208"/>
                </a:lnTo>
                <a:lnTo>
                  <a:pt x="44" y="208"/>
                </a:lnTo>
                <a:lnTo>
                  <a:pt x="44" y="143"/>
                </a:lnTo>
                <a:lnTo>
                  <a:pt x="42" y="77"/>
                </a:lnTo>
                <a:lnTo>
                  <a:pt x="42" y="77"/>
                </a:lnTo>
                <a:lnTo>
                  <a:pt x="42" y="46"/>
                </a:lnTo>
                <a:lnTo>
                  <a:pt x="42" y="16"/>
                </a:lnTo>
                <a:lnTo>
                  <a:pt x="42" y="16"/>
                </a:lnTo>
                <a:lnTo>
                  <a:pt x="46" y="12"/>
                </a:lnTo>
                <a:lnTo>
                  <a:pt x="48" y="8"/>
                </a:lnTo>
                <a:lnTo>
                  <a:pt x="48" y="8"/>
                </a:lnTo>
                <a:lnTo>
                  <a:pt x="59" y="6"/>
                </a:lnTo>
                <a:lnTo>
                  <a:pt x="69" y="6"/>
                </a:lnTo>
                <a:lnTo>
                  <a:pt x="90" y="8"/>
                </a:lnTo>
                <a:lnTo>
                  <a:pt x="90" y="8"/>
                </a:lnTo>
                <a:lnTo>
                  <a:pt x="99" y="27"/>
                </a:lnTo>
                <a:lnTo>
                  <a:pt x="105" y="50"/>
                </a:lnTo>
                <a:lnTo>
                  <a:pt x="111" y="73"/>
                </a:lnTo>
                <a:lnTo>
                  <a:pt x="118" y="96"/>
                </a:lnTo>
                <a:lnTo>
                  <a:pt x="118" y="96"/>
                </a:lnTo>
                <a:lnTo>
                  <a:pt x="130" y="124"/>
                </a:lnTo>
                <a:lnTo>
                  <a:pt x="141" y="155"/>
                </a:lnTo>
                <a:lnTo>
                  <a:pt x="141" y="155"/>
                </a:lnTo>
                <a:lnTo>
                  <a:pt x="145" y="164"/>
                </a:lnTo>
                <a:lnTo>
                  <a:pt x="153" y="174"/>
                </a:lnTo>
                <a:lnTo>
                  <a:pt x="153" y="174"/>
                </a:lnTo>
                <a:lnTo>
                  <a:pt x="157" y="170"/>
                </a:lnTo>
                <a:lnTo>
                  <a:pt x="158" y="164"/>
                </a:lnTo>
                <a:lnTo>
                  <a:pt x="158" y="155"/>
                </a:lnTo>
                <a:lnTo>
                  <a:pt x="158" y="155"/>
                </a:lnTo>
                <a:lnTo>
                  <a:pt x="160" y="80"/>
                </a:lnTo>
                <a:lnTo>
                  <a:pt x="164" y="10"/>
                </a:lnTo>
                <a:lnTo>
                  <a:pt x="164" y="10"/>
                </a:lnTo>
                <a:lnTo>
                  <a:pt x="176" y="6"/>
                </a:lnTo>
                <a:lnTo>
                  <a:pt x="183" y="6"/>
                </a:lnTo>
                <a:lnTo>
                  <a:pt x="204" y="10"/>
                </a:lnTo>
                <a:lnTo>
                  <a:pt x="204" y="10"/>
                </a:lnTo>
                <a:lnTo>
                  <a:pt x="202" y="67"/>
                </a:lnTo>
                <a:lnTo>
                  <a:pt x="198" y="126"/>
                </a:lnTo>
                <a:lnTo>
                  <a:pt x="198" y="126"/>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67" name="Freeform 92"/>
          <p:cNvSpPr>
            <a:spLocks noEditPoints="1"/>
          </p:cNvSpPr>
          <p:nvPr/>
        </p:nvSpPr>
        <p:spPr bwMode="auto">
          <a:xfrm>
            <a:off x="9786583" y="3787162"/>
            <a:ext cx="678979" cy="741949"/>
          </a:xfrm>
          <a:custGeom>
            <a:avLst/>
            <a:gdLst/>
            <a:ahLst/>
            <a:cxnLst>
              <a:cxn ang="0">
                <a:pos x="143" y="0"/>
              </a:cxn>
              <a:cxn ang="0">
                <a:pos x="2" y="31"/>
              </a:cxn>
              <a:cxn ang="0">
                <a:pos x="0" y="71"/>
              </a:cxn>
              <a:cxn ang="0">
                <a:pos x="54" y="96"/>
              </a:cxn>
              <a:cxn ang="0">
                <a:pos x="73" y="227"/>
              </a:cxn>
              <a:cxn ang="0">
                <a:pos x="132" y="269"/>
              </a:cxn>
              <a:cxn ang="0">
                <a:pos x="168" y="242"/>
              </a:cxn>
              <a:cxn ang="0">
                <a:pos x="176" y="101"/>
              </a:cxn>
              <a:cxn ang="0">
                <a:pos x="248" y="36"/>
              </a:cxn>
              <a:cxn ang="0">
                <a:pos x="8" y="44"/>
              </a:cxn>
              <a:cxn ang="0">
                <a:pos x="12" y="80"/>
              </a:cxn>
              <a:cxn ang="0">
                <a:pos x="12" y="80"/>
              </a:cxn>
              <a:cxn ang="0">
                <a:pos x="35" y="46"/>
              </a:cxn>
              <a:cxn ang="0">
                <a:pos x="21" y="42"/>
              </a:cxn>
              <a:cxn ang="0">
                <a:pos x="25" y="38"/>
              </a:cxn>
              <a:cxn ang="0">
                <a:pos x="31" y="16"/>
              </a:cxn>
              <a:cxn ang="0">
                <a:pos x="16" y="29"/>
              </a:cxn>
              <a:cxn ang="0">
                <a:pos x="61" y="84"/>
              </a:cxn>
              <a:cxn ang="0">
                <a:pos x="71" y="88"/>
              </a:cxn>
              <a:cxn ang="0">
                <a:pos x="71" y="90"/>
              </a:cxn>
              <a:cxn ang="0">
                <a:pos x="77" y="67"/>
              </a:cxn>
              <a:cxn ang="0">
                <a:pos x="81" y="202"/>
              </a:cxn>
              <a:cxn ang="0">
                <a:pos x="105" y="103"/>
              </a:cxn>
              <a:cxn ang="0">
                <a:pos x="88" y="118"/>
              </a:cxn>
              <a:cxn ang="0">
                <a:pos x="98" y="80"/>
              </a:cxn>
              <a:cxn ang="0">
                <a:pos x="103" y="195"/>
              </a:cxn>
              <a:cxn ang="0">
                <a:pos x="81" y="210"/>
              </a:cxn>
              <a:cxn ang="0">
                <a:pos x="103" y="195"/>
              </a:cxn>
              <a:cxn ang="0">
                <a:pos x="105" y="168"/>
              </a:cxn>
              <a:cxn ang="0">
                <a:pos x="103" y="147"/>
              </a:cxn>
              <a:cxn ang="0">
                <a:pos x="92" y="157"/>
              </a:cxn>
              <a:cxn ang="0">
                <a:pos x="94" y="141"/>
              </a:cxn>
              <a:cxn ang="0">
                <a:pos x="92" y="92"/>
              </a:cxn>
              <a:cxn ang="0">
                <a:pos x="86" y="155"/>
              </a:cxn>
              <a:cxn ang="0">
                <a:pos x="86" y="155"/>
              </a:cxn>
              <a:cxn ang="0">
                <a:pos x="79" y="181"/>
              </a:cxn>
              <a:cxn ang="0">
                <a:pos x="86" y="214"/>
              </a:cxn>
              <a:cxn ang="0">
                <a:pos x="103" y="206"/>
              </a:cxn>
              <a:cxn ang="0">
                <a:pos x="103" y="206"/>
              </a:cxn>
              <a:cxn ang="0">
                <a:pos x="94" y="239"/>
              </a:cxn>
              <a:cxn ang="0">
                <a:pos x="96" y="263"/>
              </a:cxn>
              <a:cxn ang="0">
                <a:pos x="101" y="263"/>
              </a:cxn>
              <a:cxn ang="0">
                <a:pos x="92" y="258"/>
              </a:cxn>
              <a:cxn ang="0">
                <a:pos x="111" y="244"/>
              </a:cxn>
              <a:cxn ang="0">
                <a:pos x="126" y="256"/>
              </a:cxn>
              <a:cxn ang="0">
                <a:pos x="119" y="254"/>
              </a:cxn>
              <a:cxn ang="0">
                <a:pos x="132" y="244"/>
              </a:cxn>
              <a:cxn ang="0">
                <a:pos x="134" y="265"/>
              </a:cxn>
              <a:cxn ang="0">
                <a:pos x="134" y="265"/>
              </a:cxn>
              <a:cxn ang="0">
                <a:pos x="142" y="252"/>
              </a:cxn>
              <a:cxn ang="0">
                <a:pos x="241" y="57"/>
              </a:cxn>
              <a:cxn ang="0">
                <a:pos x="168" y="94"/>
              </a:cxn>
              <a:cxn ang="0">
                <a:pos x="162" y="225"/>
              </a:cxn>
              <a:cxn ang="0">
                <a:pos x="111" y="235"/>
              </a:cxn>
              <a:cxn ang="0">
                <a:pos x="81" y="57"/>
              </a:cxn>
              <a:cxn ang="0">
                <a:pos x="46" y="10"/>
              </a:cxn>
              <a:cxn ang="0">
                <a:pos x="191" y="8"/>
              </a:cxn>
              <a:cxn ang="0">
                <a:pos x="241" y="57"/>
              </a:cxn>
            </a:cxnLst>
            <a:rect l="0" t="0" r="r" b="b"/>
            <a:pathLst>
              <a:path w="248" h="271">
                <a:moveTo>
                  <a:pt x="248" y="4"/>
                </a:moveTo>
                <a:lnTo>
                  <a:pt x="248" y="4"/>
                </a:lnTo>
                <a:lnTo>
                  <a:pt x="231" y="2"/>
                </a:lnTo>
                <a:lnTo>
                  <a:pt x="214" y="2"/>
                </a:lnTo>
                <a:lnTo>
                  <a:pt x="178" y="2"/>
                </a:lnTo>
                <a:lnTo>
                  <a:pt x="178" y="2"/>
                </a:lnTo>
                <a:lnTo>
                  <a:pt x="143" y="0"/>
                </a:lnTo>
                <a:lnTo>
                  <a:pt x="109" y="0"/>
                </a:lnTo>
                <a:lnTo>
                  <a:pt x="39" y="0"/>
                </a:lnTo>
                <a:lnTo>
                  <a:pt x="39" y="0"/>
                </a:lnTo>
                <a:lnTo>
                  <a:pt x="20" y="17"/>
                </a:lnTo>
                <a:lnTo>
                  <a:pt x="20" y="17"/>
                </a:lnTo>
                <a:lnTo>
                  <a:pt x="8" y="27"/>
                </a:lnTo>
                <a:lnTo>
                  <a:pt x="2" y="31"/>
                </a:lnTo>
                <a:lnTo>
                  <a:pt x="0" y="36"/>
                </a:lnTo>
                <a:lnTo>
                  <a:pt x="0" y="36"/>
                </a:lnTo>
                <a:lnTo>
                  <a:pt x="0" y="40"/>
                </a:lnTo>
                <a:lnTo>
                  <a:pt x="0" y="44"/>
                </a:lnTo>
                <a:lnTo>
                  <a:pt x="0" y="54"/>
                </a:lnTo>
                <a:lnTo>
                  <a:pt x="0" y="54"/>
                </a:lnTo>
                <a:lnTo>
                  <a:pt x="0" y="71"/>
                </a:lnTo>
                <a:lnTo>
                  <a:pt x="0" y="80"/>
                </a:lnTo>
                <a:lnTo>
                  <a:pt x="0" y="88"/>
                </a:lnTo>
                <a:lnTo>
                  <a:pt x="0" y="88"/>
                </a:lnTo>
                <a:lnTo>
                  <a:pt x="8" y="92"/>
                </a:lnTo>
                <a:lnTo>
                  <a:pt x="16" y="94"/>
                </a:lnTo>
                <a:lnTo>
                  <a:pt x="35" y="96"/>
                </a:lnTo>
                <a:lnTo>
                  <a:pt x="54" y="96"/>
                </a:lnTo>
                <a:lnTo>
                  <a:pt x="61" y="96"/>
                </a:lnTo>
                <a:lnTo>
                  <a:pt x="71" y="97"/>
                </a:lnTo>
                <a:lnTo>
                  <a:pt x="71" y="97"/>
                </a:lnTo>
                <a:lnTo>
                  <a:pt x="73" y="117"/>
                </a:lnTo>
                <a:lnTo>
                  <a:pt x="75" y="138"/>
                </a:lnTo>
                <a:lnTo>
                  <a:pt x="75" y="183"/>
                </a:lnTo>
                <a:lnTo>
                  <a:pt x="73" y="227"/>
                </a:lnTo>
                <a:lnTo>
                  <a:pt x="73" y="248"/>
                </a:lnTo>
                <a:lnTo>
                  <a:pt x="73" y="267"/>
                </a:lnTo>
                <a:lnTo>
                  <a:pt x="73" y="267"/>
                </a:lnTo>
                <a:lnTo>
                  <a:pt x="90" y="267"/>
                </a:lnTo>
                <a:lnTo>
                  <a:pt x="107" y="269"/>
                </a:lnTo>
                <a:lnTo>
                  <a:pt x="124" y="271"/>
                </a:lnTo>
                <a:lnTo>
                  <a:pt x="132" y="269"/>
                </a:lnTo>
                <a:lnTo>
                  <a:pt x="138" y="269"/>
                </a:lnTo>
                <a:lnTo>
                  <a:pt x="138" y="269"/>
                </a:lnTo>
                <a:lnTo>
                  <a:pt x="145" y="265"/>
                </a:lnTo>
                <a:lnTo>
                  <a:pt x="155" y="258"/>
                </a:lnTo>
                <a:lnTo>
                  <a:pt x="164" y="248"/>
                </a:lnTo>
                <a:lnTo>
                  <a:pt x="168" y="242"/>
                </a:lnTo>
                <a:lnTo>
                  <a:pt x="168" y="242"/>
                </a:lnTo>
                <a:lnTo>
                  <a:pt x="170" y="235"/>
                </a:lnTo>
                <a:lnTo>
                  <a:pt x="170" y="225"/>
                </a:lnTo>
                <a:lnTo>
                  <a:pt x="170" y="204"/>
                </a:lnTo>
                <a:lnTo>
                  <a:pt x="170" y="204"/>
                </a:lnTo>
                <a:lnTo>
                  <a:pt x="172" y="170"/>
                </a:lnTo>
                <a:lnTo>
                  <a:pt x="174" y="136"/>
                </a:lnTo>
                <a:lnTo>
                  <a:pt x="176" y="101"/>
                </a:lnTo>
                <a:lnTo>
                  <a:pt x="178" y="69"/>
                </a:lnTo>
                <a:lnTo>
                  <a:pt x="178" y="69"/>
                </a:lnTo>
                <a:lnTo>
                  <a:pt x="210" y="69"/>
                </a:lnTo>
                <a:lnTo>
                  <a:pt x="229" y="69"/>
                </a:lnTo>
                <a:lnTo>
                  <a:pt x="244" y="67"/>
                </a:lnTo>
                <a:lnTo>
                  <a:pt x="244" y="67"/>
                </a:lnTo>
                <a:lnTo>
                  <a:pt x="248" y="36"/>
                </a:lnTo>
                <a:lnTo>
                  <a:pt x="248" y="4"/>
                </a:lnTo>
                <a:lnTo>
                  <a:pt x="248" y="4"/>
                </a:lnTo>
                <a:close/>
                <a:moveTo>
                  <a:pt x="21" y="31"/>
                </a:moveTo>
                <a:lnTo>
                  <a:pt x="21" y="31"/>
                </a:lnTo>
                <a:lnTo>
                  <a:pt x="20" y="35"/>
                </a:lnTo>
                <a:lnTo>
                  <a:pt x="16" y="38"/>
                </a:lnTo>
                <a:lnTo>
                  <a:pt x="8" y="44"/>
                </a:lnTo>
                <a:lnTo>
                  <a:pt x="8" y="44"/>
                </a:lnTo>
                <a:lnTo>
                  <a:pt x="10" y="40"/>
                </a:lnTo>
                <a:lnTo>
                  <a:pt x="14" y="36"/>
                </a:lnTo>
                <a:lnTo>
                  <a:pt x="18" y="35"/>
                </a:lnTo>
                <a:lnTo>
                  <a:pt x="21" y="31"/>
                </a:lnTo>
                <a:lnTo>
                  <a:pt x="21" y="31"/>
                </a:lnTo>
                <a:close/>
                <a:moveTo>
                  <a:pt x="12" y="80"/>
                </a:moveTo>
                <a:lnTo>
                  <a:pt x="12" y="80"/>
                </a:lnTo>
                <a:lnTo>
                  <a:pt x="14" y="75"/>
                </a:lnTo>
                <a:lnTo>
                  <a:pt x="20" y="69"/>
                </a:lnTo>
                <a:lnTo>
                  <a:pt x="33" y="61"/>
                </a:lnTo>
                <a:lnTo>
                  <a:pt x="33" y="61"/>
                </a:lnTo>
                <a:lnTo>
                  <a:pt x="25" y="71"/>
                </a:lnTo>
                <a:lnTo>
                  <a:pt x="12" y="80"/>
                </a:lnTo>
                <a:lnTo>
                  <a:pt x="12" y="80"/>
                </a:lnTo>
                <a:close/>
                <a:moveTo>
                  <a:pt x="23" y="56"/>
                </a:moveTo>
                <a:lnTo>
                  <a:pt x="23" y="56"/>
                </a:lnTo>
                <a:lnTo>
                  <a:pt x="23" y="52"/>
                </a:lnTo>
                <a:lnTo>
                  <a:pt x="27" y="50"/>
                </a:lnTo>
                <a:lnTo>
                  <a:pt x="35" y="46"/>
                </a:lnTo>
                <a:lnTo>
                  <a:pt x="35" y="46"/>
                </a:lnTo>
                <a:lnTo>
                  <a:pt x="35" y="50"/>
                </a:lnTo>
                <a:lnTo>
                  <a:pt x="31" y="52"/>
                </a:lnTo>
                <a:lnTo>
                  <a:pt x="27" y="54"/>
                </a:lnTo>
                <a:lnTo>
                  <a:pt x="23" y="56"/>
                </a:lnTo>
                <a:lnTo>
                  <a:pt x="23" y="56"/>
                </a:lnTo>
                <a:close/>
                <a:moveTo>
                  <a:pt x="21" y="42"/>
                </a:moveTo>
                <a:lnTo>
                  <a:pt x="21" y="42"/>
                </a:lnTo>
                <a:lnTo>
                  <a:pt x="23" y="38"/>
                </a:lnTo>
                <a:lnTo>
                  <a:pt x="27" y="35"/>
                </a:lnTo>
                <a:lnTo>
                  <a:pt x="37" y="31"/>
                </a:lnTo>
                <a:lnTo>
                  <a:pt x="37" y="31"/>
                </a:lnTo>
                <a:lnTo>
                  <a:pt x="33" y="35"/>
                </a:lnTo>
                <a:lnTo>
                  <a:pt x="29" y="36"/>
                </a:lnTo>
                <a:lnTo>
                  <a:pt x="25" y="38"/>
                </a:lnTo>
                <a:lnTo>
                  <a:pt x="21" y="42"/>
                </a:lnTo>
                <a:lnTo>
                  <a:pt x="21" y="42"/>
                </a:lnTo>
                <a:close/>
                <a:moveTo>
                  <a:pt x="16" y="29"/>
                </a:moveTo>
                <a:lnTo>
                  <a:pt x="16" y="29"/>
                </a:lnTo>
                <a:lnTo>
                  <a:pt x="20" y="25"/>
                </a:lnTo>
                <a:lnTo>
                  <a:pt x="25" y="19"/>
                </a:lnTo>
                <a:lnTo>
                  <a:pt x="31" y="16"/>
                </a:lnTo>
                <a:lnTo>
                  <a:pt x="39" y="14"/>
                </a:lnTo>
                <a:lnTo>
                  <a:pt x="39" y="14"/>
                </a:lnTo>
                <a:lnTo>
                  <a:pt x="35" y="19"/>
                </a:lnTo>
                <a:lnTo>
                  <a:pt x="29" y="21"/>
                </a:lnTo>
                <a:lnTo>
                  <a:pt x="21" y="25"/>
                </a:lnTo>
                <a:lnTo>
                  <a:pt x="16" y="29"/>
                </a:lnTo>
                <a:lnTo>
                  <a:pt x="16" y="29"/>
                </a:lnTo>
                <a:close/>
                <a:moveTo>
                  <a:pt x="58" y="88"/>
                </a:moveTo>
                <a:lnTo>
                  <a:pt x="58" y="88"/>
                </a:lnTo>
                <a:lnTo>
                  <a:pt x="58" y="86"/>
                </a:lnTo>
                <a:lnTo>
                  <a:pt x="60" y="84"/>
                </a:lnTo>
                <a:lnTo>
                  <a:pt x="61" y="82"/>
                </a:lnTo>
                <a:lnTo>
                  <a:pt x="61" y="82"/>
                </a:lnTo>
                <a:lnTo>
                  <a:pt x="61" y="84"/>
                </a:lnTo>
                <a:lnTo>
                  <a:pt x="61" y="86"/>
                </a:lnTo>
                <a:lnTo>
                  <a:pt x="60" y="88"/>
                </a:lnTo>
                <a:lnTo>
                  <a:pt x="58" y="88"/>
                </a:lnTo>
                <a:lnTo>
                  <a:pt x="58" y="88"/>
                </a:lnTo>
                <a:close/>
                <a:moveTo>
                  <a:pt x="71" y="90"/>
                </a:moveTo>
                <a:lnTo>
                  <a:pt x="71" y="90"/>
                </a:lnTo>
                <a:lnTo>
                  <a:pt x="71" y="88"/>
                </a:lnTo>
                <a:lnTo>
                  <a:pt x="73" y="86"/>
                </a:lnTo>
                <a:lnTo>
                  <a:pt x="77" y="84"/>
                </a:lnTo>
                <a:lnTo>
                  <a:pt x="77" y="84"/>
                </a:lnTo>
                <a:lnTo>
                  <a:pt x="77" y="86"/>
                </a:lnTo>
                <a:lnTo>
                  <a:pt x="75" y="88"/>
                </a:lnTo>
                <a:lnTo>
                  <a:pt x="71" y="90"/>
                </a:lnTo>
                <a:lnTo>
                  <a:pt x="71" y="90"/>
                </a:lnTo>
                <a:close/>
                <a:moveTo>
                  <a:pt x="65" y="75"/>
                </a:moveTo>
                <a:lnTo>
                  <a:pt x="65" y="75"/>
                </a:lnTo>
                <a:lnTo>
                  <a:pt x="67" y="71"/>
                </a:lnTo>
                <a:lnTo>
                  <a:pt x="69" y="67"/>
                </a:lnTo>
                <a:lnTo>
                  <a:pt x="69" y="67"/>
                </a:lnTo>
                <a:lnTo>
                  <a:pt x="77" y="67"/>
                </a:lnTo>
                <a:lnTo>
                  <a:pt x="77" y="67"/>
                </a:lnTo>
                <a:lnTo>
                  <a:pt x="75" y="69"/>
                </a:lnTo>
                <a:lnTo>
                  <a:pt x="71" y="71"/>
                </a:lnTo>
                <a:lnTo>
                  <a:pt x="65" y="75"/>
                </a:lnTo>
                <a:lnTo>
                  <a:pt x="65" y="75"/>
                </a:lnTo>
                <a:close/>
                <a:moveTo>
                  <a:pt x="81" y="198"/>
                </a:moveTo>
                <a:lnTo>
                  <a:pt x="81" y="198"/>
                </a:lnTo>
                <a:lnTo>
                  <a:pt x="81" y="202"/>
                </a:lnTo>
                <a:lnTo>
                  <a:pt x="77" y="204"/>
                </a:lnTo>
                <a:lnTo>
                  <a:pt x="77" y="204"/>
                </a:lnTo>
                <a:lnTo>
                  <a:pt x="77" y="202"/>
                </a:lnTo>
                <a:lnTo>
                  <a:pt x="77" y="200"/>
                </a:lnTo>
                <a:lnTo>
                  <a:pt x="81" y="198"/>
                </a:lnTo>
                <a:lnTo>
                  <a:pt x="81" y="198"/>
                </a:lnTo>
                <a:close/>
                <a:moveTo>
                  <a:pt x="105" y="103"/>
                </a:moveTo>
                <a:lnTo>
                  <a:pt x="105" y="103"/>
                </a:lnTo>
                <a:lnTo>
                  <a:pt x="105" y="107"/>
                </a:lnTo>
                <a:lnTo>
                  <a:pt x="103" y="109"/>
                </a:lnTo>
                <a:lnTo>
                  <a:pt x="96" y="113"/>
                </a:lnTo>
                <a:lnTo>
                  <a:pt x="96" y="113"/>
                </a:lnTo>
                <a:lnTo>
                  <a:pt x="92" y="117"/>
                </a:lnTo>
                <a:lnTo>
                  <a:pt x="88" y="118"/>
                </a:lnTo>
                <a:lnTo>
                  <a:pt x="84" y="120"/>
                </a:lnTo>
                <a:lnTo>
                  <a:pt x="84" y="120"/>
                </a:lnTo>
                <a:lnTo>
                  <a:pt x="94" y="111"/>
                </a:lnTo>
                <a:lnTo>
                  <a:pt x="105" y="103"/>
                </a:lnTo>
                <a:lnTo>
                  <a:pt x="105" y="103"/>
                </a:lnTo>
                <a:close/>
                <a:moveTo>
                  <a:pt x="98" y="80"/>
                </a:moveTo>
                <a:lnTo>
                  <a:pt x="98" y="80"/>
                </a:lnTo>
                <a:lnTo>
                  <a:pt x="101" y="78"/>
                </a:lnTo>
                <a:lnTo>
                  <a:pt x="105" y="77"/>
                </a:lnTo>
                <a:lnTo>
                  <a:pt x="105" y="77"/>
                </a:lnTo>
                <a:lnTo>
                  <a:pt x="103" y="80"/>
                </a:lnTo>
                <a:lnTo>
                  <a:pt x="98" y="80"/>
                </a:lnTo>
                <a:lnTo>
                  <a:pt x="98" y="80"/>
                </a:lnTo>
                <a:close/>
                <a:moveTo>
                  <a:pt x="103" y="195"/>
                </a:moveTo>
                <a:lnTo>
                  <a:pt x="103" y="195"/>
                </a:lnTo>
                <a:lnTo>
                  <a:pt x="96" y="198"/>
                </a:lnTo>
                <a:lnTo>
                  <a:pt x="92" y="202"/>
                </a:lnTo>
                <a:lnTo>
                  <a:pt x="86" y="208"/>
                </a:lnTo>
                <a:lnTo>
                  <a:pt x="82" y="210"/>
                </a:lnTo>
                <a:lnTo>
                  <a:pt x="81" y="210"/>
                </a:lnTo>
                <a:lnTo>
                  <a:pt x="81" y="210"/>
                </a:lnTo>
                <a:lnTo>
                  <a:pt x="90" y="197"/>
                </a:lnTo>
                <a:lnTo>
                  <a:pt x="101" y="185"/>
                </a:lnTo>
                <a:lnTo>
                  <a:pt x="101" y="185"/>
                </a:lnTo>
                <a:lnTo>
                  <a:pt x="103" y="187"/>
                </a:lnTo>
                <a:lnTo>
                  <a:pt x="103" y="189"/>
                </a:lnTo>
                <a:lnTo>
                  <a:pt x="103" y="195"/>
                </a:lnTo>
                <a:lnTo>
                  <a:pt x="103" y="195"/>
                </a:lnTo>
                <a:close/>
                <a:moveTo>
                  <a:pt x="84" y="189"/>
                </a:moveTo>
                <a:lnTo>
                  <a:pt x="84" y="189"/>
                </a:lnTo>
                <a:lnTo>
                  <a:pt x="88" y="181"/>
                </a:lnTo>
                <a:lnTo>
                  <a:pt x="92" y="178"/>
                </a:lnTo>
                <a:lnTo>
                  <a:pt x="101" y="168"/>
                </a:lnTo>
                <a:lnTo>
                  <a:pt x="101" y="168"/>
                </a:lnTo>
                <a:lnTo>
                  <a:pt x="105" y="168"/>
                </a:lnTo>
                <a:lnTo>
                  <a:pt x="105" y="172"/>
                </a:lnTo>
                <a:lnTo>
                  <a:pt x="105" y="172"/>
                </a:lnTo>
                <a:lnTo>
                  <a:pt x="96" y="181"/>
                </a:lnTo>
                <a:lnTo>
                  <a:pt x="84" y="189"/>
                </a:lnTo>
                <a:lnTo>
                  <a:pt x="84" y="189"/>
                </a:lnTo>
                <a:close/>
                <a:moveTo>
                  <a:pt x="103" y="147"/>
                </a:moveTo>
                <a:lnTo>
                  <a:pt x="103" y="147"/>
                </a:lnTo>
                <a:lnTo>
                  <a:pt x="103" y="151"/>
                </a:lnTo>
                <a:lnTo>
                  <a:pt x="103" y="155"/>
                </a:lnTo>
                <a:lnTo>
                  <a:pt x="98" y="160"/>
                </a:lnTo>
                <a:lnTo>
                  <a:pt x="82" y="170"/>
                </a:lnTo>
                <a:lnTo>
                  <a:pt x="82" y="170"/>
                </a:lnTo>
                <a:lnTo>
                  <a:pt x="86" y="164"/>
                </a:lnTo>
                <a:lnTo>
                  <a:pt x="92" y="157"/>
                </a:lnTo>
                <a:lnTo>
                  <a:pt x="103" y="147"/>
                </a:lnTo>
                <a:lnTo>
                  <a:pt x="103" y="147"/>
                </a:lnTo>
                <a:close/>
                <a:moveTo>
                  <a:pt x="100" y="138"/>
                </a:moveTo>
                <a:lnTo>
                  <a:pt x="100" y="138"/>
                </a:lnTo>
                <a:lnTo>
                  <a:pt x="92" y="143"/>
                </a:lnTo>
                <a:lnTo>
                  <a:pt x="92" y="143"/>
                </a:lnTo>
                <a:lnTo>
                  <a:pt x="94" y="141"/>
                </a:lnTo>
                <a:lnTo>
                  <a:pt x="94" y="139"/>
                </a:lnTo>
                <a:lnTo>
                  <a:pt x="100" y="138"/>
                </a:lnTo>
                <a:lnTo>
                  <a:pt x="100" y="138"/>
                </a:lnTo>
                <a:close/>
                <a:moveTo>
                  <a:pt x="79" y="105"/>
                </a:moveTo>
                <a:lnTo>
                  <a:pt x="79" y="105"/>
                </a:lnTo>
                <a:lnTo>
                  <a:pt x="84" y="97"/>
                </a:lnTo>
                <a:lnTo>
                  <a:pt x="92" y="92"/>
                </a:lnTo>
                <a:lnTo>
                  <a:pt x="92" y="92"/>
                </a:lnTo>
                <a:lnTo>
                  <a:pt x="90" y="96"/>
                </a:lnTo>
                <a:lnTo>
                  <a:pt x="88" y="99"/>
                </a:lnTo>
                <a:lnTo>
                  <a:pt x="79" y="105"/>
                </a:lnTo>
                <a:lnTo>
                  <a:pt x="79" y="105"/>
                </a:lnTo>
                <a:close/>
                <a:moveTo>
                  <a:pt x="86" y="155"/>
                </a:moveTo>
                <a:lnTo>
                  <a:pt x="86" y="155"/>
                </a:lnTo>
                <a:lnTo>
                  <a:pt x="86" y="157"/>
                </a:lnTo>
                <a:lnTo>
                  <a:pt x="84" y="160"/>
                </a:lnTo>
                <a:lnTo>
                  <a:pt x="79" y="166"/>
                </a:lnTo>
                <a:lnTo>
                  <a:pt x="79" y="166"/>
                </a:lnTo>
                <a:lnTo>
                  <a:pt x="79" y="162"/>
                </a:lnTo>
                <a:lnTo>
                  <a:pt x="81" y="158"/>
                </a:lnTo>
                <a:lnTo>
                  <a:pt x="86" y="155"/>
                </a:lnTo>
                <a:lnTo>
                  <a:pt x="86" y="155"/>
                </a:lnTo>
                <a:close/>
                <a:moveTo>
                  <a:pt x="84" y="179"/>
                </a:moveTo>
                <a:lnTo>
                  <a:pt x="84" y="179"/>
                </a:lnTo>
                <a:lnTo>
                  <a:pt x="79" y="187"/>
                </a:lnTo>
                <a:lnTo>
                  <a:pt x="79" y="187"/>
                </a:lnTo>
                <a:lnTo>
                  <a:pt x="77" y="183"/>
                </a:lnTo>
                <a:lnTo>
                  <a:pt x="79" y="181"/>
                </a:lnTo>
                <a:lnTo>
                  <a:pt x="84" y="179"/>
                </a:lnTo>
                <a:lnTo>
                  <a:pt x="84" y="179"/>
                </a:lnTo>
                <a:close/>
                <a:moveTo>
                  <a:pt x="81" y="225"/>
                </a:moveTo>
                <a:lnTo>
                  <a:pt x="81" y="225"/>
                </a:lnTo>
                <a:lnTo>
                  <a:pt x="79" y="221"/>
                </a:lnTo>
                <a:lnTo>
                  <a:pt x="81" y="219"/>
                </a:lnTo>
                <a:lnTo>
                  <a:pt x="86" y="214"/>
                </a:lnTo>
                <a:lnTo>
                  <a:pt x="86" y="214"/>
                </a:lnTo>
                <a:lnTo>
                  <a:pt x="86" y="218"/>
                </a:lnTo>
                <a:lnTo>
                  <a:pt x="84" y="219"/>
                </a:lnTo>
                <a:lnTo>
                  <a:pt x="81" y="225"/>
                </a:lnTo>
                <a:lnTo>
                  <a:pt x="81" y="225"/>
                </a:lnTo>
                <a:close/>
                <a:moveTo>
                  <a:pt x="103" y="206"/>
                </a:moveTo>
                <a:lnTo>
                  <a:pt x="103" y="206"/>
                </a:lnTo>
                <a:lnTo>
                  <a:pt x="101" y="216"/>
                </a:lnTo>
                <a:lnTo>
                  <a:pt x="96" y="219"/>
                </a:lnTo>
                <a:lnTo>
                  <a:pt x="84" y="227"/>
                </a:lnTo>
                <a:lnTo>
                  <a:pt x="84" y="227"/>
                </a:lnTo>
                <a:lnTo>
                  <a:pt x="92" y="216"/>
                </a:lnTo>
                <a:lnTo>
                  <a:pt x="98" y="210"/>
                </a:lnTo>
                <a:lnTo>
                  <a:pt x="103" y="206"/>
                </a:lnTo>
                <a:lnTo>
                  <a:pt x="103" y="206"/>
                </a:lnTo>
                <a:close/>
                <a:moveTo>
                  <a:pt x="100" y="229"/>
                </a:moveTo>
                <a:lnTo>
                  <a:pt x="100" y="229"/>
                </a:lnTo>
                <a:lnTo>
                  <a:pt x="100" y="233"/>
                </a:lnTo>
                <a:lnTo>
                  <a:pt x="98" y="235"/>
                </a:lnTo>
                <a:lnTo>
                  <a:pt x="94" y="239"/>
                </a:lnTo>
                <a:lnTo>
                  <a:pt x="94" y="239"/>
                </a:lnTo>
                <a:lnTo>
                  <a:pt x="94" y="235"/>
                </a:lnTo>
                <a:lnTo>
                  <a:pt x="96" y="233"/>
                </a:lnTo>
                <a:lnTo>
                  <a:pt x="98" y="231"/>
                </a:lnTo>
                <a:lnTo>
                  <a:pt x="100" y="229"/>
                </a:lnTo>
                <a:lnTo>
                  <a:pt x="100" y="229"/>
                </a:lnTo>
                <a:close/>
                <a:moveTo>
                  <a:pt x="96" y="263"/>
                </a:moveTo>
                <a:lnTo>
                  <a:pt x="96" y="263"/>
                </a:lnTo>
                <a:lnTo>
                  <a:pt x="98" y="259"/>
                </a:lnTo>
                <a:lnTo>
                  <a:pt x="101" y="256"/>
                </a:lnTo>
                <a:lnTo>
                  <a:pt x="109" y="250"/>
                </a:lnTo>
                <a:lnTo>
                  <a:pt x="109" y="250"/>
                </a:lnTo>
                <a:lnTo>
                  <a:pt x="109" y="254"/>
                </a:lnTo>
                <a:lnTo>
                  <a:pt x="105" y="259"/>
                </a:lnTo>
                <a:lnTo>
                  <a:pt x="101" y="263"/>
                </a:lnTo>
                <a:lnTo>
                  <a:pt x="96" y="263"/>
                </a:lnTo>
                <a:lnTo>
                  <a:pt x="96" y="263"/>
                </a:lnTo>
                <a:close/>
                <a:moveTo>
                  <a:pt x="111" y="244"/>
                </a:moveTo>
                <a:lnTo>
                  <a:pt x="111" y="244"/>
                </a:lnTo>
                <a:lnTo>
                  <a:pt x="103" y="248"/>
                </a:lnTo>
                <a:lnTo>
                  <a:pt x="98" y="252"/>
                </a:lnTo>
                <a:lnTo>
                  <a:pt x="92" y="258"/>
                </a:lnTo>
                <a:lnTo>
                  <a:pt x="86" y="259"/>
                </a:lnTo>
                <a:lnTo>
                  <a:pt x="86" y="259"/>
                </a:lnTo>
                <a:lnTo>
                  <a:pt x="92" y="254"/>
                </a:lnTo>
                <a:lnTo>
                  <a:pt x="98" y="250"/>
                </a:lnTo>
                <a:lnTo>
                  <a:pt x="111" y="242"/>
                </a:lnTo>
                <a:lnTo>
                  <a:pt x="111" y="242"/>
                </a:lnTo>
                <a:lnTo>
                  <a:pt x="111" y="244"/>
                </a:lnTo>
                <a:lnTo>
                  <a:pt x="111" y="244"/>
                </a:lnTo>
                <a:lnTo>
                  <a:pt x="111" y="244"/>
                </a:lnTo>
                <a:close/>
                <a:moveTo>
                  <a:pt x="119" y="263"/>
                </a:moveTo>
                <a:lnTo>
                  <a:pt x="119" y="263"/>
                </a:lnTo>
                <a:lnTo>
                  <a:pt x="119" y="261"/>
                </a:lnTo>
                <a:lnTo>
                  <a:pt x="121" y="259"/>
                </a:lnTo>
                <a:lnTo>
                  <a:pt x="126" y="256"/>
                </a:lnTo>
                <a:lnTo>
                  <a:pt x="126" y="256"/>
                </a:lnTo>
                <a:lnTo>
                  <a:pt x="126" y="258"/>
                </a:lnTo>
                <a:lnTo>
                  <a:pt x="124" y="261"/>
                </a:lnTo>
                <a:lnTo>
                  <a:pt x="121" y="263"/>
                </a:lnTo>
                <a:lnTo>
                  <a:pt x="119" y="263"/>
                </a:lnTo>
                <a:lnTo>
                  <a:pt x="119" y="263"/>
                </a:lnTo>
                <a:close/>
                <a:moveTo>
                  <a:pt x="119" y="254"/>
                </a:moveTo>
                <a:lnTo>
                  <a:pt x="119" y="254"/>
                </a:lnTo>
                <a:lnTo>
                  <a:pt x="119" y="252"/>
                </a:lnTo>
                <a:lnTo>
                  <a:pt x="121" y="250"/>
                </a:lnTo>
                <a:lnTo>
                  <a:pt x="122" y="248"/>
                </a:lnTo>
                <a:lnTo>
                  <a:pt x="122" y="244"/>
                </a:lnTo>
                <a:lnTo>
                  <a:pt x="122" y="244"/>
                </a:lnTo>
                <a:lnTo>
                  <a:pt x="132" y="244"/>
                </a:lnTo>
                <a:lnTo>
                  <a:pt x="132" y="244"/>
                </a:lnTo>
                <a:lnTo>
                  <a:pt x="130" y="248"/>
                </a:lnTo>
                <a:lnTo>
                  <a:pt x="126" y="250"/>
                </a:lnTo>
                <a:lnTo>
                  <a:pt x="119" y="254"/>
                </a:lnTo>
                <a:lnTo>
                  <a:pt x="119" y="254"/>
                </a:lnTo>
                <a:close/>
                <a:moveTo>
                  <a:pt x="134" y="265"/>
                </a:moveTo>
                <a:lnTo>
                  <a:pt x="134" y="265"/>
                </a:lnTo>
                <a:lnTo>
                  <a:pt x="140" y="258"/>
                </a:lnTo>
                <a:lnTo>
                  <a:pt x="147" y="254"/>
                </a:lnTo>
                <a:lnTo>
                  <a:pt x="147" y="254"/>
                </a:lnTo>
                <a:lnTo>
                  <a:pt x="147" y="256"/>
                </a:lnTo>
                <a:lnTo>
                  <a:pt x="147" y="258"/>
                </a:lnTo>
                <a:lnTo>
                  <a:pt x="143" y="259"/>
                </a:lnTo>
                <a:lnTo>
                  <a:pt x="134" y="265"/>
                </a:lnTo>
                <a:lnTo>
                  <a:pt x="134" y="265"/>
                </a:lnTo>
                <a:close/>
                <a:moveTo>
                  <a:pt x="145" y="246"/>
                </a:moveTo>
                <a:lnTo>
                  <a:pt x="145" y="246"/>
                </a:lnTo>
                <a:lnTo>
                  <a:pt x="145" y="248"/>
                </a:lnTo>
                <a:lnTo>
                  <a:pt x="145" y="250"/>
                </a:lnTo>
                <a:lnTo>
                  <a:pt x="142" y="252"/>
                </a:lnTo>
                <a:lnTo>
                  <a:pt x="142" y="252"/>
                </a:lnTo>
                <a:lnTo>
                  <a:pt x="142" y="250"/>
                </a:lnTo>
                <a:lnTo>
                  <a:pt x="142" y="248"/>
                </a:lnTo>
                <a:lnTo>
                  <a:pt x="143" y="246"/>
                </a:lnTo>
                <a:lnTo>
                  <a:pt x="145" y="246"/>
                </a:lnTo>
                <a:lnTo>
                  <a:pt x="145" y="246"/>
                </a:lnTo>
                <a:close/>
                <a:moveTo>
                  <a:pt x="241" y="57"/>
                </a:moveTo>
                <a:lnTo>
                  <a:pt x="241" y="57"/>
                </a:lnTo>
                <a:lnTo>
                  <a:pt x="223" y="61"/>
                </a:lnTo>
                <a:lnTo>
                  <a:pt x="206" y="61"/>
                </a:lnTo>
                <a:lnTo>
                  <a:pt x="172" y="61"/>
                </a:lnTo>
                <a:lnTo>
                  <a:pt x="172" y="61"/>
                </a:lnTo>
                <a:lnTo>
                  <a:pt x="170" y="69"/>
                </a:lnTo>
                <a:lnTo>
                  <a:pt x="168" y="77"/>
                </a:lnTo>
                <a:lnTo>
                  <a:pt x="168" y="94"/>
                </a:lnTo>
                <a:lnTo>
                  <a:pt x="166" y="113"/>
                </a:lnTo>
                <a:lnTo>
                  <a:pt x="166" y="134"/>
                </a:lnTo>
                <a:lnTo>
                  <a:pt x="166" y="134"/>
                </a:lnTo>
                <a:lnTo>
                  <a:pt x="164" y="174"/>
                </a:lnTo>
                <a:lnTo>
                  <a:pt x="162" y="214"/>
                </a:lnTo>
                <a:lnTo>
                  <a:pt x="162" y="214"/>
                </a:lnTo>
                <a:lnTo>
                  <a:pt x="162" y="225"/>
                </a:lnTo>
                <a:lnTo>
                  <a:pt x="161" y="233"/>
                </a:lnTo>
                <a:lnTo>
                  <a:pt x="161" y="233"/>
                </a:lnTo>
                <a:lnTo>
                  <a:pt x="157" y="237"/>
                </a:lnTo>
                <a:lnTo>
                  <a:pt x="151" y="239"/>
                </a:lnTo>
                <a:lnTo>
                  <a:pt x="138" y="239"/>
                </a:lnTo>
                <a:lnTo>
                  <a:pt x="122" y="237"/>
                </a:lnTo>
                <a:lnTo>
                  <a:pt x="111" y="235"/>
                </a:lnTo>
                <a:lnTo>
                  <a:pt x="111" y="235"/>
                </a:lnTo>
                <a:lnTo>
                  <a:pt x="113" y="149"/>
                </a:lnTo>
                <a:lnTo>
                  <a:pt x="117" y="63"/>
                </a:lnTo>
                <a:lnTo>
                  <a:pt x="117" y="63"/>
                </a:lnTo>
                <a:lnTo>
                  <a:pt x="109" y="59"/>
                </a:lnTo>
                <a:lnTo>
                  <a:pt x="100" y="57"/>
                </a:lnTo>
                <a:lnTo>
                  <a:pt x="81" y="57"/>
                </a:lnTo>
                <a:lnTo>
                  <a:pt x="81" y="57"/>
                </a:lnTo>
                <a:lnTo>
                  <a:pt x="61" y="57"/>
                </a:lnTo>
                <a:lnTo>
                  <a:pt x="44" y="57"/>
                </a:lnTo>
                <a:lnTo>
                  <a:pt x="44" y="57"/>
                </a:lnTo>
                <a:lnTo>
                  <a:pt x="42" y="46"/>
                </a:lnTo>
                <a:lnTo>
                  <a:pt x="42" y="33"/>
                </a:lnTo>
                <a:lnTo>
                  <a:pt x="46" y="10"/>
                </a:lnTo>
                <a:lnTo>
                  <a:pt x="46" y="10"/>
                </a:lnTo>
                <a:lnTo>
                  <a:pt x="77" y="10"/>
                </a:lnTo>
                <a:lnTo>
                  <a:pt x="105" y="10"/>
                </a:lnTo>
                <a:lnTo>
                  <a:pt x="161" y="8"/>
                </a:lnTo>
                <a:lnTo>
                  <a:pt x="161" y="8"/>
                </a:lnTo>
                <a:lnTo>
                  <a:pt x="191" y="8"/>
                </a:lnTo>
                <a:lnTo>
                  <a:pt x="191" y="8"/>
                </a:lnTo>
                <a:lnTo>
                  <a:pt x="218" y="8"/>
                </a:lnTo>
                <a:lnTo>
                  <a:pt x="229" y="8"/>
                </a:lnTo>
                <a:lnTo>
                  <a:pt x="241" y="12"/>
                </a:lnTo>
                <a:lnTo>
                  <a:pt x="241" y="12"/>
                </a:lnTo>
                <a:lnTo>
                  <a:pt x="241" y="35"/>
                </a:lnTo>
                <a:lnTo>
                  <a:pt x="241" y="57"/>
                </a:lnTo>
                <a:lnTo>
                  <a:pt x="241" y="57"/>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21" name="文本框 20"/>
          <p:cNvSpPr txBox="1"/>
          <p:nvPr/>
        </p:nvSpPr>
        <p:spPr>
          <a:xfrm>
            <a:off x="3175203" y="1068924"/>
            <a:ext cx="3577987" cy="521970"/>
          </a:xfrm>
          <a:prstGeom prst="rect">
            <a:avLst/>
          </a:prstGeom>
          <a:noFill/>
        </p:spPr>
        <p:txBody>
          <a:bodyPr wrap="square" rtlCol="0">
            <a:spAutoFit/>
          </a:bodyPr>
          <a:lstStyle/>
          <a:p>
            <a:r>
              <a:rPr lang="zh-CN" altLang="en-US" sz="2800" dirty="0">
                <a:solidFill>
                  <a:schemeClr val="accent1"/>
                </a:solidFill>
                <a:latin typeface="+mj-ea"/>
                <a:ea typeface="+mj-ea"/>
              </a:rPr>
              <a:t>活动概述</a:t>
            </a:r>
            <a:endParaRPr lang="zh-CN" altLang="en-US" sz="2800" dirty="0">
              <a:solidFill>
                <a:schemeClr val="accent1"/>
              </a:solidFill>
              <a:latin typeface="+mj-ea"/>
              <a:ea typeface="+mj-ea"/>
            </a:endParaRPr>
          </a:p>
        </p:txBody>
      </p:sp>
      <p:grpSp>
        <p:nvGrpSpPr>
          <p:cNvPr id="39" name="Group 4"/>
          <p:cNvGrpSpPr>
            <a:grpSpLocks noChangeAspect="1"/>
          </p:cNvGrpSpPr>
          <p:nvPr/>
        </p:nvGrpSpPr>
        <p:grpSpPr bwMode="auto">
          <a:xfrm rot="394682">
            <a:off x="1534167" y="893234"/>
            <a:ext cx="289391" cy="332128"/>
            <a:chOff x="2313" y="1295"/>
            <a:chExt cx="237" cy="272"/>
          </a:xfrm>
          <a:solidFill>
            <a:schemeClr val="tx1"/>
          </a:solidFill>
        </p:grpSpPr>
        <p:sp>
          <p:nvSpPr>
            <p:cNvPr id="40" name="Freeform 5"/>
            <p:cNvSpPr/>
            <p:nvPr/>
          </p:nvSpPr>
          <p:spPr bwMode="auto">
            <a:xfrm>
              <a:off x="2313" y="1539"/>
              <a:ext cx="114" cy="28"/>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1" name="Freeform 6"/>
            <p:cNvSpPr/>
            <p:nvPr/>
          </p:nvSpPr>
          <p:spPr bwMode="auto">
            <a:xfrm>
              <a:off x="2379" y="1427"/>
              <a:ext cx="86" cy="56"/>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2" name="Freeform 7"/>
            <p:cNvSpPr/>
            <p:nvPr/>
          </p:nvSpPr>
          <p:spPr bwMode="auto">
            <a:xfrm>
              <a:off x="2484" y="1295"/>
              <a:ext cx="66" cy="85"/>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129" name="Freeform 5"/>
          <p:cNvSpPr/>
          <p:nvPr/>
        </p:nvSpPr>
        <p:spPr bwMode="auto">
          <a:xfrm>
            <a:off x="1196176" y="1671834"/>
            <a:ext cx="5417431" cy="4571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45" name="Freeform 5"/>
          <p:cNvSpPr/>
          <p:nvPr/>
        </p:nvSpPr>
        <p:spPr bwMode="auto">
          <a:xfrm>
            <a:off x="1196176" y="2717366"/>
            <a:ext cx="5417431" cy="4571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61" name="Freeform 5"/>
          <p:cNvSpPr/>
          <p:nvPr/>
        </p:nvSpPr>
        <p:spPr bwMode="auto">
          <a:xfrm>
            <a:off x="1196176" y="3762898"/>
            <a:ext cx="5417431" cy="4571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77" name="Freeform 5"/>
          <p:cNvSpPr/>
          <p:nvPr/>
        </p:nvSpPr>
        <p:spPr bwMode="auto">
          <a:xfrm>
            <a:off x="1196176" y="4808430"/>
            <a:ext cx="5417431" cy="4571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80" name="Group 4"/>
          <p:cNvGrpSpPr>
            <a:grpSpLocks noChangeAspect="1"/>
          </p:cNvGrpSpPr>
          <p:nvPr/>
        </p:nvGrpSpPr>
        <p:grpSpPr bwMode="auto">
          <a:xfrm rot="394682">
            <a:off x="1534166" y="1932216"/>
            <a:ext cx="289391" cy="332128"/>
            <a:chOff x="2313" y="1295"/>
            <a:chExt cx="237" cy="272"/>
          </a:xfrm>
          <a:solidFill>
            <a:schemeClr val="tx1"/>
          </a:solidFill>
        </p:grpSpPr>
        <p:sp>
          <p:nvSpPr>
            <p:cNvPr id="81" name="Freeform 5"/>
            <p:cNvSpPr/>
            <p:nvPr/>
          </p:nvSpPr>
          <p:spPr bwMode="auto">
            <a:xfrm>
              <a:off x="2313" y="1539"/>
              <a:ext cx="114" cy="28"/>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82" name="Freeform 6"/>
            <p:cNvSpPr/>
            <p:nvPr/>
          </p:nvSpPr>
          <p:spPr bwMode="auto">
            <a:xfrm>
              <a:off x="2379" y="1427"/>
              <a:ext cx="86" cy="56"/>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83" name="Freeform 7"/>
            <p:cNvSpPr/>
            <p:nvPr/>
          </p:nvSpPr>
          <p:spPr bwMode="auto">
            <a:xfrm>
              <a:off x="2484" y="1295"/>
              <a:ext cx="66" cy="85"/>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grpSp>
        <p:nvGrpSpPr>
          <p:cNvPr id="85" name="Group 4"/>
          <p:cNvGrpSpPr>
            <a:grpSpLocks noChangeAspect="1"/>
          </p:cNvGrpSpPr>
          <p:nvPr/>
        </p:nvGrpSpPr>
        <p:grpSpPr bwMode="auto">
          <a:xfrm rot="394682">
            <a:off x="1534165" y="3009298"/>
            <a:ext cx="289391" cy="332128"/>
            <a:chOff x="2313" y="1295"/>
            <a:chExt cx="237" cy="272"/>
          </a:xfrm>
          <a:solidFill>
            <a:schemeClr val="tx1"/>
          </a:solidFill>
        </p:grpSpPr>
        <p:sp>
          <p:nvSpPr>
            <p:cNvPr id="86" name="Freeform 5"/>
            <p:cNvSpPr/>
            <p:nvPr/>
          </p:nvSpPr>
          <p:spPr bwMode="auto">
            <a:xfrm>
              <a:off x="2313" y="1539"/>
              <a:ext cx="114" cy="28"/>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87" name="Freeform 6"/>
            <p:cNvSpPr/>
            <p:nvPr/>
          </p:nvSpPr>
          <p:spPr bwMode="auto">
            <a:xfrm>
              <a:off x="2379" y="1427"/>
              <a:ext cx="86" cy="56"/>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88" name="Freeform 7"/>
            <p:cNvSpPr/>
            <p:nvPr/>
          </p:nvSpPr>
          <p:spPr bwMode="auto">
            <a:xfrm>
              <a:off x="2484" y="1295"/>
              <a:ext cx="66" cy="85"/>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grpSp>
        <p:nvGrpSpPr>
          <p:cNvPr id="90" name="Group 4"/>
          <p:cNvGrpSpPr>
            <a:grpSpLocks noChangeAspect="1"/>
          </p:cNvGrpSpPr>
          <p:nvPr/>
        </p:nvGrpSpPr>
        <p:grpSpPr bwMode="auto">
          <a:xfrm rot="394682">
            <a:off x="1534164" y="4086380"/>
            <a:ext cx="289391" cy="332128"/>
            <a:chOff x="2313" y="1295"/>
            <a:chExt cx="237" cy="272"/>
          </a:xfrm>
          <a:solidFill>
            <a:schemeClr val="tx1"/>
          </a:solidFill>
        </p:grpSpPr>
        <p:sp>
          <p:nvSpPr>
            <p:cNvPr id="91" name="Freeform 5"/>
            <p:cNvSpPr/>
            <p:nvPr/>
          </p:nvSpPr>
          <p:spPr bwMode="auto">
            <a:xfrm>
              <a:off x="2313" y="1539"/>
              <a:ext cx="114" cy="28"/>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92" name="Freeform 6"/>
            <p:cNvSpPr/>
            <p:nvPr/>
          </p:nvSpPr>
          <p:spPr bwMode="auto">
            <a:xfrm>
              <a:off x="2379" y="1427"/>
              <a:ext cx="86" cy="56"/>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93" name="Freeform 7"/>
            <p:cNvSpPr/>
            <p:nvPr/>
          </p:nvSpPr>
          <p:spPr bwMode="auto">
            <a:xfrm>
              <a:off x="2484" y="1295"/>
              <a:ext cx="66" cy="85"/>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grpSp>
        <p:nvGrpSpPr>
          <p:cNvPr id="47" name="组合 46"/>
          <p:cNvGrpSpPr/>
          <p:nvPr/>
        </p:nvGrpSpPr>
        <p:grpSpPr>
          <a:xfrm>
            <a:off x="1924964" y="819722"/>
            <a:ext cx="717336" cy="711539"/>
            <a:chOff x="689067" y="2050506"/>
            <a:chExt cx="717336" cy="711539"/>
          </a:xfrm>
        </p:grpSpPr>
        <p:sp>
          <p:nvSpPr>
            <p:cNvPr id="48" name="Freeform 11"/>
            <p:cNvSpPr/>
            <p:nvPr/>
          </p:nvSpPr>
          <p:spPr bwMode="auto">
            <a:xfrm rot="20671620">
              <a:off x="689067" y="2197662"/>
              <a:ext cx="521673" cy="564383"/>
            </a:xfrm>
            <a:custGeom>
              <a:avLst/>
              <a:gdLst>
                <a:gd name="T0" fmla="*/ 3 w 11"/>
                <a:gd name="T1" fmla="*/ 0 h 12"/>
                <a:gd name="T2" fmla="*/ 0 w 11"/>
                <a:gd name="T3" fmla="*/ 10 h 12"/>
                <a:gd name="T4" fmla="*/ 8 w 11"/>
                <a:gd name="T5" fmla="*/ 12 h 12"/>
                <a:gd name="T6" fmla="*/ 10 w 11"/>
                <a:gd name="T7" fmla="*/ 1 h 12"/>
                <a:gd name="T8" fmla="*/ 3 w 11"/>
                <a:gd name="T9" fmla="*/ 0 h 12"/>
              </a:gdLst>
              <a:ahLst/>
              <a:cxnLst>
                <a:cxn ang="0">
                  <a:pos x="T0" y="T1"/>
                </a:cxn>
                <a:cxn ang="0">
                  <a:pos x="T2" y="T3"/>
                </a:cxn>
                <a:cxn ang="0">
                  <a:pos x="T4" y="T5"/>
                </a:cxn>
                <a:cxn ang="0">
                  <a:pos x="T6" y="T7"/>
                </a:cxn>
                <a:cxn ang="0">
                  <a:pos x="T8" y="T9"/>
                </a:cxn>
              </a:cxnLst>
              <a:rect l="0" t="0" r="r" b="b"/>
              <a:pathLst>
                <a:path w="11" h="12">
                  <a:moveTo>
                    <a:pt x="3" y="0"/>
                  </a:moveTo>
                  <a:cubicBezTo>
                    <a:pt x="1" y="2"/>
                    <a:pt x="0" y="7"/>
                    <a:pt x="0" y="10"/>
                  </a:cubicBezTo>
                  <a:cubicBezTo>
                    <a:pt x="2" y="11"/>
                    <a:pt x="5" y="12"/>
                    <a:pt x="8" y="12"/>
                  </a:cubicBezTo>
                  <a:cubicBezTo>
                    <a:pt x="9" y="9"/>
                    <a:pt x="11" y="4"/>
                    <a:pt x="10" y="1"/>
                  </a:cubicBezTo>
                  <a:cubicBezTo>
                    <a:pt x="8" y="0"/>
                    <a:pt x="5" y="0"/>
                    <a:pt x="3" y="0"/>
                  </a:cubicBezTo>
                  <a:close/>
                </a:path>
              </a:pathLst>
            </a:custGeom>
            <a:noFill/>
            <a:ln w="28575"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KSO_Shape"/>
            <p:cNvSpPr/>
            <p:nvPr/>
          </p:nvSpPr>
          <p:spPr bwMode="auto">
            <a:xfrm rot="589353">
              <a:off x="811276" y="2050506"/>
              <a:ext cx="595127" cy="605811"/>
            </a:xfrm>
            <a:custGeom>
              <a:avLst/>
              <a:gdLst>
                <a:gd name="T0" fmla="*/ 542159 w 3294"/>
                <a:gd name="T1" fmla="*/ 1438813 h 3351"/>
                <a:gd name="T2" fmla="*/ 799000 w 3294"/>
                <a:gd name="T3" fmla="*/ 921421 h 3351"/>
                <a:gd name="T4" fmla="*/ 1095065 w 3294"/>
                <a:gd name="T5" fmla="*/ 449159 h 3351"/>
                <a:gd name="T6" fmla="*/ 1337398 w 3294"/>
                <a:gd name="T7" fmla="*/ 142377 h 3351"/>
                <a:gd name="T8" fmla="*/ 1452922 w 3294"/>
                <a:gd name="T9" fmla="*/ 45131 h 3351"/>
                <a:gd name="T10" fmla="*/ 1594238 w 3294"/>
                <a:gd name="T11" fmla="*/ 15581 h 3351"/>
                <a:gd name="T12" fmla="*/ 1744151 w 3294"/>
                <a:gd name="T13" fmla="*/ 0 h 3351"/>
                <a:gd name="T14" fmla="*/ 1769943 w 3294"/>
                <a:gd name="T15" fmla="*/ 19879 h 3351"/>
                <a:gd name="T16" fmla="*/ 1760809 w 3294"/>
                <a:gd name="T17" fmla="*/ 44056 h 3351"/>
                <a:gd name="T18" fmla="*/ 1707076 w 3294"/>
                <a:gd name="T19" fmla="*/ 95097 h 3351"/>
                <a:gd name="T20" fmla="*/ 1218649 w 3294"/>
                <a:gd name="T21" fmla="*/ 704363 h 3351"/>
                <a:gd name="T22" fmla="*/ 773208 w 3294"/>
                <a:gd name="T23" fmla="*/ 1550566 h 3351"/>
                <a:gd name="T24" fmla="*/ 673803 w 3294"/>
                <a:gd name="T25" fmla="*/ 1763325 h 3351"/>
                <a:gd name="T26" fmla="*/ 503472 w 3294"/>
                <a:gd name="T27" fmla="*/ 1800397 h 3351"/>
                <a:gd name="T28" fmla="*/ 379888 w 3294"/>
                <a:gd name="T29" fmla="*/ 1779443 h 3351"/>
                <a:gd name="T30" fmla="*/ 298214 w 3294"/>
                <a:gd name="T31" fmla="*/ 1665542 h 3351"/>
                <a:gd name="T32" fmla="*/ 66091 w 3294"/>
                <a:gd name="T33" fmla="*/ 1371117 h 3351"/>
                <a:gd name="T34" fmla="*/ 0 w 3294"/>
                <a:gd name="T35" fmla="*/ 1265812 h 3351"/>
                <a:gd name="T36" fmla="*/ 72001 w 3294"/>
                <a:gd name="T37" fmla="*/ 1165879 h 3351"/>
                <a:gd name="T38" fmla="*/ 192362 w 3294"/>
                <a:gd name="T39" fmla="*/ 1115376 h 3351"/>
                <a:gd name="T40" fmla="*/ 342812 w 3294"/>
                <a:gd name="T41" fmla="*/ 1182535 h 3351"/>
                <a:gd name="T42" fmla="*/ 542159 w 3294"/>
                <a:gd name="T43" fmla="*/ 1438813 h 3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94" h="3351">
                  <a:moveTo>
                    <a:pt x="1009" y="2678"/>
                  </a:moveTo>
                  <a:cubicBezTo>
                    <a:pt x="1157" y="2345"/>
                    <a:pt x="1317" y="2024"/>
                    <a:pt x="1487" y="1715"/>
                  </a:cubicBezTo>
                  <a:cubicBezTo>
                    <a:pt x="1658" y="1407"/>
                    <a:pt x="1842" y="1113"/>
                    <a:pt x="2038" y="836"/>
                  </a:cubicBezTo>
                  <a:cubicBezTo>
                    <a:pt x="2235" y="558"/>
                    <a:pt x="2385" y="368"/>
                    <a:pt x="2489" y="265"/>
                  </a:cubicBezTo>
                  <a:cubicBezTo>
                    <a:pt x="2592" y="162"/>
                    <a:pt x="2664" y="101"/>
                    <a:pt x="2704" y="84"/>
                  </a:cubicBezTo>
                  <a:cubicBezTo>
                    <a:pt x="2743" y="66"/>
                    <a:pt x="2831" y="48"/>
                    <a:pt x="2967" y="29"/>
                  </a:cubicBezTo>
                  <a:cubicBezTo>
                    <a:pt x="3102" y="10"/>
                    <a:pt x="3195" y="0"/>
                    <a:pt x="3246" y="0"/>
                  </a:cubicBezTo>
                  <a:cubicBezTo>
                    <a:pt x="3278" y="0"/>
                    <a:pt x="3294" y="13"/>
                    <a:pt x="3294" y="37"/>
                  </a:cubicBezTo>
                  <a:cubicBezTo>
                    <a:pt x="3294" y="52"/>
                    <a:pt x="3288" y="67"/>
                    <a:pt x="3277" y="82"/>
                  </a:cubicBezTo>
                  <a:cubicBezTo>
                    <a:pt x="3265" y="96"/>
                    <a:pt x="3232" y="128"/>
                    <a:pt x="3177" y="177"/>
                  </a:cubicBezTo>
                  <a:cubicBezTo>
                    <a:pt x="2902" y="433"/>
                    <a:pt x="2599" y="811"/>
                    <a:pt x="2268" y="1311"/>
                  </a:cubicBezTo>
                  <a:cubicBezTo>
                    <a:pt x="1938" y="1811"/>
                    <a:pt x="1661" y="2336"/>
                    <a:pt x="1439" y="2886"/>
                  </a:cubicBezTo>
                  <a:cubicBezTo>
                    <a:pt x="1349" y="3106"/>
                    <a:pt x="1287" y="3238"/>
                    <a:pt x="1254" y="3282"/>
                  </a:cubicBezTo>
                  <a:cubicBezTo>
                    <a:pt x="1221" y="3328"/>
                    <a:pt x="1115" y="3351"/>
                    <a:pt x="937" y="3351"/>
                  </a:cubicBezTo>
                  <a:cubicBezTo>
                    <a:pt x="809" y="3351"/>
                    <a:pt x="732" y="3338"/>
                    <a:pt x="707" y="3312"/>
                  </a:cubicBezTo>
                  <a:cubicBezTo>
                    <a:pt x="682" y="3286"/>
                    <a:pt x="631" y="3215"/>
                    <a:pt x="555" y="3100"/>
                  </a:cubicBezTo>
                  <a:cubicBezTo>
                    <a:pt x="430" y="2907"/>
                    <a:pt x="286" y="2724"/>
                    <a:pt x="123" y="2552"/>
                  </a:cubicBezTo>
                  <a:cubicBezTo>
                    <a:pt x="41" y="2466"/>
                    <a:pt x="0" y="2400"/>
                    <a:pt x="0" y="2356"/>
                  </a:cubicBezTo>
                  <a:cubicBezTo>
                    <a:pt x="0" y="2295"/>
                    <a:pt x="45" y="2233"/>
                    <a:pt x="134" y="2170"/>
                  </a:cubicBezTo>
                  <a:cubicBezTo>
                    <a:pt x="224" y="2107"/>
                    <a:pt x="298" y="2076"/>
                    <a:pt x="358" y="2076"/>
                  </a:cubicBezTo>
                  <a:cubicBezTo>
                    <a:pt x="434" y="2076"/>
                    <a:pt x="527" y="2118"/>
                    <a:pt x="638" y="2201"/>
                  </a:cubicBezTo>
                  <a:cubicBezTo>
                    <a:pt x="749" y="2285"/>
                    <a:pt x="873" y="2444"/>
                    <a:pt x="1009" y="267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50" name="组合 49"/>
          <p:cNvGrpSpPr/>
          <p:nvPr/>
        </p:nvGrpSpPr>
        <p:grpSpPr>
          <a:xfrm>
            <a:off x="1924964" y="1886253"/>
            <a:ext cx="717336" cy="711539"/>
            <a:chOff x="689067" y="2050506"/>
            <a:chExt cx="717336" cy="711539"/>
          </a:xfrm>
        </p:grpSpPr>
        <p:sp>
          <p:nvSpPr>
            <p:cNvPr id="51" name="Freeform 11"/>
            <p:cNvSpPr/>
            <p:nvPr/>
          </p:nvSpPr>
          <p:spPr bwMode="auto">
            <a:xfrm rot="20671620">
              <a:off x="689067" y="2197662"/>
              <a:ext cx="521673" cy="564383"/>
            </a:xfrm>
            <a:custGeom>
              <a:avLst/>
              <a:gdLst>
                <a:gd name="T0" fmla="*/ 3 w 11"/>
                <a:gd name="T1" fmla="*/ 0 h 12"/>
                <a:gd name="T2" fmla="*/ 0 w 11"/>
                <a:gd name="T3" fmla="*/ 10 h 12"/>
                <a:gd name="T4" fmla="*/ 8 w 11"/>
                <a:gd name="T5" fmla="*/ 12 h 12"/>
                <a:gd name="T6" fmla="*/ 10 w 11"/>
                <a:gd name="T7" fmla="*/ 1 h 12"/>
                <a:gd name="T8" fmla="*/ 3 w 11"/>
                <a:gd name="T9" fmla="*/ 0 h 12"/>
              </a:gdLst>
              <a:ahLst/>
              <a:cxnLst>
                <a:cxn ang="0">
                  <a:pos x="T0" y="T1"/>
                </a:cxn>
                <a:cxn ang="0">
                  <a:pos x="T2" y="T3"/>
                </a:cxn>
                <a:cxn ang="0">
                  <a:pos x="T4" y="T5"/>
                </a:cxn>
                <a:cxn ang="0">
                  <a:pos x="T6" y="T7"/>
                </a:cxn>
                <a:cxn ang="0">
                  <a:pos x="T8" y="T9"/>
                </a:cxn>
              </a:cxnLst>
              <a:rect l="0" t="0" r="r" b="b"/>
              <a:pathLst>
                <a:path w="11" h="12">
                  <a:moveTo>
                    <a:pt x="3" y="0"/>
                  </a:moveTo>
                  <a:cubicBezTo>
                    <a:pt x="1" y="2"/>
                    <a:pt x="0" y="7"/>
                    <a:pt x="0" y="10"/>
                  </a:cubicBezTo>
                  <a:cubicBezTo>
                    <a:pt x="2" y="11"/>
                    <a:pt x="5" y="12"/>
                    <a:pt x="8" y="12"/>
                  </a:cubicBezTo>
                  <a:cubicBezTo>
                    <a:pt x="9" y="9"/>
                    <a:pt x="11" y="4"/>
                    <a:pt x="10" y="1"/>
                  </a:cubicBezTo>
                  <a:cubicBezTo>
                    <a:pt x="8" y="0"/>
                    <a:pt x="5" y="0"/>
                    <a:pt x="3" y="0"/>
                  </a:cubicBezTo>
                  <a:close/>
                </a:path>
              </a:pathLst>
            </a:custGeom>
            <a:noFill/>
            <a:ln w="28575"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KSO_Shape"/>
            <p:cNvSpPr/>
            <p:nvPr/>
          </p:nvSpPr>
          <p:spPr bwMode="auto">
            <a:xfrm rot="589353">
              <a:off x="811276" y="2050506"/>
              <a:ext cx="595127" cy="605811"/>
            </a:xfrm>
            <a:custGeom>
              <a:avLst/>
              <a:gdLst>
                <a:gd name="T0" fmla="*/ 542159 w 3294"/>
                <a:gd name="T1" fmla="*/ 1438813 h 3351"/>
                <a:gd name="T2" fmla="*/ 799000 w 3294"/>
                <a:gd name="T3" fmla="*/ 921421 h 3351"/>
                <a:gd name="T4" fmla="*/ 1095065 w 3294"/>
                <a:gd name="T5" fmla="*/ 449159 h 3351"/>
                <a:gd name="T6" fmla="*/ 1337398 w 3294"/>
                <a:gd name="T7" fmla="*/ 142377 h 3351"/>
                <a:gd name="T8" fmla="*/ 1452922 w 3294"/>
                <a:gd name="T9" fmla="*/ 45131 h 3351"/>
                <a:gd name="T10" fmla="*/ 1594238 w 3294"/>
                <a:gd name="T11" fmla="*/ 15581 h 3351"/>
                <a:gd name="T12" fmla="*/ 1744151 w 3294"/>
                <a:gd name="T13" fmla="*/ 0 h 3351"/>
                <a:gd name="T14" fmla="*/ 1769943 w 3294"/>
                <a:gd name="T15" fmla="*/ 19879 h 3351"/>
                <a:gd name="T16" fmla="*/ 1760809 w 3294"/>
                <a:gd name="T17" fmla="*/ 44056 h 3351"/>
                <a:gd name="T18" fmla="*/ 1707076 w 3294"/>
                <a:gd name="T19" fmla="*/ 95097 h 3351"/>
                <a:gd name="T20" fmla="*/ 1218649 w 3294"/>
                <a:gd name="T21" fmla="*/ 704363 h 3351"/>
                <a:gd name="T22" fmla="*/ 773208 w 3294"/>
                <a:gd name="T23" fmla="*/ 1550566 h 3351"/>
                <a:gd name="T24" fmla="*/ 673803 w 3294"/>
                <a:gd name="T25" fmla="*/ 1763325 h 3351"/>
                <a:gd name="T26" fmla="*/ 503472 w 3294"/>
                <a:gd name="T27" fmla="*/ 1800397 h 3351"/>
                <a:gd name="T28" fmla="*/ 379888 w 3294"/>
                <a:gd name="T29" fmla="*/ 1779443 h 3351"/>
                <a:gd name="T30" fmla="*/ 298214 w 3294"/>
                <a:gd name="T31" fmla="*/ 1665542 h 3351"/>
                <a:gd name="T32" fmla="*/ 66091 w 3294"/>
                <a:gd name="T33" fmla="*/ 1371117 h 3351"/>
                <a:gd name="T34" fmla="*/ 0 w 3294"/>
                <a:gd name="T35" fmla="*/ 1265812 h 3351"/>
                <a:gd name="T36" fmla="*/ 72001 w 3294"/>
                <a:gd name="T37" fmla="*/ 1165879 h 3351"/>
                <a:gd name="T38" fmla="*/ 192362 w 3294"/>
                <a:gd name="T39" fmla="*/ 1115376 h 3351"/>
                <a:gd name="T40" fmla="*/ 342812 w 3294"/>
                <a:gd name="T41" fmla="*/ 1182535 h 3351"/>
                <a:gd name="T42" fmla="*/ 542159 w 3294"/>
                <a:gd name="T43" fmla="*/ 1438813 h 3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94" h="3351">
                  <a:moveTo>
                    <a:pt x="1009" y="2678"/>
                  </a:moveTo>
                  <a:cubicBezTo>
                    <a:pt x="1157" y="2345"/>
                    <a:pt x="1317" y="2024"/>
                    <a:pt x="1487" y="1715"/>
                  </a:cubicBezTo>
                  <a:cubicBezTo>
                    <a:pt x="1658" y="1407"/>
                    <a:pt x="1842" y="1113"/>
                    <a:pt x="2038" y="836"/>
                  </a:cubicBezTo>
                  <a:cubicBezTo>
                    <a:pt x="2235" y="558"/>
                    <a:pt x="2385" y="368"/>
                    <a:pt x="2489" y="265"/>
                  </a:cubicBezTo>
                  <a:cubicBezTo>
                    <a:pt x="2592" y="162"/>
                    <a:pt x="2664" y="101"/>
                    <a:pt x="2704" y="84"/>
                  </a:cubicBezTo>
                  <a:cubicBezTo>
                    <a:pt x="2743" y="66"/>
                    <a:pt x="2831" y="48"/>
                    <a:pt x="2967" y="29"/>
                  </a:cubicBezTo>
                  <a:cubicBezTo>
                    <a:pt x="3102" y="10"/>
                    <a:pt x="3195" y="0"/>
                    <a:pt x="3246" y="0"/>
                  </a:cubicBezTo>
                  <a:cubicBezTo>
                    <a:pt x="3278" y="0"/>
                    <a:pt x="3294" y="13"/>
                    <a:pt x="3294" y="37"/>
                  </a:cubicBezTo>
                  <a:cubicBezTo>
                    <a:pt x="3294" y="52"/>
                    <a:pt x="3288" y="67"/>
                    <a:pt x="3277" y="82"/>
                  </a:cubicBezTo>
                  <a:cubicBezTo>
                    <a:pt x="3265" y="96"/>
                    <a:pt x="3232" y="128"/>
                    <a:pt x="3177" y="177"/>
                  </a:cubicBezTo>
                  <a:cubicBezTo>
                    <a:pt x="2902" y="433"/>
                    <a:pt x="2599" y="811"/>
                    <a:pt x="2268" y="1311"/>
                  </a:cubicBezTo>
                  <a:cubicBezTo>
                    <a:pt x="1938" y="1811"/>
                    <a:pt x="1661" y="2336"/>
                    <a:pt x="1439" y="2886"/>
                  </a:cubicBezTo>
                  <a:cubicBezTo>
                    <a:pt x="1349" y="3106"/>
                    <a:pt x="1287" y="3238"/>
                    <a:pt x="1254" y="3282"/>
                  </a:cubicBezTo>
                  <a:cubicBezTo>
                    <a:pt x="1221" y="3328"/>
                    <a:pt x="1115" y="3351"/>
                    <a:pt x="937" y="3351"/>
                  </a:cubicBezTo>
                  <a:cubicBezTo>
                    <a:pt x="809" y="3351"/>
                    <a:pt x="732" y="3338"/>
                    <a:pt x="707" y="3312"/>
                  </a:cubicBezTo>
                  <a:cubicBezTo>
                    <a:pt x="682" y="3286"/>
                    <a:pt x="631" y="3215"/>
                    <a:pt x="555" y="3100"/>
                  </a:cubicBezTo>
                  <a:cubicBezTo>
                    <a:pt x="430" y="2907"/>
                    <a:pt x="286" y="2724"/>
                    <a:pt x="123" y="2552"/>
                  </a:cubicBezTo>
                  <a:cubicBezTo>
                    <a:pt x="41" y="2466"/>
                    <a:pt x="0" y="2400"/>
                    <a:pt x="0" y="2356"/>
                  </a:cubicBezTo>
                  <a:cubicBezTo>
                    <a:pt x="0" y="2295"/>
                    <a:pt x="45" y="2233"/>
                    <a:pt x="134" y="2170"/>
                  </a:cubicBezTo>
                  <a:cubicBezTo>
                    <a:pt x="224" y="2107"/>
                    <a:pt x="298" y="2076"/>
                    <a:pt x="358" y="2076"/>
                  </a:cubicBezTo>
                  <a:cubicBezTo>
                    <a:pt x="434" y="2076"/>
                    <a:pt x="527" y="2118"/>
                    <a:pt x="638" y="2201"/>
                  </a:cubicBezTo>
                  <a:cubicBezTo>
                    <a:pt x="749" y="2285"/>
                    <a:pt x="873" y="2444"/>
                    <a:pt x="1009" y="267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53" name="组合 52"/>
          <p:cNvGrpSpPr/>
          <p:nvPr/>
        </p:nvGrpSpPr>
        <p:grpSpPr>
          <a:xfrm>
            <a:off x="1924964" y="2952784"/>
            <a:ext cx="717336" cy="711539"/>
            <a:chOff x="689067" y="2050506"/>
            <a:chExt cx="717336" cy="711539"/>
          </a:xfrm>
        </p:grpSpPr>
        <p:sp>
          <p:nvSpPr>
            <p:cNvPr id="54" name="Freeform 11"/>
            <p:cNvSpPr/>
            <p:nvPr/>
          </p:nvSpPr>
          <p:spPr bwMode="auto">
            <a:xfrm rot="20671620">
              <a:off x="689067" y="2197662"/>
              <a:ext cx="521673" cy="564383"/>
            </a:xfrm>
            <a:custGeom>
              <a:avLst/>
              <a:gdLst>
                <a:gd name="T0" fmla="*/ 3 w 11"/>
                <a:gd name="T1" fmla="*/ 0 h 12"/>
                <a:gd name="T2" fmla="*/ 0 w 11"/>
                <a:gd name="T3" fmla="*/ 10 h 12"/>
                <a:gd name="T4" fmla="*/ 8 w 11"/>
                <a:gd name="T5" fmla="*/ 12 h 12"/>
                <a:gd name="T6" fmla="*/ 10 w 11"/>
                <a:gd name="T7" fmla="*/ 1 h 12"/>
                <a:gd name="T8" fmla="*/ 3 w 11"/>
                <a:gd name="T9" fmla="*/ 0 h 12"/>
              </a:gdLst>
              <a:ahLst/>
              <a:cxnLst>
                <a:cxn ang="0">
                  <a:pos x="T0" y="T1"/>
                </a:cxn>
                <a:cxn ang="0">
                  <a:pos x="T2" y="T3"/>
                </a:cxn>
                <a:cxn ang="0">
                  <a:pos x="T4" y="T5"/>
                </a:cxn>
                <a:cxn ang="0">
                  <a:pos x="T6" y="T7"/>
                </a:cxn>
                <a:cxn ang="0">
                  <a:pos x="T8" y="T9"/>
                </a:cxn>
              </a:cxnLst>
              <a:rect l="0" t="0" r="r" b="b"/>
              <a:pathLst>
                <a:path w="11" h="12">
                  <a:moveTo>
                    <a:pt x="3" y="0"/>
                  </a:moveTo>
                  <a:cubicBezTo>
                    <a:pt x="1" y="2"/>
                    <a:pt x="0" y="7"/>
                    <a:pt x="0" y="10"/>
                  </a:cubicBezTo>
                  <a:cubicBezTo>
                    <a:pt x="2" y="11"/>
                    <a:pt x="5" y="12"/>
                    <a:pt x="8" y="12"/>
                  </a:cubicBezTo>
                  <a:cubicBezTo>
                    <a:pt x="9" y="9"/>
                    <a:pt x="11" y="4"/>
                    <a:pt x="10" y="1"/>
                  </a:cubicBezTo>
                  <a:cubicBezTo>
                    <a:pt x="8" y="0"/>
                    <a:pt x="5" y="0"/>
                    <a:pt x="3" y="0"/>
                  </a:cubicBezTo>
                  <a:close/>
                </a:path>
              </a:pathLst>
            </a:custGeom>
            <a:noFill/>
            <a:ln w="28575"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KSO_Shape"/>
            <p:cNvSpPr/>
            <p:nvPr/>
          </p:nvSpPr>
          <p:spPr bwMode="auto">
            <a:xfrm rot="589353">
              <a:off x="811276" y="2050506"/>
              <a:ext cx="595127" cy="605811"/>
            </a:xfrm>
            <a:custGeom>
              <a:avLst/>
              <a:gdLst>
                <a:gd name="T0" fmla="*/ 542159 w 3294"/>
                <a:gd name="T1" fmla="*/ 1438813 h 3351"/>
                <a:gd name="T2" fmla="*/ 799000 w 3294"/>
                <a:gd name="T3" fmla="*/ 921421 h 3351"/>
                <a:gd name="T4" fmla="*/ 1095065 w 3294"/>
                <a:gd name="T5" fmla="*/ 449159 h 3351"/>
                <a:gd name="T6" fmla="*/ 1337398 w 3294"/>
                <a:gd name="T7" fmla="*/ 142377 h 3351"/>
                <a:gd name="T8" fmla="*/ 1452922 w 3294"/>
                <a:gd name="T9" fmla="*/ 45131 h 3351"/>
                <a:gd name="T10" fmla="*/ 1594238 w 3294"/>
                <a:gd name="T11" fmla="*/ 15581 h 3351"/>
                <a:gd name="T12" fmla="*/ 1744151 w 3294"/>
                <a:gd name="T13" fmla="*/ 0 h 3351"/>
                <a:gd name="T14" fmla="*/ 1769943 w 3294"/>
                <a:gd name="T15" fmla="*/ 19879 h 3351"/>
                <a:gd name="T16" fmla="*/ 1760809 w 3294"/>
                <a:gd name="T17" fmla="*/ 44056 h 3351"/>
                <a:gd name="T18" fmla="*/ 1707076 w 3294"/>
                <a:gd name="T19" fmla="*/ 95097 h 3351"/>
                <a:gd name="T20" fmla="*/ 1218649 w 3294"/>
                <a:gd name="T21" fmla="*/ 704363 h 3351"/>
                <a:gd name="T22" fmla="*/ 773208 w 3294"/>
                <a:gd name="T23" fmla="*/ 1550566 h 3351"/>
                <a:gd name="T24" fmla="*/ 673803 w 3294"/>
                <a:gd name="T25" fmla="*/ 1763325 h 3351"/>
                <a:gd name="T26" fmla="*/ 503472 w 3294"/>
                <a:gd name="T27" fmla="*/ 1800397 h 3351"/>
                <a:gd name="T28" fmla="*/ 379888 w 3294"/>
                <a:gd name="T29" fmla="*/ 1779443 h 3351"/>
                <a:gd name="T30" fmla="*/ 298214 w 3294"/>
                <a:gd name="T31" fmla="*/ 1665542 h 3351"/>
                <a:gd name="T32" fmla="*/ 66091 w 3294"/>
                <a:gd name="T33" fmla="*/ 1371117 h 3351"/>
                <a:gd name="T34" fmla="*/ 0 w 3294"/>
                <a:gd name="T35" fmla="*/ 1265812 h 3351"/>
                <a:gd name="T36" fmla="*/ 72001 w 3294"/>
                <a:gd name="T37" fmla="*/ 1165879 h 3351"/>
                <a:gd name="T38" fmla="*/ 192362 w 3294"/>
                <a:gd name="T39" fmla="*/ 1115376 h 3351"/>
                <a:gd name="T40" fmla="*/ 342812 w 3294"/>
                <a:gd name="T41" fmla="*/ 1182535 h 3351"/>
                <a:gd name="T42" fmla="*/ 542159 w 3294"/>
                <a:gd name="T43" fmla="*/ 1438813 h 3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94" h="3351">
                  <a:moveTo>
                    <a:pt x="1009" y="2678"/>
                  </a:moveTo>
                  <a:cubicBezTo>
                    <a:pt x="1157" y="2345"/>
                    <a:pt x="1317" y="2024"/>
                    <a:pt x="1487" y="1715"/>
                  </a:cubicBezTo>
                  <a:cubicBezTo>
                    <a:pt x="1658" y="1407"/>
                    <a:pt x="1842" y="1113"/>
                    <a:pt x="2038" y="836"/>
                  </a:cubicBezTo>
                  <a:cubicBezTo>
                    <a:pt x="2235" y="558"/>
                    <a:pt x="2385" y="368"/>
                    <a:pt x="2489" y="265"/>
                  </a:cubicBezTo>
                  <a:cubicBezTo>
                    <a:pt x="2592" y="162"/>
                    <a:pt x="2664" y="101"/>
                    <a:pt x="2704" y="84"/>
                  </a:cubicBezTo>
                  <a:cubicBezTo>
                    <a:pt x="2743" y="66"/>
                    <a:pt x="2831" y="48"/>
                    <a:pt x="2967" y="29"/>
                  </a:cubicBezTo>
                  <a:cubicBezTo>
                    <a:pt x="3102" y="10"/>
                    <a:pt x="3195" y="0"/>
                    <a:pt x="3246" y="0"/>
                  </a:cubicBezTo>
                  <a:cubicBezTo>
                    <a:pt x="3278" y="0"/>
                    <a:pt x="3294" y="13"/>
                    <a:pt x="3294" y="37"/>
                  </a:cubicBezTo>
                  <a:cubicBezTo>
                    <a:pt x="3294" y="52"/>
                    <a:pt x="3288" y="67"/>
                    <a:pt x="3277" y="82"/>
                  </a:cubicBezTo>
                  <a:cubicBezTo>
                    <a:pt x="3265" y="96"/>
                    <a:pt x="3232" y="128"/>
                    <a:pt x="3177" y="177"/>
                  </a:cubicBezTo>
                  <a:cubicBezTo>
                    <a:pt x="2902" y="433"/>
                    <a:pt x="2599" y="811"/>
                    <a:pt x="2268" y="1311"/>
                  </a:cubicBezTo>
                  <a:cubicBezTo>
                    <a:pt x="1938" y="1811"/>
                    <a:pt x="1661" y="2336"/>
                    <a:pt x="1439" y="2886"/>
                  </a:cubicBezTo>
                  <a:cubicBezTo>
                    <a:pt x="1349" y="3106"/>
                    <a:pt x="1287" y="3238"/>
                    <a:pt x="1254" y="3282"/>
                  </a:cubicBezTo>
                  <a:cubicBezTo>
                    <a:pt x="1221" y="3328"/>
                    <a:pt x="1115" y="3351"/>
                    <a:pt x="937" y="3351"/>
                  </a:cubicBezTo>
                  <a:cubicBezTo>
                    <a:pt x="809" y="3351"/>
                    <a:pt x="732" y="3338"/>
                    <a:pt x="707" y="3312"/>
                  </a:cubicBezTo>
                  <a:cubicBezTo>
                    <a:pt x="682" y="3286"/>
                    <a:pt x="631" y="3215"/>
                    <a:pt x="555" y="3100"/>
                  </a:cubicBezTo>
                  <a:cubicBezTo>
                    <a:pt x="430" y="2907"/>
                    <a:pt x="286" y="2724"/>
                    <a:pt x="123" y="2552"/>
                  </a:cubicBezTo>
                  <a:cubicBezTo>
                    <a:pt x="41" y="2466"/>
                    <a:pt x="0" y="2400"/>
                    <a:pt x="0" y="2356"/>
                  </a:cubicBezTo>
                  <a:cubicBezTo>
                    <a:pt x="0" y="2295"/>
                    <a:pt x="45" y="2233"/>
                    <a:pt x="134" y="2170"/>
                  </a:cubicBezTo>
                  <a:cubicBezTo>
                    <a:pt x="224" y="2107"/>
                    <a:pt x="298" y="2076"/>
                    <a:pt x="358" y="2076"/>
                  </a:cubicBezTo>
                  <a:cubicBezTo>
                    <a:pt x="434" y="2076"/>
                    <a:pt x="527" y="2118"/>
                    <a:pt x="638" y="2201"/>
                  </a:cubicBezTo>
                  <a:cubicBezTo>
                    <a:pt x="749" y="2285"/>
                    <a:pt x="873" y="2444"/>
                    <a:pt x="1009" y="267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56" name="组合 55"/>
          <p:cNvGrpSpPr/>
          <p:nvPr/>
        </p:nvGrpSpPr>
        <p:grpSpPr>
          <a:xfrm>
            <a:off x="1924964" y="4019315"/>
            <a:ext cx="717336" cy="711539"/>
            <a:chOff x="689067" y="2050506"/>
            <a:chExt cx="717336" cy="711539"/>
          </a:xfrm>
        </p:grpSpPr>
        <p:sp>
          <p:nvSpPr>
            <p:cNvPr id="57" name="Freeform 11"/>
            <p:cNvSpPr/>
            <p:nvPr/>
          </p:nvSpPr>
          <p:spPr bwMode="auto">
            <a:xfrm rot="20671620">
              <a:off x="689067" y="2197662"/>
              <a:ext cx="521673" cy="564383"/>
            </a:xfrm>
            <a:custGeom>
              <a:avLst/>
              <a:gdLst>
                <a:gd name="T0" fmla="*/ 3 w 11"/>
                <a:gd name="T1" fmla="*/ 0 h 12"/>
                <a:gd name="T2" fmla="*/ 0 w 11"/>
                <a:gd name="T3" fmla="*/ 10 h 12"/>
                <a:gd name="T4" fmla="*/ 8 w 11"/>
                <a:gd name="T5" fmla="*/ 12 h 12"/>
                <a:gd name="T6" fmla="*/ 10 w 11"/>
                <a:gd name="T7" fmla="*/ 1 h 12"/>
                <a:gd name="T8" fmla="*/ 3 w 11"/>
                <a:gd name="T9" fmla="*/ 0 h 12"/>
              </a:gdLst>
              <a:ahLst/>
              <a:cxnLst>
                <a:cxn ang="0">
                  <a:pos x="T0" y="T1"/>
                </a:cxn>
                <a:cxn ang="0">
                  <a:pos x="T2" y="T3"/>
                </a:cxn>
                <a:cxn ang="0">
                  <a:pos x="T4" y="T5"/>
                </a:cxn>
                <a:cxn ang="0">
                  <a:pos x="T6" y="T7"/>
                </a:cxn>
                <a:cxn ang="0">
                  <a:pos x="T8" y="T9"/>
                </a:cxn>
              </a:cxnLst>
              <a:rect l="0" t="0" r="r" b="b"/>
              <a:pathLst>
                <a:path w="11" h="12">
                  <a:moveTo>
                    <a:pt x="3" y="0"/>
                  </a:moveTo>
                  <a:cubicBezTo>
                    <a:pt x="1" y="2"/>
                    <a:pt x="0" y="7"/>
                    <a:pt x="0" y="10"/>
                  </a:cubicBezTo>
                  <a:cubicBezTo>
                    <a:pt x="2" y="11"/>
                    <a:pt x="5" y="12"/>
                    <a:pt x="8" y="12"/>
                  </a:cubicBezTo>
                  <a:cubicBezTo>
                    <a:pt x="9" y="9"/>
                    <a:pt x="11" y="4"/>
                    <a:pt x="10" y="1"/>
                  </a:cubicBezTo>
                  <a:cubicBezTo>
                    <a:pt x="8" y="0"/>
                    <a:pt x="5" y="0"/>
                    <a:pt x="3" y="0"/>
                  </a:cubicBezTo>
                  <a:close/>
                </a:path>
              </a:pathLst>
            </a:custGeom>
            <a:noFill/>
            <a:ln w="28575"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KSO_Shape"/>
            <p:cNvSpPr/>
            <p:nvPr/>
          </p:nvSpPr>
          <p:spPr bwMode="auto">
            <a:xfrm rot="589353">
              <a:off x="811276" y="2050506"/>
              <a:ext cx="595127" cy="605811"/>
            </a:xfrm>
            <a:custGeom>
              <a:avLst/>
              <a:gdLst>
                <a:gd name="T0" fmla="*/ 542159 w 3294"/>
                <a:gd name="T1" fmla="*/ 1438813 h 3351"/>
                <a:gd name="T2" fmla="*/ 799000 w 3294"/>
                <a:gd name="T3" fmla="*/ 921421 h 3351"/>
                <a:gd name="T4" fmla="*/ 1095065 w 3294"/>
                <a:gd name="T5" fmla="*/ 449159 h 3351"/>
                <a:gd name="T6" fmla="*/ 1337398 w 3294"/>
                <a:gd name="T7" fmla="*/ 142377 h 3351"/>
                <a:gd name="T8" fmla="*/ 1452922 w 3294"/>
                <a:gd name="T9" fmla="*/ 45131 h 3351"/>
                <a:gd name="T10" fmla="*/ 1594238 w 3294"/>
                <a:gd name="T11" fmla="*/ 15581 h 3351"/>
                <a:gd name="T12" fmla="*/ 1744151 w 3294"/>
                <a:gd name="T13" fmla="*/ 0 h 3351"/>
                <a:gd name="T14" fmla="*/ 1769943 w 3294"/>
                <a:gd name="T15" fmla="*/ 19879 h 3351"/>
                <a:gd name="T16" fmla="*/ 1760809 w 3294"/>
                <a:gd name="T17" fmla="*/ 44056 h 3351"/>
                <a:gd name="T18" fmla="*/ 1707076 w 3294"/>
                <a:gd name="T19" fmla="*/ 95097 h 3351"/>
                <a:gd name="T20" fmla="*/ 1218649 w 3294"/>
                <a:gd name="T21" fmla="*/ 704363 h 3351"/>
                <a:gd name="T22" fmla="*/ 773208 w 3294"/>
                <a:gd name="T23" fmla="*/ 1550566 h 3351"/>
                <a:gd name="T24" fmla="*/ 673803 w 3294"/>
                <a:gd name="T25" fmla="*/ 1763325 h 3351"/>
                <a:gd name="T26" fmla="*/ 503472 w 3294"/>
                <a:gd name="T27" fmla="*/ 1800397 h 3351"/>
                <a:gd name="T28" fmla="*/ 379888 w 3294"/>
                <a:gd name="T29" fmla="*/ 1779443 h 3351"/>
                <a:gd name="T30" fmla="*/ 298214 w 3294"/>
                <a:gd name="T31" fmla="*/ 1665542 h 3351"/>
                <a:gd name="T32" fmla="*/ 66091 w 3294"/>
                <a:gd name="T33" fmla="*/ 1371117 h 3351"/>
                <a:gd name="T34" fmla="*/ 0 w 3294"/>
                <a:gd name="T35" fmla="*/ 1265812 h 3351"/>
                <a:gd name="T36" fmla="*/ 72001 w 3294"/>
                <a:gd name="T37" fmla="*/ 1165879 h 3351"/>
                <a:gd name="T38" fmla="*/ 192362 w 3294"/>
                <a:gd name="T39" fmla="*/ 1115376 h 3351"/>
                <a:gd name="T40" fmla="*/ 342812 w 3294"/>
                <a:gd name="T41" fmla="*/ 1182535 h 3351"/>
                <a:gd name="T42" fmla="*/ 542159 w 3294"/>
                <a:gd name="T43" fmla="*/ 1438813 h 3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94" h="3351">
                  <a:moveTo>
                    <a:pt x="1009" y="2678"/>
                  </a:moveTo>
                  <a:cubicBezTo>
                    <a:pt x="1157" y="2345"/>
                    <a:pt x="1317" y="2024"/>
                    <a:pt x="1487" y="1715"/>
                  </a:cubicBezTo>
                  <a:cubicBezTo>
                    <a:pt x="1658" y="1407"/>
                    <a:pt x="1842" y="1113"/>
                    <a:pt x="2038" y="836"/>
                  </a:cubicBezTo>
                  <a:cubicBezTo>
                    <a:pt x="2235" y="558"/>
                    <a:pt x="2385" y="368"/>
                    <a:pt x="2489" y="265"/>
                  </a:cubicBezTo>
                  <a:cubicBezTo>
                    <a:pt x="2592" y="162"/>
                    <a:pt x="2664" y="101"/>
                    <a:pt x="2704" y="84"/>
                  </a:cubicBezTo>
                  <a:cubicBezTo>
                    <a:pt x="2743" y="66"/>
                    <a:pt x="2831" y="48"/>
                    <a:pt x="2967" y="29"/>
                  </a:cubicBezTo>
                  <a:cubicBezTo>
                    <a:pt x="3102" y="10"/>
                    <a:pt x="3195" y="0"/>
                    <a:pt x="3246" y="0"/>
                  </a:cubicBezTo>
                  <a:cubicBezTo>
                    <a:pt x="3278" y="0"/>
                    <a:pt x="3294" y="13"/>
                    <a:pt x="3294" y="37"/>
                  </a:cubicBezTo>
                  <a:cubicBezTo>
                    <a:pt x="3294" y="52"/>
                    <a:pt x="3288" y="67"/>
                    <a:pt x="3277" y="82"/>
                  </a:cubicBezTo>
                  <a:cubicBezTo>
                    <a:pt x="3265" y="96"/>
                    <a:pt x="3232" y="128"/>
                    <a:pt x="3177" y="177"/>
                  </a:cubicBezTo>
                  <a:cubicBezTo>
                    <a:pt x="2902" y="433"/>
                    <a:pt x="2599" y="811"/>
                    <a:pt x="2268" y="1311"/>
                  </a:cubicBezTo>
                  <a:cubicBezTo>
                    <a:pt x="1938" y="1811"/>
                    <a:pt x="1661" y="2336"/>
                    <a:pt x="1439" y="2886"/>
                  </a:cubicBezTo>
                  <a:cubicBezTo>
                    <a:pt x="1349" y="3106"/>
                    <a:pt x="1287" y="3238"/>
                    <a:pt x="1254" y="3282"/>
                  </a:cubicBezTo>
                  <a:cubicBezTo>
                    <a:pt x="1221" y="3328"/>
                    <a:pt x="1115" y="3351"/>
                    <a:pt x="937" y="3351"/>
                  </a:cubicBezTo>
                  <a:cubicBezTo>
                    <a:pt x="809" y="3351"/>
                    <a:pt x="732" y="3338"/>
                    <a:pt x="707" y="3312"/>
                  </a:cubicBezTo>
                  <a:cubicBezTo>
                    <a:pt x="682" y="3286"/>
                    <a:pt x="631" y="3215"/>
                    <a:pt x="555" y="3100"/>
                  </a:cubicBezTo>
                  <a:cubicBezTo>
                    <a:pt x="430" y="2907"/>
                    <a:pt x="286" y="2724"/>
                    <a:pt x="123" y="2552"/>
                  </a:cubicBezTo>
                  <a:cubicBezTo>
                    <a:pt x="41" y="2466"/>
                    <a:pt x="0" y="2400"/>
                    <a:pt x="0" y="2356"/>
                  </a:cubicBezTo>
                  <a:cubicBezTo>
                    <a:pt x="0" y="2295"/>
                    <a:pt x="45" y="2233"/>
                    <a:pt x="134" y="2170"/>
                  </a:cubicBezTo>
                  <a:cubicBezTo>
                    <a:pt x="224" y="2107"/>
                    <a:pt x="298" y="2076"/>
                    <a:pt x="358" y="2076"/>
                  </a:cubicBezTo>
                  <a:cubicBezTo>
                    <a:pt x="434" y="2076"/>
                    <a:pt x="527" y="2118"/>
                    <a:pt x="638" y="2201"/>
                  </a:cubicBezTo>
                  <a:cubicBezTo>
                    <a:pt x="749" y="2285"/>
                    <a:pt x="873" y="2444"/>
                    <a:pt x="1009" y="267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46" name="文本框 45"/>
          <p:cNvSpPr txBox="1"/>
          <p:nvPr/>
        </p:nvSpPr>
        <p:spPr>
          <a:xfrm>
            <a:off x="3175203" y="2132790"/>
            <a:ext cx="3577987" cy="521970"/>
          </a:xfrm>
          <a:prstGeom prst="rect">
            <a:avLst/>
          </a:prstGeom>
          <a:noFill/>
        </p:spPr>
        <p:txBody>
          <a:bodyPr wrap="square" rtlCol="0">
            <a:spAutoFit/>
          </a:bodyPr>
          <a:lstStyle/>
          <a:p>
            <a:r>
              <a:rPr lang="zh-CN" altLang="en-US" sz="2800" dirty="0">
                <a:solidFill>
                  <a:schemeClr val="accent1"/>
                </a:solidFill>
                <a:latin typeface="+mj-ea"/>
                <a:ea typeface="+mj-ea"/>
              </a:rPr>
              <a:t>前期工作</a:t>
            </a:r>
            <a:endParaRPr lang="zh-CN" altLang="en-US" sz="2800" dirty="0">
              <a:solidFill>
                <a:schemeClr val="accent1"/>
              </a:solidFill>
              <a:latin typeface="+mj-ea"/>
              <a:ea typeface="+mj-ea"/>
            </a:endParaRPr>
          </a:p>
        </p:txBody>
      </p:sp>
      <p:sp>
        <p:nvSpPr>
          <p:cNvPr id="59" name="文本框 58"/>
          <p:cNvSpPr txBox="1"/>
          <p:nvPr/>
        </p:nvSpPr>
        <p:spPr>
          <a:xfrm>
            <a:off x="3175203" y="3196656"/>
            <a:ext cx="3577987" cy="521970"/>
          </a:xfrm>
          <a:prstGeom prst="rect">
            <a:avLst/>
          </a:prstGeom>
          <a:noFill/>
        </p:spPr>
        <p:txBody>
          <a:bodyPr wrap="square" rtlCol="0">
            <a:spAutoFit/>
          </a:bodyPr>
          <a:lstStyle/>
          <a:p>
            <a:r>
              <a:rPr lang="zh-CN" altLang="en-US" sz="2800" dirty="0">
                <a:solidFill>
                  <a:schemeClr val="accent1"/>
                </a:solidFill>
                <a:latin typeface="+mj-ea"/>
                <a:ea typeface="+mj-ea"/>
              </a:rPr>
              <a:t>活动流程</a:t>
            </a:r>
            <a:endParaRPr lang="zh-CN" altLang="en-US" sz="2800" dirty="0">
              <a:solidFill>
                <a:schemeClr val="accent1"/>
              </a:solidFill>
              <a:latin typeface="+mj-ea"/>
              <a:ea typeface="+mj-ea"/>
            </a:endParaRPr>
          </a:p>
        </p:txBody>
      </p:sp>
      <p:sp>
        <p:nvSpPr>
          <p:cNvPr id="68" name="文本框 67"/>
          <p:cNvSpPr txBox="1"/>
          <p:nvPr/>
        </p:nvSpPr>
        <p:spPr>
          <a:xfrm>
            <a:off x="3175203" y="4260522"/>
            <a:ext cx="3577987" cy="521970"/>
          </a:xfrm>
          <a:prstGeom prst="rect">
            <a:avLst/>
          </a:prstGeom>
          <a:noFill/>
        </p:spPr>
        <p:txBody>
          <a:bodyPr wrap="square" rtlCol="0">
            <a:spAutoFit/>
          </a:bodyPr>
          <a:lstStyle/>
          <a:p>
            <a:r>
              <a:rPr lang="zh-CN" altLang="en-US" sz="2800" dirty="0">
                <a:solidFill>
                  <a:schemeClr val="accent1"/>
                </a:solidFill>
                <a:latin typeface="+mj-ea"/>
                <a:ea typeface="+mj-ea"/>
              </a:rPr>
              <a:t>人员安排</a:t>
            </a:r>
            <a:endParaRPr lang="zh-CN" altLang="en-US" sz="2800" dirty="0">
              <a:solidFill>
                <a:schemeClr val="accent1"/>
              </a:solidFill>
              <a:latin typeface="+mj-ea"/>
              <a:ea typeface="+mj-ea"/>
            </a:endParaRPr>
          </a:p>
        </p:txBody>
      </p:sp>
      <p:sp>
        <p:nvSpPr>
          <p:cNvPr id="2" name="Freeform 5"/>
          <p:cNvSpPr/>
          <p:nvPr/>
        </p:nvSpPr>
        <p:spPr bwMode="auto">
          <a:xfrm>
            <a:off x="1243166" y="5814905"/>
            <a:ext cx="5417431" cy="4571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3" name="Group 4"/>
          <p:cNvGrpSpPr>
            <a:grpSpLocks noChangeAspect="1"/>
          </p:cNvGrpSpPr>
          <p:nvPr/>
        </p:nvGrpSpPr>
        <p:grpSpPr bwMode="auto">
          <a:xfrm rot="394682">
            <a:off x="1581154" y="5092855"/>
            <a:ext cx="289391" cy="332128"/>
            <a:chOff x="2313" y="1295"/>
            <a:chExt cx="237" cy="272"/>
          </a:xfrm>
          <a:solidFill>
            <a:schemeClr val="tx1"/>
          </a:solidFill>
        </p:grpSpPr>
        <p:sp>
          <p:nvSpPr>
            <p:cNvPr id="4" name="Freeform 5"/>
            <p:cNvSpPr/>
            <p:nvPr/>
          </p:nvSpPr>
          <p:spPr bwMode="auto">
            <a:xfrm>
              <a:off x="2313" y="1539"/>
              <a:ext cx="114" cy="28"/>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 name="Freeform 6"/>
            <p:cNvSpPr/>
            <p:nvPr/>
          </p:nvSpPr>
          <p:spPr bwMode="auto">
            <a:xfrm>
              <a:off x="2379" y="1427"/>
              <a:ext cx="86" cy="56"/>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 name="Freeform 7"/>
            <p:cNvSpPr/>
            <p:nvPr/>
          </p:nvSpPr>
          <p:spPr bwMode="auto">
            <a:xfrm>
              <a:off x="2484" y="1295"/>
              <a:ext cx="66" cy="85"/>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grp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grpSp>
        <p:nvGrpSpPr>
          <p:cNvPr id="7" name="组合 6"/>
          <p:cNvGrpSpPr/>
          <p:nvPr/>
        </p:nvGrpSpPr>
        <p:grpSpPr>
          <a:xfrm>
            <a:off x="1971954" y="5025790"/>
            <a:ext cx="717336" cy="711539"/>
            <a:chOff x="689067" y="2050506"/>
            <a:chExt cx="717336" cy="711539"/>
          </a:xfrm>
        </p:grpSpPr>
        <p:sp>
          <p:nvSpPr>
            <p:cNvPr id="8" name="Freeform 11"/>
            <p:cNvSpPr/>
            <p:nvPr/>
          </p:nvSpPr>
          <p:spPr bwMode="auto">
            <a:xfrm rot="20671620">
              <a:off x="689067" y="2197662"/>
              <a:ext cx="521673" cy="564383"/>
            </a:xfrm>
            <a:custGeom>
              <a:avLst/>
              <a:gdLst>
                <a:gd name="T0" fmla="*/ 3 w 11"/>
                <a:gd name="T1" fmla="*/ 0 h 12"/>
                <a:gd name="T2" fmla="*/ 0 w 11"/>
                <a:gd name="T3" fmla="*/ 10 h 12"/>
                <a:gd name="T4" fmla="*/ 8 w 11"/>
                <a:gd name="T5" fmla="*/ 12 h 12"/>
                <a:gd name="T6" fmla="*/ 10 w 11"/>
                <a:gd name="T7" fmla="*/ 1 h 12"/>
                <a:gd name="T8" fmla="*/ 3 w 11"/>
                <a:gd name="T9" fmla="*/ 0 h 12"/>
              </a:gdLst>
              <a:ahLst/>
              <a:cxnLst>
                <a:cxn ang="0">
                  <a:pos x="T0" y="T1"/>
                </a:cxn>
                <a:cxn ang="0">
                  <a:pos x="T2" y="T3"/>
                </a:cxn>
                <a:cxn ang="0">
                  <a:pos x="T4" y="T5"/>
                </a:cxn>
                <a:cxn ang="0">
                  <a:pos x="T6" y="T7"/>
                </a:cxn>
                <a:cxn ang="0">
                  <a:pos x="T8" y="T9"/>
                </a:cxn>
              </a:cxnLst>
              <a:rect l="0" t="0" r="r" b="b"/>
              <a:pathLst>
                <a:path w="11" h="12">
                  <a:moveTo>
                    <a:pt x="3" y="0"/>
                  </a:moveTo>
                  <a:cubicBezTo>
                    <a:pt x="1" y="2"/>
                    <a:pt x="0" y="7"/>
                    <a:pt x="0" y="10"/>
                  </a:cubicBezTo>
                  <a:cubicBezTo>
                    <a:pt x="2" y="11"/>
                    <a:pt x="5" y="12"/>
                    <a:pt x="8" y="12"/>
                  </a:cubicBezTo>
                  <a:cubicBezTo>
                    <a:pt x="9" y="9"/>
                    <a:pt x="11" y="4"/>
                    <a:pt x="10" y="1"/>
                  </a:cubicBezTo>
                  <a:cubicBezTo>
                    <a:pt x="8" y="0"/>
                    <a:pt x="5" y="0"/>
                    <a:pt x="3" y="0"/>
                  </a:cubicBezTo>
                  <a:close/>
                </a:path>
              </a:pathLst>
            </a:custGeom>
            <a:noFill/>
            <a:ln w="28575"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KSO_Shape"/>
            <p:cNvSpPr/>
            <p:nvPr/>
          </p:nvSpPr>
          <p:spPr bwMode="auto">
            <a:xfrm rot="589353">
              <a:off x="811276" y="2050506"/>
              <a:ext cx="595127" cy="605811"/>
            </a:xfrm>
            <a:custGeom>
              <a:avLst/>
              <a:gdLst>
                <a:gd name="T0" fmla="*/ 542159 w 3294"/>
                <a:gd name="T1" fmla="*/ 1438813 h 3351"/>
                <a:gd name="T2" fmla="*/ 799000 w 3294"/>
                <a:gd name="T3" fmla="*/ 921421 h 3351"/>
                <a:gd name="T4" fmla="*/ 1095065 w 3294"/>
                <a:gd name="T5" fmla="*/ 449159 h 3351"/>
                <a:gd name="T6" fmla="*/ 1337398 w 3294"/>
                <a:gd name="T7" fmla="*/ 142377 h 3351"/>
                <a:gd name="T8" fmla="*/ 1452922 w 3294"/>
                <a:gd name="T9" fmla="*/ 45131 h 3351"/>
                <a:gd name="T10" fmla="*/ 1594238 w 3294"/>
                <a:gd name="T11" fmla="*/ 15581 h 3351"/>
                <a:gd name="T12" fmla="*/ 1744151 w 3294"/>
                <a:gd name="T13" fmla="*/ 0 h 3351"/>
                <a:gd name="T14" fmla="*/ 1769943 w 3294"/>
                <a:gd name="T15" fmla="*/ 19879 h 3351"/>
                <a:gd name="T16" fmla="*/ 1760809 w 3294"/>
                <a:gd name="T17" fmla="*/ 44056 h 3351"/>
                <a:gd name="T18" fmla="*/ 1707076 w 3294"/>
                <a:gd name="T19" fmla="*/ 95097 h 3351"/>
                <a:gd name="T20" fmla="*/ 1218649 w 3294"/>
                <a:gd name="T21" fmla="*/ 704363 h 3351"/>
                <a:gd name="T22" fmla="*/ 773208 w 3294"/>
                <a:gd name="T23" fmla="*/ 1550566 h 3351"/>
                <a:gd name="T24" fmla="*/ 673803 w 3294"/>
                <a:gd name="T25" fmla="*/ 1763325 h 3351"/>
                <a:gd name="T26" fmla="*/ 503472 w 3294"/>
                <a:gd name="T27" fmla="*/ 1800397 h 3351"/>
                <a:gd name="T28" fmla="*/ 379888 w 3294"/>
                <a:gd name="T29" fmla="*/ 1779443 h 3351"/>
                <a:gd name="T30" fmla="*/ 298214 w 3294"/>
                <a:gd name="T31" fmla="*/ 1665542 h 3351"/>
                <a:gd name="T32" fmla="*/ 66091 w 3294"/>
                <a:gd name="T33" fmla="*/ 1371117 h 3351"/>
                <a:gd name="T34" fmla="*/ 0 w 3294"/>
                <a:gd name="T35" fmla="*/ 1265812 h 3351"/>
                <a:gd name="T36" fmla="*/ 72001 w 3294"/>
                <a:gd name="T37" fmla="*/ 1165879 h 3351"/>
                <a:gd name="T38" fmla="*/ 192362 w 3294"/>
                <a:gd name="T39" fmla="*/ 1115376 h 3351"/>
                <a:gd name="T40" fmla="*/ 342812 w 3294"/>
                <a:gd name="T41" fmla="*/ 1182535 h 3351"/>
                <a:gd name="T42" fmla="*/ 542159 w 3294"/>
                <a:gd name="T43" fmla="*/ 1438813 h 3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94" h="3351">
                  <a:moveTo>
                    <a:pt x="1009" y="2678"/>
                  </a:moveTo>
                  <a:cubicBezTo>
                    <a:pt x="1157" y="2345"/>
                    <a:pt x="1317" y="2024"/>
                    <a:pt x="1487" y="1715"/>
                  </a:cubicBezTo>
                  <a:cubicBezTo>
                    <a:pt x="1658" y="1407"/>
                    <a:pt x="1842" y="1113"/>
                    <a:pt x="2038" y="836"/>
                  </a:cubicBezTo>
                  <a:cubicBezTo>
                    <a:pt x="2235" y="558"/>
                    <a:pt x="2385" y="368"/>
                    <a:pt x="2489" y="265"/>
                  </a:cubicBezTo>
                  <a:cubicBezTo>
                    <a:pt x="2592" y="162"/>
                    <a:pt x="2664" y="101"/>
                    <a:pt x="2704" y="84"/>
                  </a:cubicBezTo>
                  <a:cubicBezTo>
                    <a:pt x="2743" y="66"/>
                    <a:pt x="2831" y="48"/>
                    <a:pt x="2967" y="29"/>
                  </a:cubicBezTo>
                  <a:cubicBezTo>
                    <a:pt x="3102" y="10"/>
                    <a:pt x="3195" y="0"/>
                    <a:pt x="3246" y="0"/>
                  </a:cubicBezTo>
                  <a:cubicBezTo>
                    <a:pt x="3278" y="0"/>
                    <a:pt x="3294" y="13"/>
                    <a:pt x="3294" y="37"/>
                  </a:cubicBezTo>
                  <a:cubicBezTo>
                    <a:pt x="3294" y="52"/>
                    <a:pt x="3288" y="67"/>
                    <a:pt x="3277" y="82"/>
                  </a:cubicBezTo>
                  <a:cubicBezTo>
                    <a:pt x="3265" y="96"/>
                    <a:pt x="3232" y="128"/>
                    <a:pt x="3177" y="177"/>
                  </a:cubicBezTo>
                  <a:cubicBezTo>
                    <a:pt x="2902" y="433"/>
                    <a:pt x="2599" y="811"/>
                    <a:pt x="2268" y="1311"/>
                  </a:cubicBezTo>
                  <a:cubicBezTo>
                    <a:pt x="1938" y="1811"/>
                    <a:pt x="1661" y="2336"/>
                    <a:pt x="1439" y="2886"/>
                  </a:cubicBezTo>
                  <a:cubicBezTo>
                    <a:pt x="1349" y="3106"/>
                    <a:pt x="1287" y="3238"/>
                    <a:pt x="1254" y="3282"/>
                  </a:cubicBezTo>
                  <a:cubicBezTo>
                    <a:pt x="1221" y="3328"/>
                    <a:pt x="1115" y="3351"/>
                    <a:pt x="937" y="3351"/>
                  </a:cubicBezTo>
                  <a:cubicBezTo>
                    <a:pt x="809" y="3351"/>
                    <a:pt x="732" y="3338"/>
                    <a:pt x="707" y="3312"/>
                  </a:cubicBezTo>
                  <a:cubicBezTo>
                    <a:pt x="682" y="3286"/>
                    <a:pt x="631" y="3215"/>
                    <a:pt x="555" y="3100"/>
                  </a:cubicBezTo>
                  <a:cubicBezTo>
                    <a:pt x="430" y="2907"/>
                    <a:pt x="286" y="2724"/>
                    <a:pt x="123" y="2552"/>
                  </a:cubicBezTo>
                  <a:cubicBezTo>
                    <a:pt x="41" y="2466"/>
                    <a:pt x="0" y="2400"/>
                    <a:pt x="0" y="2356"/>
                  </a:cubicBezTo>
                  <a:cubicBezTo>
                    <a:pt x="0" y="2295"/>
                    <a:pt x="45" y="2233"/>
                    <a:pt x="134" y="2170"/>
                  </a:cubicBezTo>
                  <a:cubicBezTo>
                    <a:pt x="224" y="2107"/>
                    <a:pt x="298" y="2076"/>
                    <a:pt x="358" y="2076"/>
                  </a:cubicBezTo>
                  <a:cubicBezTo>
                    <a:pt x="434" y="2076"/>
                    <a:pt x="527" y="2118"/>
                    <a:pt x="638" y="2201"/>
                  </a:cubicBezTo>
                  <a:cubicBezTo>
                    <a:pt x="749" y="2285"/>
                    <a:pt x="873" y="2444"/>
                    <a:pt x="1009" y="267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0" name="文本框 9"/>
          <p:cNvSpPr txBox="1"/>
          <p:nvPr/>
        </p:nvSpPr>
        <p:spPr>
          <a:xfrm>
            <a:off x="3222193" y="5266997"/>
            <a:ext cx="3577987" cy="521970"/>
          </a:xfrm>
          <a:prstGeom prst="rect">
            <a:avLst/>
          </a:prstGeom>
          <a:noFill/>
        </p:spPr>
        <p:txBody>
          <a:bodyPr wrap="square" rtlCol="0">
            <a:spAutoFit/>
          </a:bodyPr>
          <a:lstStyle/>
          <a:p>
            <a:r>
              <a:rPr lang="zh-CN" altLang="en-US" sz="2800" dirty="0">
                <a:solidFill>
                  <a:schemeClr val="accent1"/>
                </a:solidFill>
                <a:latin typeface="+mj-ea"/>
                <a:ea typeface="+mj-ea"/>
              </a:rPr>
              <a:t>物资信息</a:t>
            </a:r>
            <a:endParaRPr lang="zh-CN" altLang="en-US" sz="2800" dirty="0">
              <a:solidFill>
                <a:schemeClr val="accent1"/>
              </a:solidFill>
              <a:latin typeface="+mj-ea"/>
              <a:ea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565785" y="260985"/>
          <a:ext cx="11059795" cy="6325870"/>
        </p:xfrm>
        <a:graphic>
          <a:graphicData uri="http://schemas.openxmlformats.org/drawingml/2006/table">
            <a:tbl>
              <a:tblPr firstRow="1" bandRow="1">
                <a:tableStyleId>{5C22544A-7EE6-4342-B048-85BDC9FD1C3A}</a:tableStyleId>
              </a:tblPr>
              <a:tblGrid>
                <a:gridCol w="1022350"/>
                <a:gridCol w="1200785"/>
                <a:gridCol w="6120130"/>
                <a:gridCol w="2716530"/>
              </a:tblGrid>
              <a:tr h="486410">
                <a:tc>
                  <a:txBody>
                    <a:bodyPr/>
                    <a:p>
                      <a:pPr algn="ctr">
                        <a:buNone/>
                      </a:pPr>
                      <a:r>
                        <a:rPr lang="zh-CN" altLang="en-US" sz="2400">
                          <a:solidFill>
                            <a:schemeClr val="tx1"/>
                          </a:solidFill>
                          <a:latin typeface="微软雅黑" panose="020B0503020204020204" charset="-122"/>
                          <a:ea typeface="微软雅黑" panose="020B0503020204020204" charset="-122"/>
                        </a:rPr>
                        <a:t>组</a:t>
                      </a:r>
                      <a:endParaRPr lang="zh-CN" altLang="en-US" sz="24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负责人</a:t>
                      </a:r>
                      <a:endParaRPr lang="zh-CN" altLang="en-US" sz="24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内容</a:t>
                      </a:r>
                      <a:endParaRPr lang="zh-CN" altLang="en-US" sz="24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备注</a:t>
                      </a:r>
                      <a:endParaRPr lang="zh-CN" altLang="en-US" sz="24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r>
              <a:tr h="1019810">
                <a:tc rowSpan="2">
                  <a:txBody>
                    <a:bodyPr/>
                    <a:p>
                      <a:pPr>
                        <a:buNone/>
                      </a:pPr>
                      <a:r>
                        <a:rPr lang="zh-CN" altLang="en-US" sz="2000">
                          <a:solidFill>
                            <a:schemeClr val="tx1"/>
                          </a:solidFill>
                          <a:latin typeface="微软雅黑" panose="020B0503020204020204" charset="-122"/>
                          <a:ea typeface="微软雅黑" panose="020B0503020204020204" charset="-122"/>
                        </a:rPr>
                        <a:t>报名组</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rowSpan="2">
                  <a:txBody>
                    <a:bodyPr/>
                    <a:p>
                      <a:pPr algn="ctr">
                        <a:buNone/>
                      </a:pPr>
                      <a:r>
                        <a:rPr lang="zh-CN" altLang="en-US" sz="2000">
                          <a:solidFill>
                            <a:schemeClr val="tx1"/>
                          </a:solidFill>
                          <a:latin typeface="微软雅黑" panose="020B0503020204020204" charset="-122"/>
                          <a:ea typeface="微软雅黑" panose="020B0503020204020204" charset="-122"/>
                        </a:rPr>
                        <a:t>雅婷</a:t>
                      </a:r>
                      <a:endParaRPr lang="zh-CN" altLang="en-US" sz="2000">
                        <a:solidFill>
                          <a:schemeClr val="tx1"/>
                        </a:solidFill>
                        <a:latin typeface="微软雅黑" panose="020B0503020204020204" charset="-122"/>
                        <a:ea typeface="微软雅黑" panose="020B0503020204020204" charset="-122"/>
                      </a:endParaRPr>
                    </a:p>
                    <a:p>
                      <a:pPr algn="ctr">
                        <a:lnSpc>
                          <a:spcPct val="100000"/>
                        </a:lnSpc>
                        <a:buNone/>
                      </a:pPr>
                      <a:r>
                        <a:rPr lang="zh-CN" altLang="en-US" sz="2000">
                          <a:solidFill>
                            <a:schemeClr val="tx1"/>
                          </a:solidFill>
                          <a:latin typeface="微软雅黑" panose="020B0503020204020204" charset="-122"/>
                          <a:ea typeface="微软雅黑" panose="020B0503020204020204" charset="-122"/>
                        </a:rPr>
                        <a:t>淑媛</a:t>
                      </a:r>
                      <a:endParaRPr lang="zh-CN" altLang="en-US" sz="2000">
                        <a:solidFill>
                          <a:schemeClr val="tx1"/>
                        </a:solidFill>
                        <a:latin typeface="微软雅黑" panose="020B0503020204020204" charset="-122"/>
                        <a:ea typeface="微软雅黑" panose="020B0503020204020204" charset="-122"/>
                      </a:endParaRPr>
                    </a:p>
                    <a:p>
                      <a:pPr algn="ctr">
                        <a:lnSpc>
                          <a:spcPct val="100000"/>
                        </a:lnSpc>
                        <a:buNone/>
                      </a:pPr>
                      <a:r>
                        <a:rPr lang="zh-CN" altLang="en-US" sz="2000">
                          <a:solidFill>
                            <a:schemeClr val="tx1"/>
                          </a:solidFill>
                          <a:latin typeface="微软雅黑" panose="020B0503020204020204" charset="-122"/>
                          <a:ea typeface="微软雅黑" panose="020B0503020204020204" charset="-122"/>
                        </a:rPr>
                        <a:t>若珩</a:t>
                      </a:r>
                      <a:endParaRPr lang="zh-CN" altLang="en-US" sz="2000">
                        <a:solidFill>
                          <a:schemeClr val="tx1"/>
                        </a:solidFill>
                        <a:latin typeface="微软雅黑" panose="020B0503020204020204" charset="-122"/>
                        <a:ea typeface="微软雅黑" panose="020B0503020204020204" charset="-122"/>
                      </a:endParaRPr>
                    </a:p>
                    <a:p>
                      <a:pPr algn="ctr">
                        <a:lnSpc>
                          <a:spcPct val="100000"/>
                        </a:lnSpc>
                        <a:buNone/>
                      </a:pPr>
                      <a:r>
                        <a:rPr lang="zh-CN" altLang="en-US" sz="2000">
                          <a:solidFill>
                            <a:schemeClr val="tx1"/>
                          </a:solidFill>
                          <a:latin typeface="微软雅黑" panose="020B0503020204020204" charset="-122"/>
                          <a:ea typeface="微软雅黑" panose="020B0503020204020204" charset="-122"/>
                        </a:rPr>
                        <a:t>罗涵</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r>
                        <a:rPr lang="zh-CN" altLang="en-US" sz="2000" b="0">
                          <a:solidFill>
                            <a:schemeClr val="tx1"/>
                          </a:solidFill>
                          <a:latin typeface="微软雅黑" panose="020B0503020204020204" charset="-122"/>
                          <a:ea typeface="微软雅黑" panose="020B0503020204020204" charset="-122"/>
                        </a:rPr>
                        <a:t>前期</a:t>
                      </a:r>
                      <a:r>
                        <a:rPr lang="zh-CN" altLang="en-US" sz="2000">
                          <a:solidFill>
                            <a:schemeClr val="tx1"/>
                          </a:solidFill>
                          <a:latin typeface="微软雅黑" panose="020B0503020204020204" charset="-122"/>
                          <a:ea typeface="微软雅黑" panose="020B0503020204020204" charset="-122"/>
                        </a:rPr>
                        <a:t>：</a:t>
                      </a:r>
                      <a:endParaRPr lang="zh-CN" altLang="en-US" sz="2000">
                        <a:solidFill>
                          <a:schemeClr val="tx1"/>
                        </a:solidFill>
                        <a:latin typeface="微软雅黑" panose="020B0503020204020204" charset="-122"/>
                        <a:ea typeface="微软雅黑" panose="020B0503020204020204" charset="-122"/>
                      </a:endParaRPr>
                    </a:p>
                    <a:p>
                      <a:pPr>
                        <a:buNone/>
                      </a:pPr>
                      <a:r>
                        <a:rPr lang="zh-CN" altLang="en-US" sz="2000">
                          <a:solidFill>
                            <a:schemeClr val="tx1"/>
                          </a:solidFill>
                          <a:latin typeface="微软雅黑" panose="020B0503020204020204" charset="-122"/>
                          <a:ea typeface="微软雅黑" panose="020B0503020204020204" charset="-122"/>
                        </a:rPr>
                        <a:t>①设计、放出、收集、整理报名问卷；</a:t>
                      </a:r>
                      <a:endParaRPr lang="zh-CN" altLang="en-US" sz="2000">
                        <a:solidFill>
                          <a:schemeClr val="tx1"/>
                        </a:solidFill>
                        <a:latin typeface="微软雅黑" panose="020B0503020204020204" charset="-122"/>
                        <a:ea typeface="微软雅黑" panose="020B0503020204020204" charset="-122"/>
                      </a:endParaRPr>
                    </a:p>
                    <a:p>
                      <a:pPr>
                        <a:buNone/>
                      </a:pPr>
                      <a:r>
                        <a:rPr lang="zh-CN" altLang="en-US" sz="2000">
                          <a:solidFill>
                            <a:schemeClr val="tx1"/>
                          </a:solidFill>
                          <a:latin typeface="微软雅黑" panose="020B0503020204020204" charset="-122"/>
                          <a:ea typeface="微软雅黑" panose="020B0503020204020204" charset="-122"/>
                        </a:rPr>
                        <a:t>②筛选报名者，并进行分组，整理报名信息；</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r>
                        <a:rPr lang="zh-CN" altLang="en-US" sz="2000">
                          <a:solidFill>
                            <a:schemeClr val="tx1"/>
                          </a:solidFill>
                          <a:latin typeface="微软雅黑" panose="020B0503020204020204" charset="-122"/>
                          <a:ea typeface="微软雅黑" panose="020B0503020204020204" charset="-122"/>
                        </a:rPr>
                        <a:t>面向内部外部的报名</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r>
              <a:tr h="461645">
                <a:tc vMerge="1">
                  <a:tcPr/>
                </a:tc>
                <a:tc vMerge="1">
                  <a:tcPr/>
                </a:tc>
                <a:tc>
                  <a:txBody>
                    <a:bodyPr/>
                    <a:p>
                      <a:pPr>
                        <a:buNone/>
                      </a:pPr>
                      <a:r>
                        <a:rPr lang="zh-CN" altLang="en-US" sz="2000">
                          <a:solidFill>
                            <a:schemeClr val="tx1"/>
                          </a:solidFill>
                          <a:latin typeface="微软雅黑" panose="020B0503020204020204" charset="-122"/>
                          <a:ea typeface="微软雅黑" panose="020B0503020204020204" charset="-122"/>
                        </a:rPr>
                        <a:t>活动中：负责嘉宾和参与者签到及经历条子的发放</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endParaRPr lang="en-US" altLang="zh-CN"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r>
              <a:tr h="669925">
                <a:tc rowSpan="2">
                  <a:txBody>
                    <a:bodyPr/>
                    <a:p>
                      <a:pPr>
                        <a:buNone/>
                      </a:pPr>
                      <a:r>
                        <a:rPr lang="zh-CN" altLang="en-US" sz="2000">
                          <a:solidFill>
                            <a:schemeClr val="tx1"/>
                          </a:solidFill>
                          <a:latin typeface="微软雅黑" panose="020B0503020204020204" charset="-122"/>
                          <a:ea typeface="微软雅黑" panose="020B0503020204020204" charset="-122"/>
                        </a:rPr>
                        <a:t>游戏组</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rowSpan="2">
                  <a:txBody>
                    <a:bodyPr/>
                    <a:p>
                      <a:pPr algn="ctr">
                        <a:buNone/>
                      </a:pPr>
                      <a:r>
                        <a:rPr lang="zh-CN" altLang="en-US" sz="2000">
                          <a:solidFill>
                            <a:schemeClr val="tx1"/>
                          </a:solidFill>
                          <a:latin typeface="微软雅黑" panose="020B0503020204020204" charset="-122"/>
                          <a:ea typeface="微软雅黑" panose="020B0503020204020204" charset="-122"/>
                        </a:rPr>
                        <a:t>佳玉</a:t>
                      </a:r>
                      <a:endParaRPr lang="zh-CN" altLang="en-US" sz="2000">
                        <a:solidFill>
                          <a:schemeClr val="tx1"/>
                        </a:solidFill>
                        <a:latin typeface="微软雅黑" panose="020B0503020204020204" charset="-122"/>
                        <a:ea typeface="微软雅黑" panose="020B0503020204020204" charset="-122"/>
                      </a:endParaRPr>
                    </a:p>
                    <a:p>
                      <a:pPr algn="ctr">
                        <a:buNone/>
                      </a:pPr>
                      <a:r>
                        <a:rPr lang="zh-CN" altLang="en-US" sz="2000">
                          <a:solidFill>
                            <a:schemeClr val="tx1"/>
                          </a:solidFill>
                          <a:latin typeface="微软雅黑" panose="020B0503020204020204" charset="-122"/>
                          <a:ea typeface="微软雅黑" panose="020B0503020204020204" charset="-122"/>
                        </a:rPr>
                        <a:t>梓涵</a:t>
                      </a:r>
                      <a:endParaRPr lang="zh-CN" altLang="en-US" sz="2000">
                        <a:solidFill>
                          <a:schemeClr val="tx1"/>
                        </a:solidFill>
                        <a:latin typeface="微软雅黑" panose="020B0503020204020204" charset="-122"/>
                        <a:ea typeface="微软雅黑" panose="020B0503020204020204" charset="-122"/>
                      </a:endParaRPr>
                    </a:p>
                    <a:p>
                      <a:pPr algn="ctr">
                        <a:buNone/>
                      </a:pPr>
                      <a:r>
                        <a:rPr lang="zh-CN" altLang="en-US" sz="2000">
                          <a:solidFill>
                            <a:schemeClr val="tx1"/>
                          </a:solidFill>
                          <a:latin typeface="微软雅黑" panose="020B0503020204020204" charset="-122"/>
                          <a:ea typeface="微软雅黑" panose="020B0503020204020204" charset="-122"/>
                        </a:rPr>
                        <a:t>依岚</a:t>
                      </a:r>
                      <a:endParaRPr lang="zh-CN" altLang="en-US" sz="2000">
                        <a:solidFill>
                          <a:schemeClr val="tx1"/>
                        </a:solidFill>
                        <a:latin typeface="微软雅黑" panose="020B0503020204020204" charset="-122"/>
                        <a:ea typeface="微软雅黑" panose="020B0503020204020204" charset="-122"/>
                      </a:endParaRPr>
                    </a:p>
                    <a:p>
                      <a:pPr algn="ctr">
                        <a:buNone/>
                      </a:pPr>
                      <a:r>
                        <a:rPr lang="zh-CN" altLang="en-US" sz="2000">
                          <a:solidFill>
                            <a:schemeClr val="tx1"/>
                          </a:solidFill>
                          <a:latin typeface="微软雅黑" panose="020B0503020204020204" charset="-122"/>
                          <a:ea typeface="微软雅黑" panose="020B0503020204020204" charset="-122"/>
                        </a:rPr>
                        <a:t>罗涵</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r>
                        <a:rPr lang="zh-CN" altLang="en-US" sz="2000">
                          <a:solidFill>
                            <a:schemeClr val="tx1"/>
                          </a:solidFill>
                          <a:latin typeface="微软雅黑" panose="020B0503020204020204" charset="-122"/>
                          <a:ea typeface="微软雅黑" panose="020B0503020204020204" charset="-122"/>
                        </a:rPr>
                        <a:t>前期：完善并熟悉游戏设计，确定和准备好相关用具和奖品</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r>
              <a:tr h="1019810">
                <a:tc vMerge="1">
                  <a:tcPr>
                    <a:solidFill>
                      <a:schemeClr val="bg1">
                        <a:lumMod val="10000"/>
                        <a:lumOff val="90000"/>
                        <a:alpha val="18000"/>
                      </a:schemeClr>
                    </a:solidFill>
                  </a:tcPr>
                </a:tc>
                <a:tc vMerge="1">
                  <a:tcPr>
                    <a:solidFill>
                      <a:schemeClr val="bg1">
                        <a:lumMod val="10000"/>
                        <a:lumOff val="90000"/>
                        <a:alpha val="18000"/>
                      </a:schemeClr>
                    </a:solidFill>
                  </a:tcPr>
                </a:tc>
                <a:tc>
                  <a:txBody>
                    <a:bodyPr/>
                    <a:p>
                      <a:pPr>
                        <a:buNone/>
                      </a:pPr>
                      <a:r>
                        <a:rPr lang="zh-CN" altLang="en-US" sz="2000">
                          <a:solidFill>
                            <a:schemeClr val="tx1"/>
                          </a:solidFill>
                          <a:latin typeface="微软雅黑" panose="020B0503020204020204" charset="-122"/>
                          <a:ea typeface="微软雅黑" panose="020B0503020204020204" charset="-122"/>
                        </a:rPr>
                        <a:t>活动中：</a:t>
                      </a:r>
                      <a:endParaRPr lang="zh-CN" altLang="en-US" sz="2000">
                        <a:solidFill>
                          <a:schemeClr val="tx1"/>
                        </a:solidFill>
                        <a:latin typeface="微软雅黑" panose="020B0503020204020204" charset="-122"/>
                        <a:ea typeface="微软雅黑" panose="020B0503020204020204" charset="-122"/>
                      </a:endParaRPr>
                    </a:p>
                    <a:p>
                      <a:pPr>
                        <a:buNone/>
                      </a:pPr>
                      <a:r>
                        <a:rPr lang="zh-CN" altLang="en-US" sz="2000">
                          <a:solidFill>
                            <a:schemeClr val="tx1"/>
                          </a:solidFill>
                          <a:latin typeface="微软雅黑" panose="020B0503020204020204" charset="-122"/>
                          <a:ea typeface="微软雅黑" panose="020B0503020204020204" charset="-122"/>
                        </a:rPr>
                        <a:t>①记录各组破冰游戏积分及获奖者；</a:t>
                      </a:r>
                      <a:endParaRPr lang="zh-CN" altLang="en-US" sz="2000">
                        <a:solidFill>
                          <a:schemeClr val="tx1"/>
                        </a:solidFill>
                        <a:latin typeface="微软雅黑" panose="020B0503020204020204" charset="-122"/>
                        <a:ea typeface="微软雅黑" panose="020B0503020204020204" charset="-122"/>
                      </a:endParaRPr>
                    </a:p>
                    <a:p>
                      <a:pPr>
                        <a:buNone/>
                      </a:pPr>
                      <a:r>
                        <a:rPr lang="zh-CN" altLang="en-US" sz="2000">
                          <a:solidFill>
                            <a:schemeClr val="tx1"/>
                          </a:solidFill>
                          <a:latin typeface="微软雅黑" panose="020B0503020204020204" charset="-122"/>
                          <a:ea typeface="微软雅黑" panose="020B0503020204020204" charset="-122"/>
                        </a:rPr>
                        <a:t>②必要时为各组游戏环节提供帮助；</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r>
              <a:tr h="402590">
                <a:tc rowSpan="3">
                  <a:txBody>
                    <a:bodyPr/>
                    <a:p>
                      <a:pPr>
                        <a:buNone/>
                      </a:pPr>
                      <a:r>
                        <a:rPr lang="zh-CN" altLang="en-US" sz="2000">
                          <a:solidFill>
                            <a:schemeClr val="tx1"/>
                          </a:solidFill>
                          <a:latin typeface="微软雅黑" panose="020B0503020204020204" charset="-122"/>
                          <a:ea typeface="微软雅黑" panose="020B0503020204020204" charset="-122"/>
                        </a:rPr>
                        <a:t>宣传组</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rowSpan="3">
                  <a:txBody>
                    <a:bodyPr/>
                    <a:p>
                      <a:pPr algn="ctr">
                        <a:buNone/>
                      </a:pPr>
                      <a:r>
                        <a:rPr lang="zh-CN" altLang="en-US" sz="2000">
                          <a:solidFill>
                            <a:schemeClr val="tx1"/>
                          </a:solidFill>
                          <a:latin typeface="微软雅黑" panose="020B0503020204020204" charset="-122"/>
                          <a:ea typeface="微软雅黑" panose="020B0503020204020204" charset="-122"/>
                        </a:rPr>
                        <a:t>剑野</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r>
                        <a:rPr lang="zh-CN" altLang="en-US" sz="2000">
                          <a:solidFill>
                            <a:schemeClr val="tx1"/>
                          </a:solidFill>
                          <a:latin typeface="微软雅黑" panose="020B0503020204020204" charset="-122"/>
                          <a:ea typeface="微软雅黑" panose="020B0503020204020204" charset="-122"/>
                        </a:rPr>
                        <a:t>前期：准备宣传工作</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r>
              <a:tr h="401955">
                <a:tc vMerge="1">
                  <a:tcPr>
                    <a:solidFill>
                      <a:schemeClr val="bg1">
                        <a:lumMod val="10000"/>
                        <a:lumOff val="90000"/>
                        <a:alpha val="10000"/>
                      </a:schemeClr>
                    </a:solidFill>
                  </a:tcPr>
                </a:tc>
                <a:tc vMerge="1">
                  <a:tcPr>
                    <a:solidFill>
                      <a:schemeClr val="bg1">
                        <a:lumMod val="10000"/>
                        <a:lumOff val="90000"/>
                        <a:alpha val="10000"/>
                      </a:schemeClr>
                    </a:solidFill>
                  </a:tcPr>
                </a:tc>
                <a:tc>
                  <a:txBody>
                    <a:bodyPr/>
                    <a:p>
                      <a:pPr>
                        <a:buNone/>
                      </a:pPr>
                      <a:r>
                        <a:rPr lang="zh-CN" altLang="en-US" sz="2000">
                          <a:solidFill>
                            <a:schemeClr val="tx1"/>
                          </a:solidFill>
                          <a:latin typeface="微软雅黑" panose="020B0503020204020204" charset="-122"/>
                          <a:ea typeface="微软雅黑" panose="020B0503020204020204" charset="-122"/>
                        </a:rPr>
                        <a:t>活动中：用照片和短视频记录活动</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r>
              <a:tr h="401955">
                <a:tc vMerge="1">
                  <a:tcPr>
                    <a:solidFill>
                      <a:schemeClr val="bg1">
                        <a:lumMod val="10000"/>
                        <a:lumOff val="90000"/>
                        <a:alpha val="10000"/>
                      </a:schemeClr>
                    </a:solidFill>
                  </a:tcPr>
                </a:tc>
                <a:tc vMerge="1">
                  <a:tcPr>
                    <a:solidFill>
                      <a:schemeClr val="bg1">
                        <a:lumMod val="10000"/>
                        <a:lumOff val="90000"/>
                        <a:alpha val="10000"/>
                      </a:schemeClr>
                    </a:solidFill>
                  </a:tcPr>
                </a:tc>
                <a:tc>
                  <a:txBody>
                    <a:bodyPr/>
                    <a:p>
                      <a:pPr>
                        <a:buNone/>
                      </a:pPr>
                      <a:r>
                        <a:rPr lang="zh-CN" altLang="en-US" sz="2000">
                          <a:solidFill>
                            <a:schemeClr val="tx1"/>
                          </a:solidFill>
                          <a:latin typeface="微软雅黑" panose="020B0503020204020204" charset="-122"/>
                          <a:ea typeface="微软雅黑" panose="020B0503020204020204" charset="-122"/>
                        </a:rPr>
                        <a:t>后期：制作活动回顾推送</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r>
              <a:tr h="1020445">
                <a:tc>
                  <a:txBody>
                    <a:bodyPr/>
                    <a:p>
                      <a:pPr>
                        <a:buNone/>
                      </a:pPr>
                      <a:r>
                        <a:rPr lang="zh-CN" altLang="en-US" sz="2000">
                          <a:solidFill>
                            <a:schemeClr val="tx1"/>
                          </a:solidFill>
                          <a:latin typeface="微软雅黑" panose="020B0503020204020204" charset="-122"/>
                          <a:ea typeface="微软雅黑" panose="020B0503020204020204" charset="-122"/>
                        </a:rPr>
                        <a:t>外联组</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lgn="ctr">
                        <a:buNone/>
                      </a:pPr>
                      <a:r>
                        <a:rPr lang="zh-CN" altLang="en-US" sz="2000">
                          <a:solidFill>
                            <a:schemeClr val="tx1"/>
                          </a:solidFill>
                          <a:latin typeface="微软雅黑" panose="020B0503020204020204" charset="-122"/>
                          <a:ea typeface="微软雅黑" panose="020B0503020204020204" charset="-122"/>
                        </a:rPr>
                        <a:t>雅婷</a:t>
                      </a:r>
                      <a:endParaRPr lang="zh-CN" altLang="en-US" sz="2000">
                        <a:solidFill>
                          <a:schemeClr val="tx1"/>
                        </a:solidFill>
                        <a:latin typeface="微软雅黑" panose="020B0503020204020204" charset="-122"/>
                        <a:ea typeface="微软雅黑" panose="020B0503020204020204" charset="-122"/>
                      </a:endParaRPr>
                    </a:p>
                    <a:p>
                      <a:pPr algn="ctr">
                        <a:buNone/>
                      </a:pPr>
                      <a:r>
                        <a:rPr lang="zh-CN" altLang="en-US" sz="2000">
                          <a:solidFill>
                            <a:schemeClr val="tx1"/>
                          </a:solidFill>
                          <a:latin typeface="微软雅黑" panose="020B0503020204020204" charset="-122"/>
                          <a:ea typeface="微软雅黑" panose="020B0503020204020204" charset="-122"/>
                        </a:rPr>
                        <a:t>展鸿</a:t>
                      </a:r>
                      <a:endParaRPr lang="zh-CN" altLang="en-US" sz="2000">
                        <a:solidFill>
                          <a:schemeClr val="tx1"/>
                        </a:solidFill>
                        <a:latin typeface="微软雅黑" panose="020B0503020204020204" charset="-122"/>
                        <a:ea typeface="微软雅黑" panose="020B0503020204020204" charset="-122"/>
                      </a:endParaRPr>
                    </a:p>
                    <a:p>
                      <a:pPr algn="ctr">
                        <a:buNone/>
                      </a:pPr>
                      <a:r>
                        <a:rPr lang="zh-CN" altLang="en-US" sz="2000">
                          <a:solidFill>
                            <a:schemeClr val="tx1"/>
                          </a:solidFill>
                          <a:latin typeface="微软雅黑" panose="020B0503020204020204" charset="-122"/>
                          <a:ea typeface="微软雅黑" panose="020B0503020204020204" charset="-122"/>
                        </a:rPr>
                        <a:t>罗涵</a:t>
                      </a:r>
                      <a:endParaRPr lang="en-US" altLang="zh-CN"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r>
                        <a:rPr lang="zh-CN" altLang="en-US" sz="2000">
                          <a:solidFill>
                            <a:schemeClr val="tx1"/>
                          </a:solidFill>
                          <a:latin typeface="微软雅黑" panose="020B0503020204020204" charset="-122"/>
                          <a:ea typeface="微软雅黑" panose="020B0503020204020204" charset="-122"/>
                        </a:rPr>
                        <a:t>前期：</a:t>
                      </a:r>
                      <a:endParaRPr lang="en-US" altLang="zh-CN" sz="2000">
                        <a:solidFill>
                          <a:schemeClr val="tx1"/>
                        </a:solidFill>
                        <a:latin typeface="微软雅黑" panose="020B0503020204020204" charset="-122"/>
                        <a:ea typeface="微软雅黑" panose="020B0503020204020204" charset="-122"/>
                      </a:endParaRPr>
                    </a:p>
                    <a:p>
                      <a:pPr>
                        <a:buNone/>
                      </a:pPr>
                      <a:r>
                        <a:rPr lang="zh-CN" altLang="en-US" sz="2000">
                          <a:solidFill>
                            <a:schemeClr val="tx1"/>
                          </a:solidFill>
                          <a:latin typeface="微软雅黑" panose="020B0503020204020204" charset="-122"/>
                          <a:ea typeface="微软雅黑" panose="020B0503020204020204" charset="-122"/>
                        </a:rPr>
                        <a:t>①联系场地</a:t>
                      </a:r>
                      <a:endParaRPr lang="zh-CN" altLang="en-US" sz="2000">
                        <a:solidFill>
                          <a:schemeClr val="tx1"/>
                        </a:solidFill>
                        <a:latin typeface="微软雅黑" panose="020B0503020204020204" charset="-122"/>
                        <a:ea typeface="微软雅黑" panose="020B0503020204020204" charset="-122"/>
                      </a:endParaRPr>
                    </a:p>
                    <a:p>
                      <a:pPr>
                        <a:buNone/>
                      </a:pPr>
                      <a:r>
                        <a:rPr lang="zh-CN" altLang="en-US" sz="2000">
                          <a:solidFill>
                            <a:schemeClr val="tx1"/>
                          </a:solidFill>
                          <a:latin typeface="微软雅黑" panose="020B0503020204020204" charset="-122"/>
                          <a:ea typeface="微软雅黑" panose="020B0503020204020204" charset="-122"/>
                        </a:rPr>
                        <a:t>②对接并培训嘉宾</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r>
                        <a:rPr lang="zh-CN" altLang="en-US" sz="2000">
                          <a:solidFill>
                            <a:schemeClr val="tx1"/>
                          </a:solidFill>
                          <a:latin typeface="微软雅黑" panose="020B0503020204020204" charset="-122"/>
                          <a:ea typeface="微软雅黑" panose="020B0503020204020204" charset="-122"/>
                        </a:rPr>
                        <a:t>帮助嘉宾熟悉流程及其中的配合工作</a:t>
                      </a: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r>
              <a:tr h="410210">
                <a:tc>
                  <a:txBody>
                    <a:bodyPr/>
                    <a:p>
                      <a:pPr>
                        <a:buNone/>
                      </a:pP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lgn="ctr">
                        <a:buNone/>
                      </a:pPr>
                      <a:endParaRPr lang="zh-CN" altLang="en-US" sz="2000">
                        <a:solidFill>
                          <a:schemeClr val="tx1"/>
                        </a:solidFill>
                        <a:latin typeface="微软雅黑" panose="020B0503020204020204" charset="-122"/>
                        <a:ea typeface="微软雅黑" panose="020B0503020204020204" charset="-122"/>
                      </a:endParaRPr>
                    </a:p>
                  </a:txBody>
                  <a:tcPr anchor="ctr" anchorCtr="0">
                    <a:solidFill>
                      <a:schemeClr val="bg1">
                        <a:lumMod val="10000"/>
                        <a:lumOff val="90000"/>
                        <a:alpha val="10000"/>
                      </a:schemeClr>
                    </a:solidFill>
                  </a:tcPr>
                </a:tc>
                <a:tc>
                  <a:txBody>
                    <a:bodyPr/>
                    <a:p>
                      <a:pPr>
                        <a:buNone/>
                      </a:pPr>
                      <a:endParaRPr lang="zh-CN" altLang="en-US" sz="2000">
                        <a:solidFill>
                          <a:schemeClr val="tx1"/>
                        </a:solidFill>
                        <a:latin typeface="微软雅黑" panose="020B0503020204020204" charset="-122"/>
                        <a:ea typeface="微软雅黑" panose="020B0503020204020204" charset="-122"/>
                      </a:endParaRPr>
                    </a:p>
                  </a:txBody>
                  <a:tcPr>
                    <a:solidFill>
                      <a:schemeClr val="bg1">
                        <a:lumMod val="10000"/>
                        <a:lumOff val="90000"/>
                        <a:alpha val="10000"/>
                      </a:schemeClr>
                    </a:solidFill>
                  </a:tcPr>
                </a:tc>
                <a:tc>
                  <a:txBody>
                    <a:bodyPr/>
                    <a:p>
                      <a:pPr>
                        <a:buNone/>
                      </a:pPr>
                      <a:endParaRPr lang="zh-CN" altLang="en-US" sz="2000">
                        <a:solidFill>
                          <a:schemeClr val="tx1"/>
                        </a:solidFill>
                        <a:latin typeface="微软雅黑" panose="020B0503020204020204" charset="-122"/>
                        <a:ea typeface="微软雅黑" panose="020B0503020204020204" charset="-122"/>
                      </a:endParaRPr>
                    </a:p>
                  </a:txBody>
                  <a:tcPr>
                    <a:solidFill>
                      <a:schemeClr val="bg1">
                        <a:lumMod val="10000"/>
                        <a:lumOff val="90000"/>
                        <a:alpha val="10000"/>
                      </a:schemeClr>
                    </a:solidFill>
                  </a:tcPr>
                </a:tc>
              </a:tr>
            </a:tbl>
          </a:graphicData>
        </a:graphic>
      </p:graphicFrame>
      <p:cxnSp>
        <p:nvCxnSpPr>
          <p:cNvPr id="3" name="直接连接符 2"/>
          <p:cNvCxnSpPr/>
          <p:nvPr/>
        </p:nvCxnSpPr>
        <p:spPr>
          <a:xfrm>
            <a:off x="563245" y="2220595"/>
            <a:ext cx="11069955" cy="1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51180" y="5135880"/>
            <a:ext cx="11083290" cy="3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551180" y="3936365"/>
            <a:ext cx="11080115"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63880" y="748665"/>
            <a:ext cx="11083925"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物资信息</a:t>
            </a:r>
            <a:endParaRPr lang="zh-CN" altLang="en-US" sz="4000" dirty="0"/>
          </a:p>
        </p:txBody>
      </p:sp>
      <p:sp>
        <p:nvSpPr>
          <p:cNvPr id="4" name="文本占位符 3"/>
          <p:cNvSpPr/>
          <p:nvPr>
            <p:ph type="body" idx="1"/>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0" name="表格 -1"/>
          <p:cNvGraphicFramePr/>
          <p:nvPr/>
        </p:nvGraphicFramePr>
        <p:xfrm>
          <a:off x="691515" y="278765"/>
          <a:ext cx="10727055" cy="6163945"/>
        </p:xfrm>
        <a:graphic>
          <a:graphicData uri="http://schemas.openxmlformats.org/drawingml/2006/table">
            <a:tbl>
              <a:tblPr firstRow="1" bandRow="1">
                <a:tableStyleId>{5C22544A-7EE6-4342-B048-85BDC9FD1C3A}</a:tableStyleId>
              </a:tblPr>
              <a:tblGrid>
                <a:gridCol w="614045"/>
                <a:gridCol w="2571115"/>
                <a:gridCol w="1115060"/>
                <a:gridCol w="614045"/>
                <a:gridCol w="666115"/>
                <a:gridCol w="5146675"/>
              </a:tblGrid>
              <a:tr h="589280">
                <a:tc>
                  <a:txBody>
                    <a:bodyPr/>
                    <a:p>
                      <a:pPr indent="0" algn="ctr">
                        <a:buNone/>
                      </a:pPr>
                      <a:r>
                        <a:rPr lang="zh-CN" altLang="en-US" sz="1800" b="1">
                          <a:solidFill>
                            <a:srgbClr val="E6E4E4"/>
                          </a:solidFill>
                          <a:latin typeface="微软雅黑" panose="020B0503020204020204" charset="-122"/>
                          <a:ea typeface="微软雅黑" panose="020B0503020204020204" charset="-122"/>
                          <a:cs typeface="微软雅黑" panose="020B0503020204020204" charset="-122"/>
                        </a:rPr>
                        <a:t>编号</a:t>
                      </a:r>
                      <a:endParaRPr lang="zh-CN" altLang="en-US" sz="1800" b="1">
                        <a:solidFill>
                          <a:srgbClr val="E6E4E4"/>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5911"/>
                    </a:solidFill>
                  </a:tcPr>
                </a:tc>
                <a:tc>
                  <a:txBody>
                    <a:bodyPr/>
                    <a:p>
                      <a:pPr indent="0" algn="ctr">
                        <a:buNone/>
                      </a:pPr>
                      <a:r>
                        <a:rPr lang="zh-CN" altLang="en-US" sz="1800" b="1">
                          <a:solidFill>
                            <a:srgbClr val="E6E4E4"/>
                          </a:solidFill>
                          <a:latin typeface="微软雅黑" panose="020B0503020204020204" charset="-122"/>
                          <a:ea typeface="微软雅黑" panose="020B0503020204020204" charset="-122"/>
                          <a:cs typeface="微软雅黑" panose="020B0503020204020204" charset="-122"/>
                        </a:rPr>
                        <a:t>物资名称</a:t>
                      </a:r>
                      <a:endParaRPr lang="zh-CN" altLang="en-US" sz="1800" b="1">
                        <a:solidFill>
                          <a:srgbClr val="E6E4E4"/>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5911"/>
                    </a:solidFill>
                  </a:tcPr>
                </a:tc>
                <a:tc>
                  <a:txBody>
                    <a:bodyPr/>
                    <a:p>
                      <a:pPr indent="0" algn="ctr">
                        <a:buNone/>
                      </a:pPr>
                      <a:r>
                        <a:rPr lang="zh-CN" altLang="en-US" sz="1800" b="1">
                          <a:solidFill>
                            <a:srgbClr val="DBDBDB"/>
                          </a:solidFill>
                          <a:latin typeface="微软雅黑" panose="020B0503020204020204" charset="-122"/>
                          <a:ea typeface="微软雅黑" panose="020B0503020204020204" charset="-122"/>
                          <a:cs typeface="微软雅黑" panose="020B0503020204020204" charset="-122"/>
                        </a:rPr>
                        <a:t>所需数量</a:t>
                      </a:r>
                      <a:endParaRPr lang="zh-CN" altLang="en-US" sz="1800" b="1">
                        <a:solidFill>
                          <a:srgbClr val="DBDBDB"/>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5911"/>
                    </a:solidFill>
                  </a:tcPr>
                </a:tc>
                <a:tc>
                  <a:txBody>
                    <a:bodyPr/>
                    <a:p>
                      <a:pPr indent="0" algn="ctr">
                        <a:buNone/>
                      </a:pPr>
                      <a:r>
                        <a:rPr lang="zh-CN" altLang="en-US" sz="1800" b="1">
                          <a:solidFill>
                            <a:srgbClr val="DBDBDB"/>
                          </a:solidFill>
                          <a:latin typeface="微软雅黑" panose="020B0503020204020204" charset="-122"/>
                          <a:ea typeface="微软雅黑" panose="020B0503020204020204" charset="-122"/>
                          <a:cs typeface="微软雅黑" panose="020B0503020204020204" charset="-122"/>
                        </a:rPr>
                        <a:t>单价</a:t>
                      </a:r>
                      <a:endParaRPr lang="zh-CN" altLang="en-US" sz="1800" b="1">
                        <a:solidFill>
                          <a:srgbClr val="DBDBDB"/>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5911"/>
                    </a:solidFill>
                  </a:tcPr>
                </a:tc>
                <a:tc>
                  <a:txBody>
                    <a:bodyPr/>
                    <a:p>
                      <a:pPr indent="0" algn="ctr">
                        <a:buNone/>
                      </a:pPr>
                      <a:r>
                        <a:rPr lang="zh-CN" altLang="en-US" sz="1800" b="1">
                          <a:solidFill>
                            <a:srgbClr val="DBDBDB"/>
                          </a:solidFill>
                          <a:latin typeface="微软雅黑" panose="020B0503020204020204" charset="-122"/>
                          <a:ea typeface="微软雅黑" panose="020B0503020204020204" charset="-122"/>
                          <a:cs typeface="微软雅黑" panose="020B0503020204020204" charset="-122"/>
                        </a:rPr>
                        <a:t>总额</a:t>
                      </a:r>
                      <a:endParaRPr lang="zh-CN" altLang="en-US" sz="1800" b="1">
                        <a:solidFill>
                          <a:srgbClr val="DBDBDB"/>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5911"/>
                    </a:solidFill>
                  </a:tcPr>
                </a:tc>
                <a:tc>
                  <a:txBody>
                    <a:bodyPr/>
                    <a:p>
                      <a:pPr indent="0" algn="ctr">
                        <a:buNone/>
                      </a:pPr>
                      <a:r>
                        <a:rPr lang="zh-CN" altLang="en-US" sz="1800" b="1">
                          <a:solidFill>
                            <a:srgbClr val="DBDBDB"/>
                          </a:solidFill>
                          <a:latin typeface="微软雅黑" panose="020B0503020204020204" charset="-122"/>
                          <a:ea typeface="微软雅黑" panose="020B0503020204020204" charset="-122"/>
                          <a:cs typeface="微软雅黑" panose="020B0503020204020204" charset="-122"/>
                        </a:rPr>
                        <a:t>备注</a:t>
                      </a:r>
                      <a:endParaRPr lang="zh-CN" altLang="en-US" sz="1800" b="1">
                        <a:solidFill>
                          <a:srgbClr val="DBDBDB"/>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5911"/>
                    </a:solidFill>
                  </a:tcPr>
                </a:tc>
              </a:tr>
              <a:tr h="429260">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名单表</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2</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签到与积分记录。按组别提前分好（每组最好不存在重名）</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8625">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2</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A4</a:t>
                      </a: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纸</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20+3+10</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折成三角名牌；加上嘉宾；打印兑奖券（）</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7990">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3</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马克笔</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5</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9895">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4</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桌子</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4</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活动用</a:t>
                      </a: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签到与堆放杂物</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8625">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5</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椅子</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40</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嘉宾</a:t>
                      </a: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受众</a:t>
                      </a: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工作人员</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9260">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6</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桌游（狼人杀、卧底）【待定】</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5</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7990">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7</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帐篷</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4(3+1)</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签到处与分组。</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8625">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8</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音响设备</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9260">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9</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horizon</a:t>
                      </a: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书签、明信片</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15</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奖品</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9260">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10</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经历纸条</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20+3+4</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根据报名表制作</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8625">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11</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易拉宝</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8625">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12</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矿泉水</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a:t>
                      </a: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（箱）</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8625">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13</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硬纸板（包括数字）</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FFFF"/>
                          </a:solidFill>
                          <a:latin typeface="微软雅黑" panose="020B0503020204020204" charset="-122"/>
                          <a:ea typeface="微软雅黑" panose="020B0503020204020204" charset="-122"/>
                          <a:cs typeface="微软雅黑" panose="020B0503020204020204" charset="-122"/>
                        </a:rPr>
                        <a:t>1+3</a:t>
                      </a:r>
                      <a:endParaRPr lang="en-US" altLang="zh-CN"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FFFFFF"/>
                          </a:solidFill>
                          <a:latin typeface="微软雅黑" panose="020B0503020204020204" charset="-122"/>
                          <a:ea typeface="微软雅黑" panose="020B0503020204020204" charset="-122"/>
                          <a:cs typeface="微软雅黑" panose="020B0503020204020204" charset="-122"/>
                        </a:rPr>
                        <a:t>贴帐篷上，方便分组；其中一张注明工作点（签到处）</a:t>
                      </a:r>
                      <a:endParaRPr lang="zh-CN" altLang="en-US" sz="1800" b="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8839" y="1772778"/>
            <a:ext cx="5928226" cy="2186453"/>
          </a:xfrm>
        </p:spPr>
        <p:txBody>
          <a:bodyPr/>
          <a:lstStyle/>
          <a:p>
            <a:r>
              <a:rPr lang="zh-CN" altLang="en-US" dirty="0"/>
              <a:t>活动概述</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276" y="432152"/>
            <a:ext cx="7882203" cy="909049"/>
          </a:xfrm>
        </p:spPr>
        <p:txBody>
          <a:bodyPr/>
          <a:lstStyle/>
          <a:p>
            <a:r>
              <a:rPr lang="zh-CN" altLang="en-US" sz="5400">
                <a:latin typeface="华文行楷" panose="02010800040101010101" pitchFamily="2" charset="-122"/>
                <a:ea typeface="华文行楷" panose="02010800040101010101" pitchFamily="2" charset="-122"/>
              </a:rPr>
              <a:t>活动概况</a:t>
            </a:r>
            <a:endParaRPr lang="zh-CN" altLang="en-US" sz="5400">
              <a:latin typeface="华文行楷" panose="02010800040101010101" pitchFamily="2" charset="-122"/>
              <a:ea typeface="华文行楷" panose="02010800040101010101" pitchFamily="2" charset="-122"/>
            </a:endParaRPr>
          </a:p>
        </p:txBody>
      </p:sp>
      <p:grpSp>
        <p:nvGrpSpPr>
          <p:cNvPr id="3" name="组合 2"/>
          <p:cNvGrpSpPr/>
          <p:nvPr/>
        </p:nvGrpSpPr>
        <p:grpSpPr>
          <a:xfrm>
            <a:off x="2345174" y="1619682"/>
            <a:ext cx="814695" cy="1190057"/>
            <a:chOff x="5866324" y="2162509"/>
            <a:chExt cx="2182579" cy="3188179"/>
          </a:xfrm>
        </p:grpSpPr>
        <p:grpSp>
          <p:nvGrpSpPr>
            <p:cNvPr id="15" name="Group 4"/>
            <p:cNvGrpSpPr>
              <a:grpSpLocks noChangeAspect="1"/>
            </p:cNvGrpSpPr>
            <p:nvPr/>
          </p:nvGrpSpPr>
          <p:grpSpPr bwMode="auto">
            <a:xfrm>
              <a:off x="5866324" y="2449613"/>
              <a:ext cx="1978203" cy="2901075"/>
              <a:chOff x="3232" y="1847"/>
              <a:chExt cx="911" cy="1336"/>
            </a:xfrm>
            <a:solidFill>
              <a:schemeClr val="accent1"/>
            </a:solidFill>
          </p:grpSpPr>
          <p:sp>
            <p:nvSpPr>
              <p:cNvPr id="16"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latin typeface="华文行楷" panose="02010800040101010101" pitchFamily="2" charset="-122"/>
                  <a:ea typeface="华文行楷" panose="02010800040101010101" pitchFamily="2" charset="-122"/>
                </a:endParaRPr>
              </a:p>
            </p:txBody>
          </p:sp>
          <p:sp>
            <p:nvSpPr>
              <p:cNvPr id="17"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latin typeface="华文行楷" panose="02010800040101010101" pitchFamily="2" charset="-122"/>
                  <a:ea typeface="华文行楷" panose="02010800040101010101" pitchFamily="2" charset="-122"/>
                </a:endParaRPr>
              </a:p>
            </p:txBody>
          </p:sp>
          <p:sp>
            <p:nvSpPr>
              <p:cNvPr id="19"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latin typeface="华文行楷" panose="02010800040101010101" pitchFamily="2" charset="-122"/>
                  <a:ea typeface="华文行楷" panose="02010800040101010101" pitchFamily="2" charset="-122"/>
                </a:endParaRPr>
              </a:p>
            </p:txBody>
          </p:sp>
          <p:sp>
            <p:nvSpPr>
              <p:cNvPr id="21"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latin typeface="华文行楷" panose="02010800040101010101" pitchFamily="2" charset="-122"/>
                  <a:ea typeface="华文行楷" panose="02010800040101010101" pitchFamily="2" charset="-122"/>
                </a:endParaRPr>
              </a:p>
            </p:txBody>
          </p:sp>
          <p:sp>
            <p:nvSpPr>
              <p:cNvPr id="24"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latin typeface="华文行楷" panose="02010800040101010101" pitchFamily="2" charset="-122"/>
                  <a:ea typeface="华文行楷" panose="02010800040101010101" pitchFamily="2" charset="-122"/>
                </a:endParaRPr>
              </a:p>
            </p:txBody>
          </p:sp>
          <p:sp>
            <p:nvSpPr>
              <p:cNvPr id="26"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latin typeface="华文行楷" panose="02010800040101010101" pitchFamily="2" charset="-122"/>
                  <a:ea typeface="华文行楷" panose="02010800040101010101" pitchFamily="2" charset="-122"/>
                </a:endParaRPr>
              </a:p>
            </p:txBody>
          </p:sp>
          <p:sp>
            <p:nvSpPr>
              <p:cNvPr id="27"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latin typeface="华文行楷" panose="02010800040101010101" pitchFamily="2" charset="-122"/>
                  <a:ea typeface="华文行楷" panose="02010800040101010101" pitchFamily="2" charset="-122"/>
                </a:endParaRPr>
              </a:p>
            </p:txBody>
          </p:sp>
        </p:grpSp>
        <p:sp>
          <p:nvSpPr>
            <p:cNvPr id="32" name="Freeform 812"/>
            <p:cNvSpPr/>
            <p:nvPr/>
          </p:nvSpPr>
          <p:spPr bwMode="auto">
            <a:xfrm flipH="1">
              <a:off x="6516330" y="2179330"/>
              <a:ext cx="45719" cy="344884"/>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latin typeface="华文行楷" panose="02010800040101010101" pitchFamily="2" charset="-122"/>
                <a:ea typeface="华文行楷" panose="02010800040101010101" pitchFamily="2" charset="-122"/>
              </a:endParaRPr>
            </a:p>
          </p:txBody>
        </p:sp>
        <p:sp>
          <p:nvSpPr>
            <p:cNvPr id="34" name="Freeform 814"/>
            <p:cNvSpPr/>
            <p:nvPr/>
          </p:nvSpPr>
          <p:spPr bwMode="auto">
            <a:xfrm rot="19471359" flipH="1">
              <a:off x="5984455" y="2447038"/>
              <a:ext cx="45719" cy="30066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latin typeface="华文行楷" panose="02010800040101010101" pitchFamily="2" charset="-122"/>
                <a:ea typeface="华文行楷" panose="02010800040101010101" pitchFamily="2" charset="-122"/>
              </a:endParaRPr>
            </a:p>
          </p:txBody>
        </p:sp>
        <p:sp>
          <p:nvSpPr>
            <p:cNvPr id="41" name="Freeform 814"/>
            <p:cNvSpPr/>
            <p:nvPr/>
          </p:nvSpPr>
          <p:spPr bwMode="auto">
            <a:xfrm rot="1307988" flipH="1">
              <a:off x="7229338" y="2162509"/>
              <a:ext cx="45719" cy="30066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latin typeface="华文行楷" panose="02010800040101010101" pitchFamily="2" charset="-122"/>
                <a:ea typeface="华文行楷" panose="02010800040101010101" pitchFamily="2" charset="-122"/>
              </a:endParaRPr>
            </a:p>
          </p:txBody>
        </p:sp>
        <p:sp>
          <p:nvSpPr>
            <p:cNvPr id="42" name="Freeform 812"/>
            <p:cNvSpPr/>
            <p:nvPr/>
          </p:nvSpPr>
          <p:spPr bwMode="auto">
            <a:xfrm rot="4180060" flipH="1">
              <a:off x="7853601" y="2509062"/>
              <a:ext cx="45719" cy="344884"/>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latin typeface="华文行楷" panose="02010800040101010101" pitchFamily="2" charset="-122"/>
                <a:ea typeface="华文行楷" panose="02010800040101010101" pitchFamily="2" charset="-122"/>
              </a:endParaRPr>
            </a:p>
          </p:txBody>
        </p:sp>
      </p:grpSp>
      <p:sp>
        <p:nvSpPr>
          <p:cNvPr id="30" name="Text Box 8"/>
          <p:cNvSpPr txBox="1">
            <a:spLocks noChangeArrowheads="1"/>
          </p:cNvSpPr>
          <p:nvPr/>
        </p:nvSpPr>
        <p:spPr bwMode="auto">
          <a:xfrm>
            <a:off x="243205" y="3038475"/>
            <a:ext cx="49428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800" dirty="0">
                <a:solidFill>
                  <a:schemeClr val="accent1"/>
                </a:solidFill>
                <a:latin typeface="华文行楷" panose="02010800040101010101" pitchFamily="2" charset="-122"/>
                <a:ea typeface="华文行楷" panose="02010800040101010101" pitchFamily="2" charset="-122"/>
                <a:sym typeface="+mn-ea"/>
              </a:rPr>
              <a:t>汕尾作为一个教育相对落后的地方，当地人普遍在英语学习上遇到很大的困难，甚至很多人因此也没有热情去学习英语。再者，学生日常学习基本以应试为主，很少真正有机会锻炼到其口语能力。所以，为给汕尾学子提供英语交流学习的平台，激发汕尾学子学习英语的热情，</a:t>
            </a:r>
            <a:r>
              <a:rPr lang="zh-CN" altLang="en-US" sz="1800" dirty="0">
                <a:solidFill>
                  <a:schemeClr val="accent1"/>
                </a:solidFill>
                <a:latin typeface="Migraffiti" panose="00020600040101010101" charset="-122"/>
                <a:ea typeface="Migraffiti" panose="00020600040101010101" charset="-122"/>
                <a:sym typeface="+mn-ea"/>
              </a:rPr>
              <a:t>Horizon</a:t>
            </a:r>
            <a:r>
              <a:rPr lang="zh-CN" altLang="en-US" sz="1800" dirty="0">
                <a:solidFill>
                  <a:schemeClr val="accent1"/>
                </a:solidFill>
                <a:latin typeface="华文行楷" panose="02010800040101010101" pitchFamily="2" charset="-122"/>
                <a:ea typeface="华文行楷" panose="02010800040101010101" pitchFamily="2" charset="-122"/>
                <a:sym typeface="+mn-ea"/>
              </a:rPr>
              <a:t>将于2017年寒假在汕尾城区转角咖啡厅面向汕尾学子举办英语沙龙活动。</a:t>
            </a:r>
            <a:endParaRPr lang="zh-CN" altLang="en-US" sz="1800" dirty="0">
              <a:solidFill>
                <a:schemeClr val="accent1"/>
              </a:solidFill>
              <a:latin typeface="华文行楷" panose="02010800040101010101" pitchFamily="2" charset="-122"/>
              <a:ea typeface="华文行楷" panose="02010800040101010101" pitchFamily="2" charset="-122"/>
              <a:sym typeface="+mn-ea"/>
            </a:endParaRPr>
          </a:p>
        </p:txBody>
      </p:sp>
      <p:sp>
        <p:nvSpPr>
          <p:cNvPr id="22" name="任意多边形 21"/>
          <p:cNvSpPr/>
          <p:nvPr/>
        </p:nvSpPr>
        <p:spPr>
          <a:xfrm>
            <a:off x="323215" y="2846070"/>
            <a:ext cx="4773295" cy="191770"/>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行楷" panose="02010800040101010101" pitchFamily="2" charset="-122"/>
              <a:ea typeface="华文行楷" panose="02010800040101010101" pitchFamily="2" charset="-122"/>
            </a:endParaRPr>
          </a:p>
        </p:txBody>
      </p:sp>
      <p:grpSp>
        <p:nvGrpSpPr>
          <p:cNvPr id="31" name="组合 30"/>
          <p:cNvGrpSpPr/>
          <p:nvPr/>
        </p:nvGrpSpPr>
        <p:grpSpPr>
          <a:xfrm>
            <a:off x="6144244" y="2149356"/>
            <a:ext cx="723819" cy="440398"/>
            <a:chOff x="745709" y="1904734"/>
            <a:chExt cx="1123829" cy="683779"/>
          </a:xfrm>
        </p:grpSpPr>
        <p:sp>
          <p:nvSpPr>
            <p:cNvPr id="33" name="Freeform 18"/>
            <p:cNvSpPr>
              <a:spLocks noEditPoints="1" noChangeArrowheads="1"/>
            </p:cNvSpPr>
            <p:nvPr/>
          </p:nvSpPr>
          <p:spPr bwMode="auto">
            <a:xfrm>
              <a:off x="74570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sp>
          <p:nvSpPr>
            <p:cNvPr id="35" name="Freeform 18"/>
            <p:cNvSpPr>
              <a:spLocks noEditPoints="1" noChangeArrowheads="1"/>
            </p:cNvSpPr>
            <p:nvPr/>
          </p:nvSpPr>
          <p:spPr bwMode="auto">
            <a:xfrm>
              <a:off x="139621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
        <p:nvSpPr>
          <p:cNvPr id="36" name="Text Box 8"/>
          <p:cNvSpPr txBox="1">
            <a:spLocks noChangeArrowheads="1"/>
          </p:cNvSpPr>
          <p:nvPr/>
        </p:nvSpPr>
        <p:spPr bwMode="auto">
          <a:xfrm>
            <a:off x="7227570" y="3078480"/>
            <a:ext cx="44862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just">
              <a:lnSpc>
                <a:spcPct val="150000"/>
              </a:lnSpc>
            </a:pPr>
            <a:r>
              <a:rPr lang="zh-CN" altLang="en-US" sz="2000" dirty="0">
                <a:solidFill>
                  <a:schemeClr val="accent1"/>
                </a:solidFill>
                <a:latin typeface="华文行楷" panose="02010800040101010101" pitchFamily="2" charset="-122"/>
                <a:ea typeface="华文行楷" panose="02010800040101010101" pitchFamily="2" charset="-122"/>
              </a:rPr>
              <a:t>目的：为汕尾学子提供用英语交流的平台，激发汕尾学子学习英语的热情</a:t>
            </a:r>
            <a:endParaRPr lang="zh-CN" altLang="en-US" sz="2000" dirty="0">
              <a:solidFill>
                <a:schemeClr val="accent1"/>
              </a:solidFill>
              <a:latin typeface="华文行楷" panose="02010800040101010101" pitchFamily="2" charset="-122"/>
              <a:ea typeface="华文行楷" panose="02010800040101010101" pitchFamily="2" charset="-122"/>
            </a:endParaRPr>
          </a:p>
        </p:txBody>
      </p:sp>
      <p:sp>
        <p:nvSpPr>
          <p:cNvPr id="40" name="Text Box 8"/>
          <p:cNvSpPr txBox="1">
            <a:spLocks noChangeArrowheads="1"/>
          </p:cNvSpPr>
          <p:nvPr/>
        </p:nvSpPr>
        <p:spPr bwMode="auto">
          <a:xfrm>
            <a:off x="7227570" y="1051560"/>
            <a:ext cx="44354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just">
              <a:lnSpc>
                <a:spcPct val="150000"/>
              </a:lnSpc>
            </a:pPr>
            <a:r>
              <a:rPr lang="zh-CN" altLang="en-US" sz="2000" dirty="0">
                <a:solidFill>
                  <a:schemeClr val="accent1"/>
                </a:solidFill>
                <a:latin typeface="华文行楷" panose="02010800040101010101" pitchFamily="2" charset="-122"/>
                <a:ea typeface="华文行楷" panose="02010800040101010101" pitchFamily="2" charset="-122"/>
              </a:rPr>
              <a:t>时间：2018年2月</a:t>
            </a:r>
            <a:r>
              <a:rPr lang="en-US" altLang="zh-CN" sz="2000" dirty="0">
                <a:solidFill>
                  <a:schemeClr val="accent1"/>
                </a:solidFill>
                <a:latin typeface="华文行楷" panose="02010800040101010101" pitchFamily="2" charset="-122"/>
                <a:ea typeface="华文行楷" panose="02010800040101010101" pitchFamily="2" charset="-122"/>
              </a:rPr>
              <a:t>2</a:t>
            </a:r>
            <a:r>
              <a:rPr lang="zh-CN" altLang="en-US" sz="2000" dirty="0">
                <a:solidFill>
                  <a:schemeClr val="accent1"/>
                </a:solidFill>
                <a:latin typeface="华文行楷" panose="02010800040101010101" pitchFamily="2" charset="-122"/>
                <a:ea typeface="华文行楷" panose="02010800040101010101" pitchFamily="2" charset="-122"/>
              </a:rPr>
              <a:t>号</a:t>
            </a:r>
            <a:r>
              <a:rPr lang="en-US" altLang="zh-CN" sz="2000" dirty="0">
                <a:solidFill>
                  <a:schemeClr val="accent1"/>
                </a:solidFill>
                <a:latin typeface="华文行楷" panose="02010800040101010101" pitchFamily="2" charset="-122"/>
                <a:ea typeface="华文行楷" panose="02010800040101010101" pitchFamily="2" charset="-122"/>
              </a:rPr>
              <a:t>19</a:t>
            </a:r>
            <a:r>
              <a:rPr lang="zh-CN" altLang="en-US" sz="2000" dirty="0">
                <a:solidFill>
                  <a:schemeClr val="accent1"/>
                </a:solidFill>
                <a:latin typeface="华文行楷" panose="02010800040101010101" pitchFamily="2" charset="-122"/>
                <a:ea typeface="华文行楷" panose="02010800040101010101" pitchFamily="2" charset="-122"/>
              </a:rPr>
              <a:t>：</a:t>
            </a:r>
            <a:r>
              <a:rPr lang="en-US" altLang="zh-CN" sz="2000" dirty="0">
                <a:solidFill>
                  <a:schemeClr val="accent1"/>
                </a:solidFill>
                <a:latin typeface="华文行楷" panose="02010800040101010101" pitchFamily="2" charset="-122"/>
                <a:ea typeface="华文行楷" panose="02010800040101010101" pitchFamily="2" charset="-122"/>
              </a:rPr>
              <a:t>30~21</a:t>
            </a:r>
            <a:r>
              <a:rPr lang="zh-CN" altLang="en-US" sz="2000" dirty="0">
                <a:solidFill>
                  <a:schemeClr val="accent1"/>
                </a:solidFill>
                <a:latin typeface="华文行楷" panose="02010800040101010101" pitchFamily="2" charset="-122"/>
                <a:ea typeface="华文行楷" panose="02010800040101010101" pitchFamily="2" charset="-122"/>
              </a:rPr>
              <a:t>：</a:t>
            </a:r>
            <a:r>
              <a:rPr lang="en-US" altLang="zh-CN" sz="2000" dirty="0">
                <a:solidFill>
                  <a:schemeClr val="accent1"/>
                </a:solidFill>
                <a:latin typeface="华文行楷" panose="02010800040101010101" pitchFamily="2" charset="-122"/>
                <a:ea typeface="华文行楷" panose="02010800040101010101" pitchFamily="2" charset="-122"/>
              </a:rPr>
              <a:t>30</a:t>
            </a:r>
            <a:endParaRPr lang="en-US" altLang="zh-CN" sz="2000" dirty="0">
              <a:solidFill>
                <a:schemeClr val="accent1"/>
              </a:solidFill>
              <a:latin typeface="华文行楷" panose="02010800040101010101" pitchFamily="2" charset="-122"/>
              <a:ea typeface="华文行楷" panose="02010800040101010101" pitchFamily="2" charset="-122"/>
            </a:endParaRPr>
          </a:p>
        </p:txBody>
      </p:sp>
      <p:grpSp>
        <p:nvGrpSpPr>
          <p:cNvPr id="43" name="组合 42"/>
          <p:cNvGrpSpPr/>
          <p:nvPr/>
        </p:nvGrpSpPr>
        <p:grpSpPr>
          <a:xfrm>
            <a:off x="6144244" y="3365311"/>
            <a:ext cx="723819" cy="440398"/>
            <a:chOff x="745709" y="1904734"/>
            <a:chExt cx="1123829" cy="683779"/>
          </a:xfrm>
        </p:grpSpPr>
        <p:sp>
          <p:nvSpPr>
            <p:cNvPr id="44" name="Freeform 18"/>
            <p:cNvSpPr>
              <a:spLocks noEditPoints="1" noChangeArrowheads="1"/>
            </p:cNvSpPr>
            <p:nvPr/>
          </p:nvSpPr>
          <p:spPr bwMode="auto">
            <a:xfrm>
              <a:off x="74570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sp>
          <p:nvSpPr>
            <p:cNvPr id="45" name="Freeform 18"/>
            <p:cNvSpPr>
              <a:spLocks noEditPoints="1" noChangeArrowheads="1"/>
            </p:cNvSpPr>
            <p:nvPr/>
          </p:nvSpPr>
          <p:spPr bwMode="auto">
            <a:xfrm>
              <a:off x="139621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
        <p:nvSpPr>
          <p:cNvPr id="46" name="Text Box 8"/>
          <p:cNvSpPr txBox="1">
            <a:spLocks noChangeArrowheads="1"/>
          </p:cNvSpPr>
          <p:nvPr/>
        </p:nvSpPr>
        <p:spPr bwMode="auto">
          <a:xfrm>
            <a:off x="7227570" y="2092960"/>
            <a:ext cx="44354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just">
              <a:lnSpc>
                <a:spcPct val="150000"/>
              </a:lnSpc>
            </a:pPr>
            <a:r>
              <a:rPr lang="zh-CN" altLang="en-US" sz="2000" dirty="0">
                <a:solidFill>
                  <a:schemeClr val="accent1"/>
                </a:solidFill>
                <a:latin typeface="华文行楷" panose="02010800040101010101" pitchFamily="2" charset="-122"/>
                <a:ea typeface="华文行楷" panose="02010800040101010101" pitchFamily="2" charset="-122"/>
              </a:rPr>
              <a:t>地点：马思聪广场 升川英语</a:t>
            </a:r>
            <a:endParaRPr lang="zh-CN" altLang="en-US" sz="2000" dirty="0">
              <a:solidFill>
                <a:schemeClr val="accent1"/>
              </a:solidFill>
              <a:latin typeface="华文行楷" panose="02010800040101010101" pitchFamily="2" charset="-122"/>
              <a:ea typeface="华文行楷" panose="02010800040101010101" pitchFamily="2" charset="-122"/>
            </a:endParaRPr>
          </a:p>
        </p:txBody>
      </p:sp>
      <p:grpSp>
        <p:nvGrpSpPr>
          <p:cNvPr id="47" name="组合 46"/>
          <p:cNvGrpSpPr/>
          <p:nvPr/>
        </p:nvGrpSpPr>
        <p:grpSpPr>
          <a:xfrm>
            <a:off x="6144244" y="4601621"/>
            <a:ext cx="723819" cy="440398"/>
            <a:chOff x="745709" y="1904734"/>
            <a:chExt cx="1123829" cy="683779"/>
          </a:xfrm>
        </p:grpSpPr>
        <p:sp>
          <p:nvSpPr>
            <p:cNvPr id="48" name="Freeform 18"/>
            <p:cNvSpPr>
              <a:spLocks noEditPoints="1" noChangeArrowheads="1"/>
            </p:cNvSpPr>
            <p:nvPr/>
          </p:nvSpPr>
          <p:spPr bwMode="auto">
            <a:xfrm>
              <a:off x="74570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sp>
          <p:nvSpPr>
            <p:cNvPr id="50" name="Freeform 18"/>
            <p:cNvSpPr>
              <a:spLocks noEditPoints="1" noChangeArrowheads="1"/>
            </p:cNvSpPr>
            <p:nvPr/>
          </p:nvSpPr>
          <p:spPr bwMode="auto">
            <a:xfrm>
              <a:off x="139621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
        <p:nvSpPr>
          <p:cNvPr id="5" name="Text Box 8"/>
          <p:cNvSpPr txBox="1">
            <a:spLocks noChangeArrowheads="1"/>
          </p:cNvSpPr>
          <p:nvPr/>
        </p:nvSpPr>
        <p:spPr bwMode="auto">
          <a:xfrm>
            <a:off x="7227570" y="4545330"/>
            <a:ext cx="447484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p>
            <a:pPr algn="just">
              <a:lnSpc>
                <a:spcPct val="150000"/>
              </a:lnSpc>
            </a:pPr>
            <a:r>
              <a:rPr lang="zh-CN" altLang="en-US" sz="2000" dirty="0">
                <a:solidFill>
                  <a:schemeClr val="accent1"/>
                </a:solidFill>
                <a:latin typeface="华文行楷" panose="02010800040101010101" pitchFamily="2" charset="-122"/>
                <a:ea typeface="华文行楷" panose="02010800040101010101" pitchFamily="2" charset="-122"/>
              </a:rPr>
              <a:t>受众：五校高中生（约20人）</a:t>
            </a:r>
            <a:endParaRPr lang="zh-CN" altLang="en-US" sz="2000" dirty="0">
              <a:solidFill>
                <a:schemeClr val="accent1"/>
              </a:solidFill>
              <a:latin typeface="华文行楷" panose="02010800040101010101" pitchFamily="2" charset="-122"/>
              <a:ea typeface="华文行楷" panose="02010800040101010101" pitchFamily="2" charset="-122"/>
            </a:endParaRPr>
          </a:p>
        </p:txBody>
      </p:sp>
      <p:sp>
        <p:nvSpPr>
          <p:cNvPr id="6" name="Text Box 8"/>
          <p:cNvSpPr txBox="1">
            <a:spLocks noChangeArrowheads="1"/>
          </p:cNvSpPr>
          <p:nvPr/>
        </p:nvSpPr>
        <p:spPr bwMode="auto">
          <a:xfrm>
            <a:off x="7227570" y="5590540"/>
            <a:ext cx="447484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algn="just">
              <a:lnSpc>
                <a:spcPct val="150000"/>
              </a:lnSpc>
            </a:pPr>
            <a:r>
              <a:rPr lang="zh-CN" altLang="en-US" sz="2000" dirty="0">
                <a:solidFill>
                  <a:schemeClr val="accent1"/>
                </a:solidFill>
                <a:latin typeface="华文行楷" panose="02010800040101010101" pitchFamily="2" charset="-122"/>
                <a:ea typeface="华文行楷" panose="02010800040101010101" pitchFamily="2" charset="-122"/>
              </a:rPr>
              <a:t>形式：参与者分组进行英语交流互动</a:t>
            </a:r>
            <a:endParaRPr lang="zh-CN" altLang="en-US" sz="2000" dirty="0">
              <a:solidFill>
                <a:schemeClr val="accent1"/>
              </a:solidFill>
              <a:latin typeface="华文行楷" panose="02010800040101010101" pitchFamily="2" charset="-122"/>
              <a:ea typeface="华文行楷" panose="02010800040101010101" pitchFamily="2" charset="-122"/>
            </a:endParaRPr>
          </a:p>
        </p:txBody>
      </p:sp>
      <p:grpSp>
        <p:nvGrpSpPr>
          <p:cNvPr id="7" name="组合 6"/>
          <p:cNvGrpSpPr/>
          <p:nvPr/>
        </p:nvGrpSpPr>
        <p:grpSpPr>
          <a:xfrm>
            <a:off x="6144244" y="1107321"/>
            <a:ext cx="723819" cy="440398"/>
            <a:chOff x="745709" y="1904734"/>
            <a:chExt cx="1123829" cy="683779"/>
          </a:xfrm>
        </p:grpSpPr>
        <p:sp>
          <p:nvSpPr>
            <p:cNvPr id="8" name="Freeform 18"/>
            <p:cNvSpPr>
              <a:spLocks noEditPoints="1" noChangeArrowheads="1"/>
            </p:cNvSpPr>
            <p:nvPr/>
          </p:nvSpPr>
          <p:spPr bwMode="auto">
            <a:xfrm>
              <a:off x="74570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sp>
          <p:nvSpPr>
            <p:cNvPr id="9" name="Freeform 18"/>
            <p:cNvSpPr>
              <a:spLocks noEditPoints="1" noChangeArrowheads="1"/>
            </p:cNvSpPr>
            <p:nvPr/>
          </p:nvSpPr>
          <p:spPr bwMode="auto">
            <a:xfrm>
              <a:off x="139621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10" name="组合 9"/>
          <p:cNvGrpSpPr/>
          <p:nvPr/>
        </p:nvGrpSpPr>
        <p:grpSpPr>
          <a:xfrm>
            <a:off x="6144244" y="5646301"/>
            <a:ext cx="723819" cy="440398"/>
            <a:chOff x="745709" y="1904734"/>
            <a:chExt cx="1123829" cy="683779"/>
          </a:xfrm>
        </p:grpSpPr>
        <p:sp>
          <p:nvSpPr>
            <p:cNvPr id="11" name="Freeform 18"/>
            <p:cNvSpPr>
              <a:spLocks noEditPoints="1" noChangeArrowheads="1"/>
            </p:cNvSpPr>
            <p:nvPr/>
          </p:nvSpPr>
          <p:spPr bwMode="auto">
            <a:xfrm>
              <a:off x="74570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sp>
          <p:nvSpPr>
            <p:cNvPr id="12" name="Freeform 18"/>
            <p:cNvSpPr>
              <a:spLocks noEditPoints="1" noChangeArrowheads="1"/>
            </p:cNvSpPr>
            <p:nvPr/>
          </p:nvSpPr>
          <p:spPr bwMode="auto">
            <a:xfrm>
              <a:off x="139621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nchorCtr="0"/>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
        <p:nvSpPr>
          <p:cNvPr id="4" name="文本框 3"/>
          <p:cNvSpPr txBox="1"/>
          <p:nvPr/>
        </p:nvSpPr>
        <p:spPr>
          <a:xfrm>
            <a:off x="1022350" y="2244090"/>
            <a:ext cx="3374390" cy="645160"/>
          </a:xfrm>
          <a:prstGeom prst="rect">
            <a:avLst/>
          </a:prstGeom>
          <a:noFill/>
        </p:spPr>
        <p:txBody>
          <a:bodyPr wrap="square" rtlCol="0">
            <a:spAutoFit/>
          </a:bodyPr>
          <a:p>
            <a:pPr algn="ctr"/>
            <a:r>
              <a:rPr lang="zh-CN" altLang="en-US" sz="3600">
                <a:latin typeface="华文行楷" panose="02010800040101010101" pitchFamily="2" charset="-122"/>
                <a:ea typeface="华文行楷" panose="02010800040101010101" pitchFamily="2" charset="-122"/>
              </a:rPr>
              <a:t>背            景</a:t>
            </a:r>
            <a:endParaRPr lang="zh-CN" altLang="en-US" sz="3600">
              <a:latin typeface="华文行楷" panose="02010800040101010101" pitchFamily="2" charset="-122"/>
              <a:ea typeface="华文行楷"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前期工作</a:t>
            </a:r>
            <a:endParaRPr lang="zh-CN" alt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报名组</a:t>
            </a:r>
            <a:endParaRPr lang="zh-CN" altLang="en-US" sz="4000"/>
          </a:p>
        </p:txBody>
      </p:sp>
      <p:grpSp>
        <p:nvGrpSpPr>
          <p:cNvPr id="7" name="组合 6"/>
          <p:cNvGrpSpPr/>
          <p:nvPr/>
        </p:nvGrpSpPr>
        <p:grpSpPr>
          <a:xfrm>
            <a:off x="5082540" y="1250950"/>
            <a:ext cx="6627495" cy="1413510"/>
            <a:chOff x="7338" y="2264"/>
            <a:chExt cx="10437" cy="2226"/>
          </a:xfrm>
        </p:grpSpPr>
        <p:sp>
          <p:nvSpPr>
            <p:cNvPr id="4" name="文本框 3"/>
            <p:cNvSpPr txBox="1"/>
            <p:nvPr/>
          </p:nvSpPr>
          <p:spPr>
            <a:xfrm>
              <a:off x="7338" y="2264"/>
              <a:ext cx="10437" cy="1113"/>
            </a:xfrm>
            <a:prstGeom prst="rect">
              <a:avLst/>
            </a:prstGeom>
            <a:noFill/>
            <a:ln>
              <a:solidFill>
                <a:srgbClr val="FFFFFF"/>
              </a:solidFill>
            </a:ln>
          </p:spPr>
          <p:txBody>
            <a:bodyPr wrap="square" rtlCol="0">
              <a:spAutoFit/>
            </a:bodyPr>
            <a:p>
              <a:r>
                <a:rPr lang="zh-CN" altLang="en-US" sz="2000"/>
                <a:t>外部：准备好宣传信息（主题部分的信息可以留到25~26号补充进去），准备好报名问卷</a:t>
              </a:r>
              <a:endParaRPr lang="zh-CN" altLang="en-US" sz="2000"/>
            </a:p>
          </p:txBody>
        </p:sp>
        <p:sp>
          <p:nvSpPr>
            <p:cNvPr id="5" name="文本框 4"/>
            <p:cNvSpPr txBox="1"/>
            <p:nvPr/>
          </p:nvSpPr>
          <p:spPr>
            <a:xfrm>
              <a:off x="7338" y="3377"/>
              <a:ext cx="10437" cy="1113"/>
            </a:xfrm>
            <a:prstGeom prst="rect">
              <a:avLst/>
            </a:prstGeom>
            <a:noFill/>
            <a:ln>
              <a:solidFill>
                <a:schemeClr val="tx1"/>
              </a:solidFill>
            </a:ln>
          </p:spPr>
          <p:txBody>
            <a:bodyPr wrap="square" rtlCol="0">
              <a:spAutoFit/>
            </a:bodyPr>
            <a:p>
              <a:r>
                <a:rPr lang="zh-CN" altLang="en-US" sz="2000"/>
                <a:t>内部：准备好活动说明，准备好报名问卷（问卷准备好就可以准备放出），或者自己去拉人</a:t>
              </a:r>
              <a:endParaRPr lang="zh-CN" altLang="en-US" sz="2000"/>
            </a:p>
          </p:txBody>
        </p:sp>
      </p:grpSp>
      <p:sp>
        <p:nvSpPr>
          <p:cNvPr id="6" name="五边形"/>
          <p:cNvSpPr/>
          <p:nvPr/>
        </p:nvSpPr>
        <p:spPr>
          <a:xfrm>
            <a:off x="2400300" y="1607185"/>
            <a:ext cx="2392680" cy="708025"/>
          </a:xfrm>
          <a:prstGeom prst="homePlat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a:solidFill>
                  <a:schemeClr val="bg1"/>
                </a:solidFill>
              </a:rPr>
              <a:t>完成报名准备</a:t>
            </a:r>
            <a:endParaRPr lang="zh-CN" altLang="en-US" sz="2000" b="1">
              <a:solidFill>
                <a:schemeClr val="bg1"/>
              </a:solidFill>
            </a:endParaRPr>
          </a:p>
        </p:txBody>
      </p:sp>
      <p:sp>
        <p:nvSpPr>
          <p:cNvPr id="8" name="棒"/>
          <p:cNvSpPr/>
          <p:nvPr/>
        </p:nvSpPr>
        <p:spPr>
          <a:xfrm>
            <a:off x="598805" y="1689100"/>
            <a:ext cx="1388110" cy="544195"/>
          </a:xfrm>
          <a:prstGeom prst="roundRect">
            <a:avLst>
              <a:gd name="adj" fmla="val 50000"/>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chemeClr val="bg1"/>
                </a:solidFill>
                <a:sym typeface="+mn-ea"/>
              </a:rPr>
              <a:t>1.29</a:t>
            </a:r>
            <a:r>
              <a:rPr lang="zh-CN" altLang="en-US" sz="2000" b="1">
                <a:solidFill>
                  <a:schemeClr val="bg1"/>
                </a:solidFill>
                <a:sym typeface="+mn-ea"/>
              </a:rPr>
              <a:t>前</a:t>
            </a:r>
            <a:endParaRPr lang="zh-CN" altLang="en-US" sz="2000" b="1">
              <a:solidFill>
                <a:schemeClr val="bg1"/>
              </a:solidFill>
              <a:sym typeface="+mn-ea"/>
            </a:endParaRPr>
          </a:p>
        </p:txBody>
      </p:sp>
      <p:grpSp>
        <p:nvGrpSpPr>
          <p:cNvPr id="9" name="组合 8"/>
          <p:cNvGrpSpPr/>
          <p:nvPr/>
        </p:nvGrpSpPr>
        <p:grpSpPr>
          <a:xfrm>
            <a:off x="5082540" y="4104640"/>
            <a:ext cx="6627495" cy="797560"/>
            <a:chOff x="7338" y="2749"/>
            <a:chExt cx="10437" cy="1256"/>
          </a:xfrm>
        </p:grpSpPr>
        <p:sp>
          <p:nvSpPr>
            <p:cNvPr id="10" name="文本框 9"/>
            <p:cNvSpPr txBox="1"/>
            <p:nvPr/>
          </p:nvSpPr>
          <p:spPr>
            <a:xfrm>
              <a:off x="7338" y="2749"/>
              <a:ext cx="10437" cy="628"/>
            </a:xfrm>
            <a:prstGeom prst="rect">
              <a:avLst/>
            </a:prstGeom>
            <a:noFill/>
            <a:ln>
              <a:solidFill>
                <a:srgbClr val="FFFFFF"/>
              </a:solidFill>
            </a:ln>
          </p:spPr>
          <p:txBody>
            <a:bodyPr wrap="square" rtlCol="0">
              <a:spAutoFit/>
            </a:bodyPr>
            <a:p>
              <a:r>
                <a:rPr lang="zh-CN" altLang="en-US" sz="2000"/>
                <a:t>外部：筛选出最终名单，并交给游戏组</a:t>
              </a:r>
              <a:endParaRPr lang="zh-CN" altLang="en-US" sz="2000"/>
            </a:p>
          </p:txBody>
        </p:sp>
        <p:sp>
          <p:nvSpPr>
            <p:cNvPr id="11" name="文本框 10"/>
            <p:cNvSpPr txBox="1"/>
            <p:nvPr/>
          </p:nvSpPr>
          <p:spPr>
            <a:xfrm>
              <a:off x="7338" y="3377"/>
              <a:ext cx="10437" cy="628"/>
            </a:xfrm>
            <a:prstGeom prst="rect">
              <a:avLst/>
            </a:prstGeom>
            <a:noFill/>
            <a:ln>
              <a:solidFill>
                <a:schemeClr val="tx1"/>
              </a:solidFill>
            </a:ln>
          </p:spPr>
          <p:txBody>
            <a:bodyPr wrap="square" rtlCol="0">
              <a:spAutoFit/>
            </a:bodyPr>
            <a:p>
              <a:r>
                <a:rPr lang="zh-CN" altLang="en-US" sz="2000"/>
                <a:t>内部：根据最终外部最终名单筛选出内部最终名单</a:t>
              </a:r>
              <a:endParaRPr lang="zh-CN" altLang="en-US" sz="2000"/>
            </a:p>
          </p:txBody>
        </p:sp>
      </p:grpSp>
      <p:sp>
        <p:nvSpPr>
          <p:cNvPr id="12" name="五边形"/>
          <p:cNvSpPr/>
          <p:nvPr/>
        </p:nvSpPr>
        <p:spPr>
          <a:xfrm>
            <a:off x="2400300" y="4152900"/>
            <a:ext cx="2392680" cy="708025"/>
          </a:xfrm>
          <a:prstGeom prst="homePlat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a:solidFill>
                  <a:schemeClr val="bg1"/>
                </a:solidFill>
              </a:rPr>
              <a:t>整理报名信息</a:t>
            </a:r>
            <a:endParaRPr lang="zh-CN" altLang="en-US" sz="2000" b="1">
              <a:solidFill>
                <a:schemeClr val="bg1"/>
              </a:solidFill>
            </a:endParaRPr>
          </a:p>
        </p:txBody>
      </p:sp>
      <p:sp>
        <p:nvSpPr>
          <p:cNvPr id="13" name="棒"/>
          <p:cNvSpPr/>
          <p:nvPr/>
        </p:nvSpPr>
        <p:spPr>
          <a:xfrm>
            <a:off x="598805" y="4234815"/>
            <a:ext cx="1388110" cy="544195"/>
          </a:xfrm>
          <a:prstGeom prst="roundRect">
            <a:avLst>
              <a:gd name="adj" fmla="val 50000"/>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chemeClr val="bg1"/>
                </a:solidFill>
                <a:sym typeface="+mn-ea"/>
              </a:rPr>
              <a:t>2.1</a:t>
            </a:r>
            <a:r>
              <a:rPr lang="zh-CN" altLang="en-US" sz="2000" b="1">
                <a:solidFill>
                  <a:schemeClr val="bg1"/>
                </a:solidFill>
                <a:sym typeface="+mn-ea"/>
              </a:rPr>
              <a:t>前</a:t>
            </a:r>
            <a:endParaRPr lang="zh-CN" altLang="en-US" sz="2000" b="1">
              <a:solidFill>
                <a:schemeClr val="bg1"/>
              </a:solidFill>
              <a:sym typeface="+mn-ea"/>
            </a:endParaRPr>
          </a:p>
        </p:txBody>
      </p:sp>
      <p:sp>
        <p:nvSpPr>
          <p:cNvPr id="15" name="五边形"/>
          <p:cNvSpPr/>
          <p:nvPr/>
        </p:nvSpPr>
        <p:spPr>
          <a:xfrm>
            <a:off x="1355090" y="2994660"/>
            <a:ext cx="4483100" cy="708025"/>
          </a:xfrm>
          <a:prstGeom prst="homePlat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chemeClr val="bg1"/>
                </a:solidFill>
              </a:rPr>
              <a:t>1.30</a:t>
            </a:r>
            <a:endParaRPr lang="en-US" altLang="zh-CN" sz="2000" b="1">
              <a:solidFill>
                <a:schemeClr val="bg1"/>
              </a:solidFill>
            </a:endParaRPr>
          </a:p>
          <a:p>
            <a:pPr algn="ctr" eaLnBrk="1" fontAlgn="auto" hangingPunct="1">
              <a:spcBef>
                <a:spcPts val="0"/>
              </a:spcBef>
              <a:spcAft>
                <a:spcPts val="0"/>
              </a:spcAft>
              <a:defRPr/>
            </a:pPr>
            <a:r>
              <a:rPr lang="zh-CN" altLang="en-US" sz="2000" b="1">
                <a:solidFill>
                  <a:schemeClr val="bg1"/>
                </a:solidFill>
              </a:rPr>
              <a:t>确定好嘉宾名单及主题</a:t>
            </a:r>
            <a:endParaRPr lang="zh-CN" altLang="en-US" sz="2000" b="1">
              <a:solidFill>
                <a:schemeClr val="bg1"/>
              </a:solidFill>
            </a:endParaRPr>
          </a:p>
        </p:txBody>
      </p:sp>
      <p:sp>
        <p:nvSpPr>
          <p:cNvPr id="17" name="五边形"/>
          <p:cNvSpPr/>
          <p:nvPr/>
        </p:nvSpPr>
        <p:spPr>
          <a:xfrm flipH="1">
            <a:off x="6489065" y="2994660"/>
            <a:ext cx="4470400" cy="708025"/>
          </a:xfrm>
          <a:prstGeom prst="homePlat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chemeClr val="bg1"/>
                </a:solidFill>
              </a:rPr>
              <a:t>1.31</a:t>
            </a:r>
            <a:endParaRPr lang="en-US" altLang="zh-CN" sz="2000" b="1">
              <a:solidFill>
                <a:schemeClr val="bg1"/>
              </a:solidFill>
            </a:endParaRPr>
          </a:p>
          <a:p>
            <a:pPr algn="ctr" eaLnBrk="1" fontAlgn="auto" hangingPunct="1">
              <a:spcBef>
                <a:spcPts val="0"/>
              </a:spcBef>
              <a:spcAft>
                <a:spcPts val="0"/>
              </a:spcAft>
              <a:defRPr/>
            </a:pPr>
            <a:r>
              <a:rPr lang="zh-CN" altLang="en-US" sz="2000" b="1">
                <a:solidFill>
                  <a:schemeClr val="bg1"/>
                </a:solidFill>
              </a:rPr>
              <a:t>放出外部问卷</a:t>
            </a:r>
            <a:endParaRPr lang="zh-CN" altLang="en-US" sz="2000" b="1">
              <a:solidFill>
                <a:schemeClr val="bg1"/>
              </a:solidFill>
            </a:endParaRPr>
          </a:p>
        </p:txBody>
      </p:sp>
      <p:sp>
        <p:nvSpPr>
          <p:cNvPr id="18" name="五边形"/>
          <p:cNvSpPr/>
          <p:nvPr/>
        </p:nvSpPr>
        <p:spPr>
          <a:xfrm>
            <a:off x="2400300" y="5531485"/>
            <a:ext cx="2392680" cy="708025"/>
          </a:xfrm>
          <a:prstGeom prst="homePlat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a:solidFill>
                  <a:schemeClr val="bg1"/>
                </a:solidFill>
              </a:rPr>
              <a:t>完成分组</a:t>
            </a:r>
            <a:endParaRPr lang="zh-CN" altLang="en-US" sz="2000" b="1">
              <a:solidFill>
                <a:schemeClr val="bg1"/>
              </a:solidFill>
            </a:endParaRPr>
          </a:p>
        </p:txBody>
      </p:sp>
      <p:sp>
        <p:nvSpPr>
          <p:cNvPr id="19" name="棒"/>
          <p:cNvSpPr/>
          <p:nvPr/>
        </p:nvSpPr>
        <p:spPr>
          <a:xfrm>
            <a:off x="598805" y="5613400"/>
            <a:ext cx="1388110" cy="544195"/>
          </a:xfrm>
          <a:prstGeom prst="roundRect">
            <a:avLst>
              <a:gd name="adj" fmla="val 50000"/>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chemeClr val="bg1"/>
                </a:solidFill>
                <a:sym typeface="+mn-ea"/>
              </a:rPr>
              <a:t>2.2</a:t>
            </a:r>
            <a:r>
              <a:rPr lang="zh-CN" altLang="en-US" sz="2000" b="1">
                <a:solidFill>
                  <a:schemeClr val="bg1"/>
                </a:solidFill>
                <a:sym typeface="+mn-ea"/>
              </a:rPr>
              <a:t>前</a:t>
            </a:r>
            <a:endParaRPr lang="zh-CN" altLang="en-US" sz="2000" b="1">
              <a:solidFill>
                <a:schemeClr val="bg1"/>
              </a:solidFill>
              <a:sym typeface="+mn-ea"/>
            </a:endParaRPr>
          </a:p>
        </p:txBody>
      </p:sp>
      <p:sp>
        <p:nvSpPr>
          <p:cNvPr id="20" name="文本框 19"/>
          <p:cNvSpPr txBox="1"/>
          <p:nvPr/>
        </p:nvSpPr>
        <p:spPr>
          <a:xfrm>
            <a:off x="5082540" y="5686425"/>
            <a:ext cx="6627495" cy="398780"/>
          </a:xfrm>
          <a:prstGeom prst="rect">
            <a:avLst/>
          </a:prstGeom>
          <a:noFill/>
          <a:ln>
            <a:solidFill>
              <a:schemeClr val="tx1"/>
            </a:solidFill>
          </a:ln>
        </p:spPr>
        <p:txBody>
          <a:bodyPr wrap="square" rtlCol="0">
            <a:spAutoFit/>
          </a:bodyPr>
          <a:p>
            <a:r>
              <a:rPr lang="zh-CN" altLang="en-US" sz="2000"/>
              <a:t>给参与者和嘉宾分好组</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a:t>游戏组</a:t>
            </a:r>
            <a:endParaRPr lang="zh-CN" altLang="en-US" sz="4000"/>
          </a:p>
        </p:txBody>
      </p:sp>
      <p:sp>
        <p:nvSpPr>
          <p:cNvPr id="18" name="五边形"/>
          <p:cNvSpPr/>
          <p:nvPr/>
        </p:nvSpPr>
        <p:spPr>
          <a:xfrm>
            <a:off x="2413635" y="1807210"/>
            <a:ext cx="2392680" cy="708025"/>
          </a:xfrm>
          <a:prstGeom prst="homePlat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a:solidFill>
                  <a:schemeClr val="bg1"/>
                </a:solidFill>
              </a:rPr>
              <a:t>确定游戏信息</a:t>
            </a:r>
            <a:endParaRPr lang="zh-CN" altLang="en-US" sz="2000" b="1">
              <a:solidFill>
                <a:schemeClr val="bg1"/>
              </a:solidFill>
            </a:endParaRPr>
          </a:p>
        </p:txBody>
      </p:sp>
      <p:sp>
        <p:nvSpPr>
          <p:cNvPr id="19" name="棒"/>
          <p:cNvSpPr/>
          <p:nvPr/>
        </p:nvSpPr>
        <p:spPr>
          <a:xfrm>
            <a:off x="612140" y="1889125"/>
            <a:ext cx="1388110" cy="544195"/>
          </a:xfrm>
          <a:prstGeom prst="roundRect">
            <a:avLst>
              <a:gd name="adj" fmla="val 50000"/>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chemeClr val="bg1"/>
                </a:solidFill>
                <a:sym typeface="+mn-ea"/>
              </a:rPr>
              <a:t>1.30</a:t>
            </a:r>
            <a:r>
              <a:rPr lang="zh-CN" altLang="en-US" sz="2000" b="1">
                <a:solidFill>
                  <a:schemeClr val="bg1"/>
                </a:solidFill>
                <a:sym typeface="+mn-ea"/>
              </a:rPr>
              <a:t>前</a:t>
            </a:r>
            <a:endParaRPr lang="zh-CN" altLang="en-US" sz="2000" b="1">
              <a:solidFill>
                <a:schemeClr val="bg1"/>
              </a:solidFill>
              <a:sym typeface="+mn-ea"/>
            </a:endParaRPr>
          </a:p>
        </p:txBody>
      </p:sp>
      <p:sp>
        <p:nvSpPr>
          <p:cNvPr id="16" name="文本框 15"/>
          <p:cNvSpPr txBox="1"/>
          <p:nvPr/>
        </p:nvSpPr>
        <p:spPr>
          <a:xfrm>
            <a:off x="5095875" y="1807210"/>
            <a:ext cx="6627495" cy="706755"/>
          </a:xfrm>
          <a:prstGeom prst="rect">
            <a:avLst/>
          </a:prstGeom>
          <a:noFill/>
          <a:ln>
            <a:solidFill>
              <a:schemeClr val="tx1"/>
            </a:solidFill>
          </a:ln>
        </p:spPr>
        <p:txBody>
          <a:bodyPr wrap="square" rtlCol="0">
            <a:spAutoFit/>
          </a:bodyPr>
          <a:p>
            <a:r>
              <a:rPr lang="zh-CN" altLang="en-US" sz="2000"/>
              <a:t>熟悉并有能力流畅完整地介绍游戏进行的流程；</a:t>
            </a:r>
            <a:endParaRPr lang="zh-CN" altLang="en-US" sz="2000"/>
          </a:p>
          <a:p>
            <a:r>
              <a:rPr lang="zh-CN" altLang="en-US" sz="2000"/>
              <a:t>确定奖品信息，</a:t>
            </a:r>
            <a:endParaRPr lang="zh-CN" altLang="en-US" sz="2000"/>
          </a:p>
        </p:txBody>
      </p:sp>
      <p:sp>
        <p:nvSpPr>
          <p:cNvPr id="30" name="五边形"/>
          <p:cNvSpPr/>
          <p:nvPr/>
        </p:nvSpPr>
        <p:spPr>
          <a:xfrm>
            <a:off x="2413635" y="3580765"/>
            <a:ext cx="2392680" cy="708025"/>
          </a:xfrm>
          <a:prstGeom prst="homePlat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a:solidFill>
                  <a:schemeClr val="bg1"/>
                </a:solidFill>
              </a:rPr>
              <a:t>准备好游戏</a:t>
            </a:r>
            <a:endParaRPr lang="zh-CN" altLang="en-US" sz="2000" b="1">
              <a:solidFill>
                <a:schemeClr val="bg1"/>
              </a:solidFill>
            </a:endParaRPr>
          </a:p>
        </p:txBody>
      </p:sp>
      <p:sp>
        <p:nvSpPr>
          <p:cNvPr id="31" name="棒"/>
          <p:cNvSpPr/>
          <p:nvPr/>
        </p:nvSpPr>
        <p:spPr>
          <a:xfrm>
            <a:off x="612140" y="3662680"/>
            <a:ext cx="1388110" cy="544195"/>
          </a:xfrm>
          <a:prstGeom prst="roundRect">
            <a:avLst>
              <a:gd name="adj" fmla="val 50000"/>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chemeClr val="bg1"/>
                </a:solidFill>
                <a:sym typeface="+mn-ea"/>
              </a:rPr>
              <a:t>2.1</a:t>
            </a:r>
            <a:r>
              <a:rPr lang="zh-CN" altLang="en-US" sz="2000" b="1">
                <a:solidFill>
                  <a:schemeClr val="bg1"/>
                </a:solidFill>
                <a:sym typeface="+mn-ea"/>
              </a:rPr>
              <a:t>前</a:t>
            </a:r>
            <a:endParaRPr lang="zh-CN" altLang="en-US" sz="2000" b="1">
              <a:solidFill>
                <a:schemeClr val="bg1"/>
              </a:solidFill>
              <a:sym typeface="+mn-ea"/>
            </a:endParaRPr>
          </a:p>
        </p:txBody>
      </p:sp>
      <p:sp>
        <p:nvSpPr>
          <p:cNvPr id="32" name="文本框 31"/>
          <p:cNvSpPr txBox="1"/>
          <p:nvPr/>
        </p:nvSpPr>
        <p:spPr>
          <a:xfrm>
            <a:off x="5095875" y="3427730"/>
            <a:ext cx="6627495" cy="1014730"/>
          </a:xfrm>
          <a:prstGeom prst="rect">
            <a:avLst/>
          </a:prstGeom>
          <a:noFill/>
          <a:ln>
            <a:solidFill>
              <a:schemeClr val="tx1"/>
            </a:solidFill>
          </a:ln>
        </p:spPr>
        <p:txBody>
          <a:bodyPr wrap="square" rtlCol="0">
            <a:spAutoFit/>
          </a:bodyPr>
          <a:p>
            <a:r>
              <a:rPr lang="zh-CN" altLang="en-US" sz="2000"/>
              <a:t>准备好游戏材料：给每人的经历编号，并且分配好给参与者的条子，做好积分表，准备好奖品；</a:t>
            </a:r>
            <a:endParaRPr lang="zh-CN" altLang="en-US" sz="2000"/>
          </a:p>
          <a:p>
            <a:r>
              <a:rPr lang="zh-CN" altLang="en-US" sz="2000"/>
              <a:t>准备好活动反馈表</a:t>
            </a:r>
            <a:endParaRPr lang="zh-CN" altLang="en-US" sz="2000"/>
          </a:p>
        </p:txBody>
      </p:sp>
      <p:sp>
        <p:nvSpPr>
          <p:cNvPr id="3" name="五边形"/>
          <p:cNvSpPr/>
          <p:nvPr/>
        </p:nvSpPr>
        <p:spPr>
          <a:xfrm>
            <a:off x="2413635" y="5288280"/>
            <a:ext cx="2392680" cy="708025"/>
          </a:xfrm>
          <a:prstGeom prst="homePlat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a:solidFill>
                  <a:schemeClr val="bg1"/>
                </a:solidFill>
              </a:rPr>
              <a:t>嘉宾培训</a:t>
            </a:r>
            <a:endParaRPr lang="zh-CN" altLang="en-US" sz="2000" b="1">
              <a:solidFill>
                <a:schemeClr val="bg1"/>
              </a:solidFill>
            </a:endParaRPr>
          </a:p>
        </p:txBody>
      </p:sp>
      <p:sp>
        <p:nvSpPr>
          <p:cNvPr id="4" name="棒"/>
          <p:cNvSpPr/>
          <p:nvPr/>
        </p:nvSpPr>
        <p:spPr>
          <a:xfrm>
            <a:off x="612140" y="5370195"/>
            <a:ext cx="1388110" cy="544195"/>
          </a:xfrm>
          <a:prstGeom prst="roundRect">
            <a:avLst>
              <a:gd name="adj" fmla="val 50000"/>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chemeClr val="bg1"/>
                </a:solidFill>
                <a:sym typeface="+mn-ea"/>
              </a:rPr>
              <a:t>2.2</a:t>
            </a:r>
            <a:endParaRPr lang="zh-CN" altLang="en-US" sz="2000" b="1">
              <a:solidFill>
                <a:schemeClr val="bg1"/>
              </a:solidFill>
              <a:sym typeface="+mn-ea"/>
            </a:endParaRPr>
          </a:p>
        </p:txBody>
      </p:sp>
      <p:sp>
        <p:nvSpPr>
          <p:cNvPr id="5" name="文本框 4"/>
          <p:cNvSpPr txBox="1"/>
          <p:nvPr/>
        </p:nvSpPr>
        <p:spPr>
          <a:xfrm>
            <a:off x="5095875" y="5442585"/>
            <a:ext cx="6627495" cy="398780"/>
          </a:xfrm>
          <a:prstGeom prst="rect">
            <a:avLst/>
          </a:prstGeom>
          <a:noFill/>
          <a:ln>
            <a:solidFill>
              <a:schemeClr val="tx1"/>
            </a:solidFill>
          </a:ln>
        </p:spPr>
        <p:txBody>
          <a:bodyPr wrap="square" rtlCol="0">
            <a:spAutoFit/>
          </a:bodyPr>
          <a:p>
            <a:r>
              <a:rPr lang="zh-CN" altLang="en-US" sz="2000"/>
              <a:t>帮助并确定嘉宾熟悉整个活动的流程；</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活动流程</a:t>
            </a:r>
            <a:endParaRPr lang="zh-CN" altLang="en-US" sz="4000" dirty="0"/>
          </a:p>
        </p:txBody>
      </p:sp>
      <p:sp>
        <p:nvSpPr>
          <p:cNvPr id="4" name="文本占位符 3"/>
          <p:cNvSpPr/>
          <p:nvPr>
            <p:ph type="body" idx="1"/>
          </p:nvPr>
        </p:nvSpPr>
        <p:spPr/>
        <p:txBody>
          <a:bodyPr/>
          <a:p>
            <a:r>
              <a:rPr lang="zh-CN" altLang="en-US">
                <a:latin typeface="微软雅黑" panose="020B0503020204020204" charset="-122"/>
                <a:ea typeface="微软雅黑" panose="020B0503020204020204" charset="-122"/>
              </a:rPr>
              <a:t>整场活动将以英语为基础进行</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8"/>
          <p:cNvSpPr txBox="1">
            <a:spLocks noChangeArrowheads="1"/>
          </p:cNvSpPr>
          <p:nvPr/>
        </p:nvSpPr>
        <p:spPr bwMode="auto">
          <a:xfrm rot="19484314">
            <a:off x="6736761" y="1941364"/>
            <a:ext cx="3724184"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2000" dirty="0">
                <a:solidFill>
                  <a:schemeClr val="bg1"/>
                </a:solidFill>
                <a:latin typeface="+mn-ea"/>
              </a:rPr>
              <a:t>请输入文本请输入文本请输入文本请输入文本请输入文本请输入文本请输入文本请输入文本请输入文本</a:t>
            </a:r>
            <a:endParaRPr lang="zh-CN" sz="2000" dirty="0">
              <a:solidFill>
                <a:schemeClr val="bg1"/>
              </a:solidFill>
              <a:latin typeface="+mn-ea"/>
            </a:endParaRPr>
          </a:p>
        </p:txBody>
      </p:sp>
      <p:sp>
        <p:nvSpPr>
          <p:cNvPr id="4" name="文本框 3"/>
          <p:cNvSpPr txBox="1"/>
          <p:nvPr/>
        </p:nvSpPr>
        <p:spPr>
          <a:xfrm>
            <a:off x="1524635" y="735965"/>
            <a:ext cx="9143365" cy="6092825"/>
          </a:xfrm>
          <a:prstGeom prst="rect">
            <a:avLst/>
          </a:prstGeom>
          <a:noFill/>
        </p:spPr>
        <p:txBody>
          <a:bodyPr wrap="square" rtlCol="0">
            <a:spAutoFit/>
          </a:bodyPr>
          <a:p>
            <a:pPr>
              <a:lnSpc>
                <a:spcPct val="150000"/>
              </a:lnSpc>
            </a:pPr>
            <a:r>
              <a:rPr lang="en-US" altLang="zh-CN" sz="2000"/>
              <a:t>18:25~18:30	</a:t>
            </a:r>
            <a:r>
              <a:rPr lang="zh-CN" altLang="en-US" sz="2000"/>
              <a:t>所有人集合</a:t>
            </a:r>
            <a:endParaRPr lang="zh-CN" altLang="en-US" sz="2000"/>
          </a:p>
          <a:p>
            <a:pPr>
              <a:lnSpc>
                <a:spcPct val="150000"/>
              </a:lnSpc>
            </a:pPr>
            <a:r>
              <a:rPr lang="en-US" altLang="zh-CN" sz="2000"/>
              <a:t>18:30~19:10	</a:t>
            </a:r>
            <a:r>
              <a:rPr lang="zh-CN" altLang="en-US" sz="2000"/>
              <a:t>布置场地</a:t>
            </a:r>
            <a:endParaRPr lang="zh-CN" altLang="en-US" sz="2000"/>
          </a:p>
          <a:p>
            <a:pPr>
              <a:lnSpc>
                <a:spcPct val="150000"/>
              </a:lnSpc>
            </a:pPr>
            <a:r>
              <a:rPr lang="en-US" altLang="zh-CN" sz="2000"/>
              <a:t>19:10~19:25	</a:t>
            </a:r>
            <a:r>
              <a:rPr lang="zh-CN" altLang="en-US" sz="2000"/>
              <a:t>引导</a:t>
            </a:r>
            <a:r>
              <a:rPr lang="zh-CN" altLang="en-US" sz="2000">
                <a:sym typeface="+mn-ea"/>
              </a:rPr>
              <a:t>嘉宾与参与者</a:t>
            </a:r>
            <a:r>
              <a:rPr lang="zh-CN" altLang="en-US" sz="2000"/>
              <a:t>签到并到各自组内区域</a:t>
            </a:r>
            <a:r>
              <a:rPr lang="en-US" altLang="zh-CN" sz="1800"/>
              <a:t>		</a:t>
            </a:r>
            <a:endParaRPr lang="en-US" altLang="zh-CN" sz="1800"/>
          </a:p>
          <a:p>
            <a:pPr>
              <a:lnSpc>
                <a:spcPct val="150000"/>
              </a:lnSpc>
            </a:pPr>
            <a:r>
              <a:rPr lang="en-US" altLang="zh-CN" sz="2000"/>
              <a:t>19:25~19:30	</a:t>
            </a:r>
            <a:r>
              <a:rPr lang="zh-CN" altLang="en-US" sz="2000"/>
              <a:t>最后准备阶段</a:t>
            </a:r>
            <a:endParaRPr lang="zh-CN" altLang="en-US" sz="2000"/>
          </a:p>
          <a:p>
            <a:pPr algn="l">
              <a:lnSpc>
                <a:spcPct val="150000"/>
              </a:lnSpc>
            </a:pPr>
            <a:r>
              <a:rPr lang="en-US" altLang="zh-CN" sz="2000"/>
              <a:t>19:30~20:00	</a:t>
            </a:r>
            <a:r>
              <a:rPr lang="zh-CN" altLang="en-US" sz="2000"/>
              <a:t>开场，活动开始</a:t>
            </a:r>
            <a:endParaRPr lang="zh-CN" altLang="en-US" sz="2000"/>
          </a:p>
          <a:p>
            <a:pPr>
              <a:lnSpc>
                <a:spcPct val="150000"/>
              </a:lnSpc>
            </a:pPr>
            <a:r>
              <a:rPr lang="en-US" altLang="zh-CN" sz="2000"/>
              <a:t>		</a:t>
            </a:r>
            <a:r>
              <a:rPr lang="zh-CN" altLang="en-US" sz="2000"/>
              <a:t>破冰游戏（游戏组同时进行积分）</a:t>
            </a:r>
            <a:endParaRPr lang="zh-CN" altLang="en-US" sz="2000"/>
          </a:p>
          <a:p>
            <a:pPr>
              <a:lnSpc>
                <a:spcPct val="150000"/>
              </a:lnSpc>
            </a:pPr>
            <a:r>
              <a:rPr lang="en-US" altLang="zh-CN" sz="2000"/>
              <a:t>20:00~20:10	</a:t>
            </a:r>
            <a:r>
              <a:rPr lang="zh-CN" altLang="en-US" sz="2000"/>
              <a:t>参与者：嘉宾带动各组随便聊天</a:t>
            </a:r>
            <a:endParaRPr lang="zh-CN" altLang="en-US" sz="2000"/>
          </a:p>
          <a:p>
            <a:pPr>
              <a:lnSpc>
                <a:spcPct val="150000"/>
              </a:lnSpc>
            </a:pPr>
            <a:r>
              <a:rPr lang="en-US" altLang="zh-CN" sz="2000"/>
              <a:t>		</a:t>
            </a:r>
            <a:r>
              <a:rPr lang="zh-CN" altLang="en-US" sz="2000"/>
              <a:t>游戏组：计算每个人的积分，并且记录每组的最高分者</a:t>
            </a:r>
            <a:endParaRPr lang="zh-CN" altLang="en-US" sz="2000"/>
          </a:p>
          <a:p>
            <a:pPr>
              <a:lnSpc>
                <a:spcPct val="150000"/>
              </a:lnSpc>
            </a:pPr>
            <a:r>
              <a:rPr lang="en-US" altLang="zh-CN" sz="2000"/>
              <a:t>20:10~20:40	</a:t>
            </a:r>
            <a:r>
              <a:rPr lang="zh-CN" altLang="en-US" sz="2000"/>
              <a:t>参与者：玩桌游</a:t>
            </a:r>
            <a:endParaRPr lang="zh-CN" altLang="en-US" sz="2000"/>
          </a:p>
          <a:p>
            <a:pPr>
              <a:lnSpc>
                <a:spcPct val="150000"/>
              </a:lnSpc>
            </a:pPr>
            <a:r>
              <a:rPr lang="en-US" altLang="zh-CN" sz="2000"/>
              <a:t>		</a:t>
            </a:r>
            <a:r>
              <a:rPr lang="zh-CN" altLang="en-US" sz="2000"/>
              <a:t>游戏组：必要时可充当上帝或裁判</a:t>
            </a:r>
            <a:endParaRPr lang="zh-CN" altLang="en-US" sz="2000"/>
          </a:p>
          <a:p>
            <a:pPr>
              <a:lnSpc>
                <a:spcPct val="150000"/>
              </a:lnSpc>
            </a:pPr>
            <a:r>
              <a:rPr lang="en-US" altLang="zh-CN" sz="2000"/>
              <a:t>20:40~21:10	</a:t>
            </a:r>
            <a:r>
              <a:rPr lang="zh-CN" altLang="en-US" sz="2000"/>
              <a:t>围绕主题讨论交流</a:t>
            </a:r>
            <a:endParaRPr lang="zh-CN" altLang="en-US" sz="2000"/>
          </a:p>
          <a:p>
            <a:pPr>
              <a:lnSpc>
                <a:spcPct val="150000"/>
              </a:lnSpc>
            </a:pPr>
            <a:r>
              <a:rPr lang="en-US" altLang="zh-CN" sz="2000"/>
              <a:t>21:10~21:30	</a:t>
            </a:r>
            <a:r>
              <a:rPr lang="zh-CN" altLang="en-US" sz="2000"/>
              <a:t>分享感想（参与者</a:t>
            </a:r>
            <a:r>
              <a:rPr lang="en-US" altLang="zh-CN" sz="2000"/>
              <a:t>+</a:t>
            </a:r>
            <a:r>
              <a:rPr lang="zh-CN" altLang="en-US" sz="2000"/>
              <a:t>嘉宾）</a:t>
            </a:r>
            <a:endParaRPr lang="zh-CN" altLang="en-US" sz="2000"/>
          </a:p>
          <a:p>
            <a:pPr>
              <a:lnSpc>
                <a:spcPct val="150000"/>
              </a:lnSpc>
            </a:pPr>
            <a:r>
              <a:rPr lang="en-US" altLang="zh-CN" sz="2000"/>
              <a:t>		</a:t>
            </a:r>
            <a:r>
              <a:rPr lang="zh-CN" altLang="en-US" sz="2000"/>
              <a:t>收场，活动结束</a:t>
            </a:r>
            <a:endParaRPr lang="zh-CN" altLang="en-US" sz="2000"/>
          </a:p>
        </p:txBody>
      </p:sp>
      <p:sp>
        <p:nvSpPr>
          <p:cNvPr id="2" name="文本框 1"/>
          <p:cNvSpPr txBox="1"/>
          <p:nvPr/>
        </p:nvSpPr>
        <p:spPr>
          <a:xfrm>
            <a:off x="645160" y="152400"/>
            <a:ext cx="3510915" cy="583565"/>
          </a:xfrm>
          <a:prstGeom prst="rect">
            <a:avLst/>
          </a:prstGeom>
          <a:noFill/>
          <a:ln>
            <a:noFill/>
          </a:ln>
        </p:spPr>
        <p:txBody>
          <a:bodyPr wrap="square" rtlCol="0">
            <a:spAutoFit/>
          </a:bodyPr>
          <a:p>
            <a:r>
              <a:rPr lang="zh-CN" altLang="en-US" sz="3200" b="1"/>
              <a:t>总体流程</a:t>
            </a:r>
            <a:endParaRPr lang="zh-CN" altLang="en-US" sz="3200" b="1"/>
          </a:p>
        </p:txBody>
      </p:sp>
    </p:spTree>
  </p:cSld>
  <p:clrMapOvr>
    <a:masterClrMapping/>
  </p:clrMapOvr>
</p:sld>
</file>

<file path=ppt/theme/theme1.xml><?xml version="1.0" encoding="utf-8"?>
<a:theme xmlns:a="http://schemas.openxmlformats.org/drawingml/2006/main" name="A000120141119A01PPBG">
  <a:themeElements>
    <a:clrScheme name="自定义 16">
      <a:dk1>
        <a:srgbClr val="FFFFFF"/>
      </a:dk1>
      <a:lt1>
        <a:srgbClr val="2C2C2C"/>
      </a:lt1>
      <a:dk2>
        <a:srgbClr val="FFFFFF"/>
      </a:dk2>
      <a:lt2>
        <a:srgbClr val="2C2C2C"/>
      </a:lt2>
      <a:accent1>
        <a:srgbClr val="FFFFFF"/>
      </a:accent1>
      <a:accent2>
        <a:srgbClr val="A89B6C"/>
      </a:accent2>
      <a:accent3>
        <a:srgbClr val="8FA8A5"/>
      </a:accent3>
      <a:accent4>
        <a:srgbClr val="BAB54A"/>
      </a:accent4>
      <a:accent5>
        <a:srgbClr val="D175A3"/>
      </a:accent5>
      <a:accent6>
        <a:srgbClr val="B64926"/>
      </a:accent6>
      <a:hlink>
        <a:srgbClr val="CC9900"/>
      </a:hlink>
      <a:folHlink>
        <a:srgbClr val="00B0F0"/>
      </a:folHlink>
    </a:clrScheme>
    <a:fontScheme name="自定义 2">
      <a:majorFont>
        <a:latin typeface="等线 Light"/>
        <a:ea typeface="微软雅黑"/>
        <a:cs typeface=""/>
      </a:majorFont>
      <a:minorFont>
        <a:latin typeface="等线"/>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超酷动画欧美商务模板</Template>
  <TotalTime>0</TotalTime>
  <Words>2976</Words>
  <Application>WPS 演示</Application>
  <PresentationFormat>宽屏</PresentationFormat>
  <Paragraphs>408</Paragraphs>
  <Slides>22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Migraffiti</vt:lpstr>
      <vt:lpstr>Calibri</vt:lpstr>
      <vt:lpstr>华文行楷</vt:lpstr>
      <vt:lpstr>微软雅黑</vt:lpstr>
      <vt:lpstr>等线</vt:lpstr>
      <vt:lpstr>Arial Unicode MS</vt:lpstr>
      <vt:lpstr>幼圆</vt:lpstr>
      <vt:lpstr>等线 Light</vt:lpstr>
      <vt:lpstr>A000120141119A01PPBG</vt:lpstr>
      <vt:lpstr>英语沙龙</vt:lpstr>
      <vt:lpstr>PowerPoint 演示文稿</vt:lpstr>
      <vt:lpstr>活动概述</vt:lpstr>
      <vt:lpstr>活动概况</vt:lpstr>
      <vt:lpstr>前期工作</vt:lpstr>
      <vt:lpstr>报名组</vt:lpstr>
      <vt:lpstr>游戏组</vt:lpstr>
      <vt:lpstr>活动流程</vt:lpstr>
      <vt:lpstr>PowerPoint 演示文稿</vt:lpstr>
      <vt:lpstr>一、活动准备</vt:lpstr>
      <vt:lpstr>PowerPoint 演示文稿</vt:lpstr>
      <vt:lpstr>PowerPoint 演示文稿</vt:lpstr>
      <vt:lpstr>PowerPoint 演示文稿</vt:lpstr>
      <vt:lpstr>三、过渡环节</vt:lpstr>
      <vt:lpstr>PowerPoint 演示文稿</vt:lpstr>
      <vt:lpstr>四、讨论交流</vt:lpstr>
      <vt:lpstr>五、感想分享</vt:lpstr>
      <vt:lpstr>人员安排</vt:lpstr>
      <vt:lpstr>PowerPoint 演示文稿</vt:lpstr>
      <vt:lpstr>PowerPoint 演示文稿</vt:lpstr>
      <vt:lpstr>物资信息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手绘学校教育教学模板</dc:title>
  <dc:creator/>
  <cp:lastModifiedBy>Lauren</cp:lastModifiedBy>
  <cp:revision>40</cp:revision>
  <dcterms:created xsi:type="dcterms:W3CDTF">2017-04-24T12:08:00Z</dcterms:created>
  <dcterms:modified xsi:type="dcterms:W3CDTF">2018-02-02T07:12:24Z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