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3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0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60E4-A045-49A7-A162-832FE482645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40" y="883681"/>
            <a:ext cx="2650344" cy="5864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" y="152161"/>
            <a:ext cx="665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[DEV]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작물 일지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피드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일지 상세페이지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6968" y="1554480"/>
            <a:ext cx="2468880" cy="3017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6968" y="1914485"/>
            <a:ext cx="2468880" cy="2480533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6968" y="4541763"/>
            <a:ext cx="2468880" cy="246547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6968" y="4811781"/>
            <a:ext cx="2468880" cy="68445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6968" y="5572760"/>
            <a:ext cx="2468880" cy="74127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06270" y="1542265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6270" y="2933974"/>
            <a:ext cx="493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좌우 스크롤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재배완료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버튼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6270" y="4495183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좋아요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6270" y="4915575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작성시간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6270" y="5699089"/>
            <a:ext cx="393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댓글창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작성자 정보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좋아요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33" y="1349435"/>
            <a:ext cx="4960765" cy="72129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788408" y="1504924"/>
            <a:ext cx="1459992" cy="49151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12408" y="1504924"/>
            <a:ext cx="2442972" cy="49151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2023-01-18T00:11:19Z</dcterms:created>
  <dcterms:modified xsi:type="dcterms:W3CDTF">2023-01-18T08:40:20Z</dcterms:modified>
</cp:coreProperties>
</file>