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4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1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0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006F-117A-4A02-B0B1-06CD9898076A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1EA4-78D6-4F0E-B84C-77B09AD5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kr/glossary/hadoop-distributed-file-system-hdfs" TargetMode="External"/><Relationship Id="rId2" Type="http://schemas.openxmlformats.org/officeDocument/2006/relationships/hyperlink" Target="https://www.databricks.com/kr/glossary/hadoop-ecosyst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2866292"/>
            <a:ext cx="7807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Hive</a:t>
            </a:r>
            <a:r>
              <a:rPr lang="ko-KR" altLang="en-US" dirty="0"/>
              <a:t>는 광범위한 </a:t>
            </a:r>
            <a:r>
              <a:rPr lang="en-US" altLang="ko-KR" dirty="0">
                <a:hlinkClick r:id="rId2"/>
              </a:rPr>
              <a:t>Hadoop </a:t>
            </a:r>
            <a:r>
              <a:rPr lang="ko-KR" altLang="en-US" dirty="0">
                <a:hlinkClick r:id="rId2"/>
              </a:rPr>
              <a:t>에코시스템</a:t>
            </a:r>
            <a:r>
              <a:rPr lang="ko-KR" altLang="en-US" dirty="0"/>
              <a:t>에 속하는 </a:t>
            </a:r>
            <a:r>
              <a:rPr lang="en-US" altLang="ko-KR" dirty="0"/>
              <a:t>Apache Hadoop Distributed File System</a:t>
            </a:r>
            <a:r>
              <a:rPr lang="en-US" altLang="ko-KR" dirty="0">
                <a:hlinkClick r:id="rId3"/>
              </a:rPr>
              <a:t>(HDFS)</a:t>
            </a:r>
            <a:r>
              <a:rPr lang="ko-KR" altLang="en-US" dirty="0"/>
              <a:t>에서 추출한 대용량 데이터세트를 읽고</a:t>
            </a:r>
            <a:r>
              <a:rPr lang="en-US" altLang="ko-KR" dirty="0"/>
              <a:t>, </a:t>
            </a:r>
            <a:r>
              <a:rPr lang="ko-KR" altLang="en-US" dirty="0"/>
              <a:t>쓰고</a:t>
            </a:r>
            <a:r>
              <a:rPr lang="en-US" altLang="ko-KR" dirty="0"/>
              <a:t>, </a:t>
            </a:r>
            <a:r>
              <a:rPr lang="ko-KR" altLang="en-US" dirty="0"/>
              <a:t>관리하도록 설계된 오픈 소스 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소프트웨어입니다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64" y="348395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1283311"/>
            <a:ext cx="3055149" cy="782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516" y="2409092"/>
            <a:ext cx="8282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Sqoop</a:t>
            </a:r>
            <a:r>
              <a:rPr lang="en-US" altLang="ko-KR" dirty="0"/>
              <a:t>(SQL to Hadoop)</a:t>
            </a:r>
            <a:r>
              <a:rPr lang="ko-KR" altLang="en-US" dirty="0"/>
              <a:t>은 </a:t>
            </a:r>
            <a:r>
              <a:rPr lang="en-US" altLang="ko-KR" dirty="0"/>
              <a:t>Hadoop</a:t>
            </a:r>
            <a:r>
              <a:rPr lang="ko-KR" altLang="en-US" dirty="0"/>
              <a:t>과 관계형 데이터베이스 간에 데이터를 전송할 수 있도록 설계된 오픈소스 소프트웨어입니다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간단한 </a:t>
            </a:r>
            <a:r>
              <a:rPr lang="en-US" altLang="ko-KR" dirty="0"/>
              <a:t>CLI</a:t>
            </a:r>
            <a:r>
              <a:rPr lang="ko-KR" altLang="en-US" dirty="0"/>
              <a:t>로 </a:t>
            </a:r>
            <a:r>
              <a:rPr lang="en-US" altLang="ko-KR" dirty="0"/>
              <a:t>Oracle, MySQL </a:t>
            </a:r>
            <a:r>
              <a:rPr lang="ko-KR" altLang="en-US" dirty="0"/>
              <a:t>등의 </a:t>
            </a:r>
            <a:r>
              <a:rPr lang="en-US" altLang="ko-KR" dirty="0"/>
              <a:t>RDBMS </a:t>
            </a:r>
            <a:r>
              <a:rPr lang="ko-KR" altLang="en-US" dirty="0"/>
              <a:t>특정 테이블 또는 특정 조건에 맞는 데이터를 </a:t>
            </a:r>
            <a:r>
              <a:rPr lang="en-US" altLang="ko-KR" dirty="0"/>
              <a:t>HDFS</a:t>
            </a:r>
            <a:r>
              <a:rPr lang="ko-KR" altLang="en-US" dirty="0"/>
              <a:t>로 쉽게 옮길 수 있으며</a:t>
            </a:r>
            <a:r>
              <a:rPr lang="en-US" altLang="ko-KR" dirty="0"/>
              <a:t>, Hive, Pig, </a:t>
            </a:r>
            <a:r>
              <a:rPr lang="en-US" altLang="ko-KR" dirty="0" err="1"/>
              <a:t>HBase</a:t>
            </a:r>
            <a:r>
              <a:rPr lang="en-US" altLang="ko-KR" dirty="0"/>
              <a:t> </a:t>
            </a:r>
            <a:r>
              <a:rPr lang="ko-KR" altLang="en-US" dirty="0"/>
              <a:t>등으로 바로 옮겨 확인할 수 있습니다</a:t>
            </a:r>
            <a:r>
              <a:rPr lang="en-US" altLang="ko-KR" dirty="0"/>
              <a:t>. </a:t>
            </a:r>
            <a:r>
              <a:rPr lang="ko-KR" altLang="en-US" dirty="0"/>
              <a:t>반대로 </a:t>
            </a:r>
            <a:r>
              <a:rPr lang="en-US" altLang="ko-KR" dirty="0"/>
              <a:t>HDFS</a:t>
            </a:r>
            <a:r>
              <a:rPr lang="ko-KR" altLang="en-US" dirty="0"/>
              <a:t>에 저장되어 있는 데이터를 </a:t>
            </a:r>
            <a:r>
              <a:rPr lang="en-US" altLang="ko-KR" dirty="0"/>
              <a:t>RDBMS</a:t>
            </a:r>
            <a:r>
              <a:rPr lang="ko-KR" altLang="en-US" dirty="0"/>
              <a:t>로 옮길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19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9" y="2668038"/>
            <a:ext cx="1528762" cy="152876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440747" y="2821028"/>
            <a:ext cx="1096015" cy="1180779"/>
            <a:chOff x="2321169" y="2785467"/>
            <a:chExt cx="1096015" cy="118077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6507" y="2785467"/>
              <a:ext cx="730677" cy="73067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0321" y="2944093"/>
              <a:ext cx="730677" cy="73067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0745" y="3066042"/>
              <a:ext cx="730677" cy="73067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169" y="3235569"/>
              <a:ext cx="730677" cy="730677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327246" y="2567354"/>
            <a:ext cx="1943100" cy="1756230"/>
            <a:chOff x="4985238" y="2552001"/>
            <a:chExt cx="1943100" cy="1756230"/>
          </a:xfrm>
        </p:grpSpPr>
        <p:pic>
          <p:nvPicPr>
            <p:cNvPr id="1028" name="Picture 4" descr="Data warehouse vector gradient Icon Design illustration. Web Analytics Symbol on White background EPS 10 Fil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475" y="2552001"/>
              <a:ext cx="1793863" cy="1670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4985238" y="3752597"/>
              <a:ext cx="272562" cy="555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967" y="2703206"/>
            <a:ext cx="1321777" cy="13217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991" y="3132015"/>
            <a:ext cx="600808" cy="6008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134" y="3182819"/>
            <a:ext cx="600808" cy="60080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122" y="3175934"/>
            <a:ext cx="600808" cy="6008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036" y="2485062"/>
            <a:ext cx="589451" cy="52976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9738" y="2414957"/>
            <a:ext cx="1677172" cy="7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</cp:revision>
  <dcterms:created xsi:type="dcterms:W3CDTF">2023-03-15T00:23:08Z</dcterms:created>
  <dcterms:modified xsi:type="dcterms:W3CDTF">2023-03-15T05:16:25Z</dcterms:modified>
</cp:coreProperties>
</file>