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21CD-7D25-5209-B665-6000966B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1968F-69E9-FCE7-E762-FDA9C61AD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09EB-11D2-29E1-FA0C-AC76C5EE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8424-F31A-1FC3-8EAA-114363C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51B5-EA3B-D258-4028-82003371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896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0C-B8D9-8CBF-38EB-EC424E01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EC8C-79F0-51E0-3299-3314EF4D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FB70-FFC7-018F-6F25-1179887B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7900-D142-57D1-4B64-2CA69D06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231F-D82E-9B5B-C267-3F1047AE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218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28895-1EDC-8C56-8789-E4047C261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FC7E7-18B5-D297-F237-E03F7F83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1519-7D7B-3AA0-0F0F-2F9D8D7D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E929-6D63-1E90-4C87-CF7CA96B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E771-D032-77BF-197F-DFF95C83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119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7C7-752D-572D-7A76-FED4F9E2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E788-A8A5-1AB8-1751-F0B5ECD4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9A41-E5F5-3156-A8D8-E15B2FDE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A272-F2B5-CE6A-489D-6987BCD7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35CB-931C-6829-0905-F47D75D4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89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7C92-E2BD-C631-0E8B-93E78D0D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9393-C2B7-E004-AF17-F80D7F62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B113-0BCB-2272-3E87-79B82875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C969-E3F1-A7B5-B958-8B535A21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5F7F-84BC-81CB-08C0-E138439B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393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B0DB-8839-B2E8-45A3-870023D4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A16B9-7CD1-0ECE-5D8C-0745EB902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D62BE-5ECC-4049-F567-EF31B232C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53AB5-3EE0-5361-0926-044BDF88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8D249-A4FA-9D52-B2C9-FFAAB53C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E9FFA-66F3-70F1-5358-D611E866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5916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DA5C-BEDB-241D-B02E-169AC130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2D16-5FF8-AC1D-BD5B-0889481D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74781-690C-8B2F-D5B6-DF80C22F9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C7B90-346B-ADAA-E70E-A6FE61608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2AF9D-3D89-5622-7715-C7716C23C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0C5D6-96F6-4903-BEB7-1A15C688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1D17C-7638-E47C-4098-7E9E829E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EF93B-A2A7-A2A2-94C8-719A89A4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57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EDF9-4963-597A-3BB0-FDD089B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D26CC-7A76-A2E9-F2F7-4E28846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4D289-06FE-AE77-4D60-A18E983A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B78F9-100E-AE14-641A-98032646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5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48053-FBBA-94F5-0B36-58C5369F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A8E3F-8A44-8290-2EAC-B61BB85D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E127B-A8E3-0B55-BE76-A9BF5226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5402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363A-7D8A-895C-BE9B-2B974FA9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6513-844A-EE6E-1D53-86676F03A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7C240-AD88-033E-A084-CCB62854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A0E50-A6E5-3E39-108A-630F78DF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2233-8D06-881D-65A8-258CC38E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33932-E289-90D0-3286-F422158F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043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9F03-F00B-907B-7DB2-087EF3C2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90D38-D342-2F5E-BCDA-241D4D05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962B3-A1B9-0EDF-5706-C42B2CFC2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C9281-57B2-F7ED-0C7B-314A0EAE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1A3A7-94EE-5C6C-AB6B-AC83E17C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01DC2-2EE2-38A1-C7D2-46D2DEEE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495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66CA4-E5C7-DA21-3C1E-6A7E06BE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6B2AE-8350-FDC7-5770-2CBB7ABAF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82F6-B988-5622-76B1-E435076B1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B2F7-6CAC-4B8B-A423-A123CFC106D2}" type="datetimeFigureOut">
              <a:rPr lang="en-SE" smtClean="0"/>
              <a:t>2022-10-03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7095-1035-0B92-70FE-E40EE717E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D76B-E669-A7C4-7FC1-093FD3B4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478F-5C03-4FBC-866C-C79BD7B2C45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12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1C6C31-7B66-D29E-9D32-C9F2DA387DB2}"/>
              </a:ext>
            </a:extLst>
          </p:cNvPr>
          <p:cNvSpPr/>
          <p:nvPr/>
        </p:nvSpPr>
        <p:spPr>
          <a:xfrm>
            <a:off x="4088535" y="2036617"/>
            <a:ext cx="2985846" cy="1164141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2BC9DD-6706-90C8-BEE5-1D94B1B5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449" y="3330773"/>
            <a:ext cx="325755" cy="4286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AC2585E-CA29-A1B9-D6D4-96907A858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3320" y="2404373"/>
            <a:ext cx="428625" cy="4286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8935385-1226-D17A-79C9-83A6CEEFA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1638" y="3330773"/>
            <a:ext cx="428625" cy="4286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6C46DFF-14A3-A222-4BA9-8120DCA867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0390" y="3330773"/>
            <a:ext cx="428625" cy="4286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CE17DB8-D4BB-91E1-FF96-A413ECCDC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40971" y="2408446"/>
            <a:ext cx="428625" cy="42862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71B22CC-5DE1-0316-B38D-45BB558E0D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45756" y="3330773"/>
            <a:ext cx="428625" cy="4286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4A6FDEC-A89A-31E2-C810-DAF3ECC5BA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60785" y="2404374"/>
            <a:ext cx="428625" cy="4286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5B10692-9985-E418-F032-18FECB939B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83697" y="3330773"/>
            <a:ext cx="428625" cy="42862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50F9F31-6B0F-9394-53E1-DB0227E70A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08113" y="1865038"/>
            <a:ext cx="428625" cy="428625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CC4B281-8B49-3689-F2AD-9CE08D8E30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827" y="4384964"/>
            <a:ext cx="786245" cy="786245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DF2D4CA-A94D-864D-3356-0D3027B9F176}"/>
              </a:ext>
            </a:extLst>
          </p:cNvPr>
          <p:cNvSpPr/>
          <p:nvPr/>
        </p:nvSpPr>
        <p:spPr>
          <a:xfrm>
            <a:off x="3212163" y="1384830"/>
            <a:ext cx="4736882" cy="2792315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268C2C-AB00-13E0-C954-1F9B324E193D}"/>
              </a:ext>
            </a:extLst>
          </p:cNvPr>
          <p:cNvSpPr txBox="1"/>
          <p:nvPr/>
        </p:nvSpPr>
        <p:spPr>
          <a:xfrm>
            <a:off x="4822504" y="1384830"/>
            <a:ext cx="1375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Azure services</a:t>
            </a:r>
            <a:endParaRPr lang="en-SE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5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Norlund</dc:creator>
  <cp:lastModifiedBy>Jonas Norlund</cp:lastModifiedBy>
  <cp:revision>4</cp:revision>
  <dcterms:created xsi:type="dcterms:W3CDTF">2022-10-03T13:27:39Z</dcterms:created>
  <dcterms:modified xsi:type="dcterms:W3CDTF">2022-10-03T13:44:53Z</dcterms:modified>
</cp:coreProperties>
</file>