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24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36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898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32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236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95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39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80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3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05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78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5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82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5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549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452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3D72-B907-4F07-A297-E649C91DC118}" type="datetimeFigureOut">
              <a:rPr lang="sv-SE" smtClean="0"/>
              <a:t>2023-09-08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6863-2D81-4FB4-8ED0-7C0C306B4A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7805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8DA-D2C8-4FED-880E-7D82B741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MMS236 DT1 Presentation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0019-6D1D-4EDF-917E-B4C7EF998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humanity again – environmentally friendly this time!</a:t>
            </a:r>
          </a:p>
        </p:txBody>
      </p:sp>
    </p:spTree>
    <p:extLst>
      <p:ext uri="{BB962C8B-B14F-4D97-AF65-F5344CB8AC3E}">
        <p14:creationId xmlns:p14="http://schemas.microsoft.com/office/powerpoint/2010/main" val="144019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54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56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9" name="Bildobjekt 8" descr="En bild som visar diagram, Teknisk ritning, skiss, linje&#10;&#10;Automatiskt genererad beskrivning">
            <a:extLst>
              <a:ext uri="{FF2B5EF4-FFF2-40B4-BE49-F238E27FC236}">
                <a16:creationId xmlns:a16="http://schemas.microsoft.com/office/drawing/2014/main" id="{7531EDB1-8A2C-0B41-B9FB-DF08CAE1A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5" r="-11" b="6948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5" name="Rectangle 58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CCF7B-B7B3-4CE1-989A-E3A9FC7D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Hand-drawing concept</a:t>
            </a:r>
            <a:endParaRPr lang="en-US" dirty="0"/>
          </a:p>
        </p:txBody>
      </p:sp>
      <p:pic>
        <p:nvPicPr>
          <p:cNvPr id="86" name="Picture 60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5C4975E-5761-4EB0-A33D-5DCC8DAA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Turboprop – the perfect engine for the job</a:t>
            </a:r>
          </a:p>
          <a:p>
            <a:r>
              <a:rPr lang="en-US" sz="2000"/>
              <a:t>Top wing - allowing for a bigger propeller</a:t>
            </a:r>
          </a:p>
          <a:p>
            <a:r>
              <a:rPr lang="en-US" sz="2000"/>
              <a:t>Wing root tanks – an eagle needs its shoulders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11" name="Bildobjekt 10" descr="En bild som visar skiss, linje, diagram, antenn&#10;&#10;Automatiskt genererad beskrivning">
            <a:extLst>
              <a:ext uri="{FF2B5EF4-FFF2-40B4-BE49-F238E27FC236}">
                <a16:creationId xmlns:a16="http://schemas.microsoft.com/office/drawing/2014/main" id="{C49C98FF-0F13-9B8B-3CA3-FC11A98E7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72" y="4937072"/>
            <a:ext cx="8388628" cy="19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5D53-66CD-4468-9A60-05D2360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4A46-5458-40DE-8F03-19CC24DA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Take-off – 0.97</a:t>
            </a:r>
          </a:p>
          <a:p>
            <a:r>
              <a:rPr lang="en-US" dirty="0"/>
              <a:t>Climb – 0.985</a:t>
            </a:r>
          </a:p>
          <a:p>
            <a:r>
              <a:rPr lang="en-US" dirty="0"/>
              <a:t>Cruise – 0.916</a:t>
            </a:r>
          </a:p>
          <a:p>
            <a:r>
              <a:rPr lang="en-US" dirty="0"/>
              <a:t>Diversion climb – 0.985</a:t>
            </a:r>
          </a:p>
          <a:p>
            <a:r>
              <a:rPr lang="en-US" dirty="0"/>
              <a:t>Diversion cruise – 0.992</a:t>
            </a:r>
          </a:p>
          <a:p>
            <a:r>
              <a:rPr lang="en-US" dirty="0"/>
              <a:t>Loiter – </a:t>
            </a:r>
            <a:r>
              <a:rPr lang="sv-SE" dirty="0"/>
              <a:t>0.99</a:t>
            </a:r>
            <a:endParaRPr lang="en-US" dirty="0"/>
          </a:p>
          <a:p>
            <a:r>
              <a:rPr lang="en-US" dirty="0"/>
              <a:t>Land – 0.995</a:t>
            </a:r>
          </a:p>
          <a:p>
            <a:r>
              <a:rPr lang="en-US" dirty="0"/>
              <a:t>OEW/MTOW – 0.585</a:t>
            </a:r>
          </a:p>
          <a:p>
            <a:r>
              <a:rPr lang="en-US" dirty="0"/>
              <a:t>Fuel fraction – 0.138 (Corrected for reserve and </a:t>
            </a:r>
            <a:r>
              <a:rPr lang="en-US"/>
              <a:t>trapped fuel, 6%)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F6812-0FA7-4025-853F-3FE1386C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Technology Assumptions – Engine performance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2654-329F-4209-95CD-0F179123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SFC = 11.4 mg/Ns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Tried to do a dimensional analysis to get for hydrogen, but to no avail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text, diagram, linje, Graf&#10;&#10;Automatiskt genererad beskrivning">
            <a:extLst>
              <a:ext uri="{FF2B5EF4-FFF2-40B4-BE49-F238E27FC236}">
                <a16:creationId xmlns:a16="http://schemas.microsoft.com/office/drawing/2014/main" id="{84F14C60-B251-ACA2-C857-413F84A91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858696"/>
            <a:ext cx="4178419" cy="313381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37196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6812-0FA7-4025-853F-3FE1386C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Technology Assumptions - Aerodynamics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ADA2654-329F-4209-95CD-0F179123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3041373"/>
            <a:ext cx="3779034" cy="2266123"/>
          </a:xfrm>
        </p:spPr>
        <p:txBody>
          <a:bodyPr>
            <a:normAutofit/>
          </a:bodyPr>
          <a:lstStyle/>
          <a:p>
            <a:r>
              <a:rPr lang="en-US" sz="2000" dirty="0"/>
              <a:t>Aspect ratio = 12</a:t>
            </a:r>
          </a:p>
          <a:p>
            <a:r>
              <a:rPr lang="en-US" sz="2000" dirty="0" err="1"/>
              <a:t>Swet</a:t>
            </a:r>
            <a:r>
              <a:rPr lang="en-US" sz="2000" dirty="0"/>
              <a:t>/</a:t>
            </a:r>
            <a:r>
              <a:rPr lang="en-US" sz="2000" dirty="0" err="1"/>
              <a:t>Sref</a:t>
            </a:r>
            <a:r>
              <a:rPr lang="en-US" sz="2000" dirty="0"/>
              <a:t> = 6.1</a:t>
            </a:r>
          </a:p>
          <a:p>
            <a:r>
              <a:rPr lang="en-US" sz="2000" dirty="0"/>
              <a:t>L/</a:t>
            </a:r>
            <a:r>
              <a:rPr lang="en-US" sz="2000" dirty="0" err="1"/>
              <a:t>D_max</a:t>
            </a:r>
            <a:r>
              <a:rPr lang="en-US" sz="2000" dirty="0"/>
              <a:t> = 16.8</a:t>
            </a:r>
          </a:p>
          <a:p>
            <a:r>
              <a:rPr lang="en-US" sz="2000" dirty="0"/>
              <a:t>L/</a:t>
            </a:r>
            <a:r>
              <a:rPr lang="en-US" sz="2000" dirty="0" err="1"/>
              <a:t>D_cruise</a:t>
            </a:r>
            <a:r>
              <a:rPr lang="en-US" sz="2000" dirty="0"/>
              <a:t> = 16.8</a:t>
            </a:r>
          </a:p>
          <a:p>
            <a:r>
              <a:rPr lang="en-US" sz="2000" dirty="0"/>
              <a:t>L/</a:t>
            </a:r>
            <a:r>
              <a:rPr lang="en-US" sz="2000" dirty="0" err="1"/>
              <a:t>D_loiter</a:t>
            </a:r>
            <a:r>
              <a:rPr lang="en-US" sz="2000" dirty="0"/>
              <a:t> = 14.6</a:t>
            </a:r>
          </a:p>
        </p:txBody>
      </p:sp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591FFDC2-D318-2B49-5BC1-0A8D7781E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4806" y="2336800"/>
            <a:ext cx="3598863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BFD21853-36C7-827F-9D20-A53A0406B49B}"/>
              </a:ext>
            </a:extLst>
          </p:cNvPr>
          <p:cNvSpPr txBox="1"/>
          <p:nvPr/>
        </p:nvSpPr>
        <p:spPr>
          <a:xfrm>
            <a:off x="696060" y="2336800"/>
            <a:ext cx="53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Based</a:t>
            </a:r>
            <a:r>
              <a:rPr lang="sv-SE" sz="2400" dirty="0"/>
              <a:t> on the ATR 72 </a:t>
            </a:r>
            <a:r>
              <a:rPr lang="sv-SE" sz="2400" dirty="0" err="1"/>
              <a:t>Turboprop</a:t>
            </a:r>
            <a:r>
              <a:rPr lang="sv-SE" sz="2400" dirty="0"/>
              <a:t> </a:t>
            </a:r>
            <a:r>
              <a:rPr lang="sv-SE" sz="2400" dirty="0" err="1"/>
              <a:t>family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7613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20C7-1715-410C-80DC-AB22DA14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Assumptions -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EA76C-A791-4879-8170-A616B64D7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0.585</a:t>
                </a:r>
              </a:p>
              <a:p>
                <a:r>
                  <a:rPr lang="en-US" dirty="0"/>
                  <a:t>Assumed a 4% improvement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due to technological achievements</a:t>
                </a:r>
              </a:p>
              <a:p>
                <a:r>
                  <a:rPr lang="en-US" dirty="0"/>
                  <a:t>Assumed a 12% worsening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due to hydrogen tanks being heavy in themselves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EA76C-A791-4879-8170-A616B64D7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4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A1A8-D39E-4A79-A311-14766EBC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31E6F-D68E-4822-9883-FC8C7ECD3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14651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36.1 tonnes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= 5 tonnes</a:t>
                </a:r>
              </a:p>
              <a:p>
                <a:r>
                  <a:rPr lang="en-US" dirty="0"/>
                  <a:t>Tank volume = 70.4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31E6F-D68E-4822-9883-FC8C7ECD3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1465106"/>
              </a:xfrm>
              <a:blipFill>
                <a:blip r:embed="rId2"/>
                <a:stretch>
                  <a:fillRect l="-888" t="-5809" b="-20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ruta 3">
            <a:extLst>
              <a:ext uri="{FF2B5EF4-FFF2-40B4-BE49-F238E27FC236}">
                <a16:creationId xmlns:a16="http://schemas.microsoft.com/office/drawing/2014/main" id="{7FE297DB-6015-03A2-B578-320144537C72}"/>
              </a:ext>
            </a:extLst>
          </p:cNvPr>
          <p:cNvSpPr txBox="1"/>
          <p:nvPr/>
        </p:nvSpPr>
        <p:spPr>
          <a:xfrm>
            <a:off x="1259305" y="4304686"/>
            <a:ext cx="967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“If I have seen further, it is by standing on the shoulders of giants.”</a:t>
            </a:r>
            <a:endParaRPr lang="sv-SE" sz="2400" i="1" dirty="0"/>
          </a:p>
        </p:txBody>
      </p:sp>
      <p:pic>
        <p:nvPicPr>
          <p:cNvPr id="12" name="Bildobjekt 11" descr="En bild som visar svart och vit, skiss, linje, Parallell&#10;&#10;Automatiskt genererad beskrivning">
            <a:extLst>
              <a:ext uri="{FF2B5EF4-FFF2-40B4-BE49-F238E27FC236}">
                <a16:creationId xmlns:a16="http://schemas.microsoft.com/office/drawing/2014/main" id="{9980E968-A88D-DC1D-E094-008C75591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10057"/>
            <a:ext cx="12192000" cy="27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21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251</TotalTime>
  <Words>221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Trebuchet MS</vt:lpstr>
      <vt:lpstr>Berlin</vt:lpstr>
      <vt:lpstr>MMS236 DT1 Presentation  </vt:lpstr>
      <vt:lpstr>Hand-drawing concept</vt:lpstr>
      <vt:lpstr>Sizing mission</vt:lpstr>
      <vt:lpstr>Technology Assumptions – Engine performance</vt:lpstr>
      <vt:lpstr>Technology Assumptions - Aerodynamics</vt:lpstr>
      <vt:lpstr>Technology Assumptions - Weight</vt:lpstr>
      <vt:lpstr>Selected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Friday presentantions in MMS235</dc:title>
  <dc:creator>Carlos Xisto</dc:creator>
  <cp:lastModifiedBy>Muhammad Mustafa Pardesi</cp:lastModifiedBy>
  <cp:revision>16</cp:revision>
  <dcterms:created xsi:type="dcterms:W3CDTF">2022-09-06T12:01:54Z</dcterms:created>
  <dcterms:modified xsi:type="dcterms:W3CDTF">2023-09-08T12:14:43Z</dcterms:modified>
</cp:coreProperties>
</file>