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Xisto" userId="8a858393-93c7-4fca-89f7-fd1b7ca67485" providerId="ADAL" clId="{4C2297A6-DCFC-4F59-BEA8-2F7DC3BF3938}"/>
    <pc:docChg chg="undo custSel modSld">
      <pc:chgData name="Carlos Xisto" userId="8a858393-93c7-4fca-89f7-fd1b7ca67485" providerId="ADAL" clId="{4C2297A6-DCFC-4F59-BEA8-2F7DC3BF3938}" dt="2022-09-06T13:22:08.516" v="61" actId="20577"/>
      <pc:docMkLst>
        <pc:docMk/>
      </pc:docMkLst>
      <pc:sldChg chg="modSp mod">
        <pc:chgData name="Carlos Xisto" userId="8a858393-93c7-4fca-89f7-fd1b7ca67485" providerId="ADAL" clId="{4C2297A6-DCFC-4F59-BEA8-2F7DC3BF3938}" dt="2022-09-06T13:22:08.516" v="61" actId="20577"/>
        <pc:sldMkLst>
          <pc:docMk/>
          <pc:sldMk cId="1440194148" sldId="256"/>
        </pc:sldMkLst>
        <pc:spChg chg="mod">
          <ac:chgData name="Carlos Xisto" userId="8a858393-93c7-4fca-89f7-fd1b7ca67485" providerId="ADAL" clId="{4C2297A6-DCFC-4F59-BEA8-2F7DC3BF3938}" dt="2022-09-06T13:20:43.407" v="2" actId="313"/>
          <ac:spMkLst>
            <pc:docMk/>
            <pc:sldMk cId="1440194148" sldId="256"/>
            <ac:spMk id="2" creationId="{DB5B68DA-D2C8-4FED-880E-7D82B741635C}"/>
          </ac:spMkLst>
        </pc:spChg>
        <pc:spChg chg="mod">
          <ac:chgData name="Carlos Xisto" userId="8a858393-93c7-4fca-89f7-fd1b7ca67485" providerId="ADAL" clId="{4C2297A6-DCFC-4F59-BEA8-2F7DC3BF3938}" dt="2022-09-06T13:22:08.516" v="61" actId="20577"/>
          <ac:spMkLst>
            <pc:docMk/>
            <pc:sldMk cId="1440194148" sldId="256"/>
            <ac:spMk id="3" creationId="{E72F0019-6D1D-4EDF-917E-B4C7EF998D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2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6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898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3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36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5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39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3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5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8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5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4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45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3D72-B907-4F07-A297-E649C91DC118}" type="datetimeFigureOut">
              <a:rPr lang="sv-SE" smtClean="0"/>
              <a:t>2023-09-07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80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8DA-D2C8-4FED-880E-7D82B741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MMS236 DT1 Presentation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0019-6D1D-4EDF-917E-B4C7EF99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humanity again – environmentally friendly this time!</a:t>
            </a:r>
          </a:p>
        </p:txBody>
      </p:sp>
    </p:spTree>
    <p:extLst>
      <p:ext uri="{BB962C8B-B14F-4D97-AF65-F5344CB8AC3E}">
        <p14:creationId xmlns:p14="http://schemas.microsoft.com/office/powerpoint/2010/main" val="14401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CF7B-B7B3-4CE1-989A-E3A9FC7D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Hand-drawing concept 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975E-5761-4EB0-A33D-5DCC8DA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choose one or more and explain the rationale for down-selection.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D53-66CD-4468-9A60-05D2360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A46-5458-40DE-8F03-19CC24D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 your sizing mission here</a:t>
            </a:r>
          </a:p>
          <a:p>
            <a:endParaRPr lang="en-US" dirty="0"/>
          </a:p>
          <a:p>
            <a:r>
              <a:rPr lang="en-US" dirty="0"/>
              <a:t>Take-off</a:t>
            </a:r>
          </a:p>
          <a:p>
            <a:r>
              <a:rPr lang="en-US" dirty="0"/>
              <a:t>Cruise</a:t>
            </a:r>
          </a:p>
          <a:p>
            <a:r>
              <a:rPr lang="en-US" dirty="0"/>
              <a:t>Descent</a:t>
            </a:r>
          </a:p>
          <a:p>
            <a:r>
              <a:rPr lang="en-US" dirty="0"/>
              <a:t>Land</a:t>
            </a:r>
          </a:p>
          <a:p>
            <a:r>
              <a:rPr lang="en-US" dirty="0"/>
              <a:t>Loiter</a:t>
            </a:r>
          </a:p>
          <a:p>
            <a:r>
              <a:rPr lang="en-US" dirty="0"/>
              <a:t>Diversion</a:t>
            </a:r>
          </a:p>
          <a:p>
            <a:r>
              <a:rPr lang="en-US" dirty="0"/>
              <a:t>Reserve</a:t>
            </a:r>
          </a:p>
        </p:txBody>
      </p:sp>
    </p:spTree>
    <p:extLst>
      <p:ext uri="{BB962C8B-B14F-4D97-AF65-F5344CB8AC3E}">
        <p14:creationId xmlns:p14="http://schemas.microsoft.com/office/powerpoint/2010/main" val="22224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Technology Assumptions – Engine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flying your engine in the future, how will it perform.</a:t>
            </a:r>
          </a:p>
          <a:p>
            <a:endParaRPr lang="en-US" dirty="0"/>
          </a:p>
          <a:p>
            <a:r>
              <a:rPr lang="en-US" dirty="0"/>
              <a:t>SFC = 8.29 mg/Ns</a:t>
            </a:r>
          </a:p>
        </p:txBody>
      </p:sp>
    </p:spTree>
    <p:extLst>
      <p:ext uri="{BB962C8B-B14F-4D97-AF65-F5344CB8AC3E}">
        <p14:creationId xmlns:p14="http://schemas.microsoft.com/office/powerpoint/2010/main" val="5371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Aerodynamics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will your aircraft perform?</a:t>
            </a:r>
          </a:p>
          <a:p>
            <a:endParaRPr lang="en-US" dirty="0"/>
          </a:p>
          <a:p>
            <a:r>
              <a:rPr lang="en-US" dirty="0"/>
              <a:t>Aspect ratio = 12</a:t>
            </a:r>
          </a:p>
          <a:p>
            <a:r>
              <a:rPr lang="en-US" dirty="0" err="1"/>
              <a:t>Swet</a:t>
            </a:r>
            <a:r>
              <a:rPr lang="en-US" dirty="0"/>
              <a:t>/</a:t>
            </a:r>
            <a:r>
              <a:rPr lang="en-US" dirty="0" err="1"/>
              <a:t>Sref</a:t>
            </a:r>
            <a:r>
              <a:rPr lang="en-US" dirty="0"/>
              <a:t> = 6.1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D_max</a:t>
            </a:r>
            <a:r>
              <a:rPr lang="en-US" dirty="0"/>
              <a:t> = 16.8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D_cruise</a:t>
            </a:r>
            <a:r>
              <a:rPr lang="en-US" dirty="0"/>
              <a:t> = 16.8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D_loiter</a:t>
            </a:r>
            <a:r>
              <a:rPr lang="en-US" dirty="0"/>
              <a:t> = 14.6</a:t>
            </a:r>
          </a:p>
        </p:txBody>
      </p:sp>
    </p:spTree>
    <p:extLst>
      <p:ext uri="{BB962C8B-B14F-4D97-AF65-F5344CB8AC3E}">
        <p14:creationId xmlns:p14="http://schemas.microsoft.com/office/powerpoint/2010/main" val="17613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0C7-1715-410C-80DC-AB22DA1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assumptions have you made with respect to weight improvements and how are these accounted for.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0.588</a:t>
                </a:r>
              </a:p>
              <a:p>
                <a:endParaRPr lang="en-US" dirty="0"/>
              </a:p>
              <a:p>
                <a:r>
                  <a:rPr lang="en-US" dirty="0"/>
                  <a:t>Tank mass =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1A8-D39E-4A79-A311-14766EB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concept (Summary)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33.4 </a:t>
                </a:r>
                <a:r>
                  <a:rPr lang="en-US" dirty="0" err="1"/>
                  <a:t>tonnes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= 3.81 </a:t>
                </a:r>
                <a:r>
                  <a:rPr lang="en-US" dirty="0" err="1"/>
                  <a:t>tonnes</a:t>
                </a:r>
                <a:endParaRPr lang="en-US" dirty="0"/>
              </a:p>
              <a:p>
                <a:r>
                  <a:rPr lang="en-US" dirty="0"/>
                  <a:t>Tank volume = </a:t>
                </a:r>
              </a:p>
              <a:p>
                <a:endParaRPr lang="en-US" dirty="0"/>
              </a:p>
              <a:p>
                <a:r>
                  <a:rPr lang="en-US" dirty="0"/>
                  <a:t>What makes your aircraft unique?</a:t>
                </a:r>
              </a:p>
              <a:p>
                <a:endParaRPr lang="en-US" dirty="0"/>
              </a:p>
              <a:p>
                <a:r>
                  <a:rPr lang="en-US" dirty="0"/>
                  <a:t>Sell it!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22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</TotalTime>
  <Words>164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Trebuchet MS</vt:lpstr>
      <vt:lpstr>Berlin</vt:lpstr>
      <vt:lpstr>MMS236 DT1 Presentation  </vt:lpstr>
      <vt:lpstr>Hand-drawing concept (s)</vt:lpstr>
      <vt:lpstr>Sizing mission</vt:lpstr>
      <vt:lpstr>Technology Assumptions – Engine performance</vt:lpstr>
      <vt:lpstr>Technology Assumptions - Aerodynamics</vt:lpstr>
      <vt:lpstr>Technology Assumptions - Weight</vt:lpstr>
      <vt:lpstr>Selected concept 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Friday presentantions in MMS235 </dc:title>
  <dc:creator>Carlos Xisto</dc:creator>
  <cp:lastModifiedBy>Muhammad Mustafa Pardesi</cp:lastModifiedBy>
  <cp:revision>2</cp:revision>
  <dcterms:created xsi:type="dcterms:W3CDTF">2022-09-06T12:01:54Z</dcterms:created>
  <dcterms:modified xsi:type="dcterms:W3CDTF">2023-09-07T14:59:11Z</dcterms:modified>
</cp:coreProperties>
</file>