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4"/>
  </p:sldMasterIdLst>
  <p:notesMasterIdLst>
    <p:notesMasterId r:id="rId16"/>
  </p:notesMasterIdLst>
  <p:sldIdLst>
    <p:sldId id="256" r:id="rId5"/>
    <p:sldId id="257" r:id="rId6"/>
    <p:sldId id="258" r:id="rId7"/>
    <p:sldId id="287" r:id="rId8"/>
    <p:sldId id="285" r:id="rId9"/>
    <p:sldId id="288" r:id="rId10"/>
    <p:sldId id="289" r:id="rId11"/>
    <p:sldId id="290" r:id="rId12"/>
    <p:sldId id="291" r:id="rId13"/>
    <p:sldId id="292" r:id="rId14"/>
    <p:sldId id="284" r:id="rId15"/>
  </p:sldIdLst>
  <p:sldSz cx="12192000" cy="6858000"/>
  <p:notesSz cx="6858000" cy="9144000"/>
  <p:defaultTextStyle>
    <a:defPPr>
      <a:defRPr lang="nb-NO"/>
    </a:defPPr>
    <a:lvl1pPr marL="0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5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9FF"/>
    <a:srgbClr val="FF6202"/>
    <a:srgbClr val="D4EC8E"/>
    <a:srgbClr val="FFCCED"/>
    <a:srgbClr val="FFF5EE"/>
    <a:srgbClr val="CDB9FC"/>
    <a:srgbClr val="FFD9B1"/>
    <a:srgbClr val="7800F0"/>
    <a:srgbClr val="2F0B63"/>
    <a:srgbClr val="CFF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4" autoAdjust="0"/>
    <p:restoredTop sz="96513" autoAdjust="0"/>
  </p:normalViewPr>
  <p:slideViewPr>
    <p:cSldViewPr snapToGrid="0">
      <p:cViewPr varScale="1">
        <p:scale>
          <a:sx n="115" d="100"/>
          <a:sy n="115" d="100"/>
        </p:scale>
        <p:origin x="42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8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7AEB6-7A8C-4926-A358-B9D327F70D28}" type="datetimeFigureOut">
              <a:rPr lang="nb-NO" smtClean="0"/>
              <a:t>12.11.2023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0E16C-C56A-455D-9FF0-F63B1E5557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337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5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delay for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0E16C-C56A-455D-9FF0-F63B1E55572D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4235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780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logo" hidden="1">
            <a:extLst>
              <a:ext uri="{FF2B5EF4-FFF2-40B4-BE49-F238E27FC236}">
                <a16:creationId xmlns:a16="http://schemas.microsoft.com/office/drawing/2014/main" id="{4FBB6371-6B91-80FB-6590-7F99F61663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608" y="825602"/>
            <a:ext cx="2990813" cy="522128"/>
          </a:xfrm>
          <a:prstGeom prst="rect">
            <a:avLst/>
          </a:prstGeom>
        </p:spPr>
      </p:pic>
      <p:sp>
        <p:nvSpPr>
          <p:cNvPr id="20" name="Plassholder for tekst 19">
            <a:extLst>
              <a:ext uri="{FF2B5EF4-FFF2-40B4-BE49-F238E27FC236}">
                <a16:creationId xmlns:a16="http://schemas.microsoft.com/office/drawing/2014/main" id="{B63A5571-9EEC-3B81-E03E-F0B00E64A76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53193" y="4129914"/>
            <a:ext cx="2468609" cy="2728087"/>
          </a:xfrm>
          <a:custGeom>
            <a:avLst/>
            <a:gdLst>
              <a:gd name="connsiteX0" fmla="*/ 112812 w 2468609"/>
              <a:gd name="connsiteY0" fmla="*/ 0 h 2728087"/>
              <a:gd name="connsiteX1" fmla="*/ 1820368 w 2468609"/>
              <a:gd name="connsiteY1" fmla="*/ 426847 h 2728087"/>
              <a:gd name="connsiteX2" fmla="*/ 2424416 w 2468609"/>
              <a:gd name="connsiteY2" fmla="*/ 1527175 h 2728087"/>
              <a:gd name="connsiteX3" fmla="*/ 2024105 w 2468609"/>
              <a:gd name="connsiteY3" fmla="*/ 2728087 h 2728087"/>
              <a:gd name="connsiteX4" fmla="*/ 0 w 2468609"/>
              <a:gd name="connsiteY4" fmla="*/ 2728087 h 2728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8609" h="2728087">
                <a:moveTo>
                  <a:pt x="112812" y="0"/>
                </a:moveTo>
                <a:lnTo>
                  <a:pt x="1820368" y="426847"/>
                </a:lnTo>
                <a:cubicBezTo>
                  <a:pt x="2303758" y="547688"/>
                  <a:pt x="2581968" y="1054481"/>
                  <a:pt x="2424416" y="1527175"/>
                </a:cubicBezTo>
                <a:lnTo>
                  <a:pt x="2024105" y="2728087"/>
                </a:lnTo>
                <a:lnTo>
                  <a:pt x="0" y="272808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rgbClr val="020000"/>
                </a:solidFill>
              </a:defRPr>
            </a:lvl1pPr>
            <a:lvl2pPr>
              <a:defRPr sz="100">
                <a:solidFill>
                  <a:srgbClr val="000000"/>
                </a:solidFill>
              </a:defRPr>
            </a:lvl2pPr>
            <a:lvl3pPr>
              <a:defRPr sz="100">
                <a:solidFill>
                  <a:srgbClr val="000000"/>
                </a:solidFill>
              </a:defRPr>
            </a:lvl3pPr>
            <a:lvl4pPr>
              <a:defRPr sz="100">
                <a:solidFill>
                  <a:srgbClr val="000000"/>
                </a:solidFill>
              </a:defRPr>
            </a:lvl4pPr>
            <a:lvl5pPr>
              <a:defRPr sz="1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sp>
        <p:nvSpPr>
          <p:cNvPr id="19" name="Plassholder for tekst 18">
            <a:extLst>
              <a:ext uri="{FF2B5EF4-FFF2-40B4-BE49-F238E27FC236}">
                <a16:creationId xmlns:a16="http://schemas.microsoft.com/office/drawing/2014/main" id="{79706AD2-B2C4-E800-F98D-A308C1B2C4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63588" y="3827400"/>
            <a:ext cx="4002417" cy="3030601"/>
          </a:xfrm>
          <a:custGeom>
            <a:avLst/>
            <a:gdLst>
              <a:gd name="connsiteX0" fmla="*/ 1414002 w 4002417"/>
              <a:gd name="connsiteY0" fmla="*/ 0 h 3030601"/>
              <a:gd name="connsiteX1" fmla="*/ 2686937 w 4002417"/>
              <a:gd name="connsiteY1" fmla="*/ 0 h 3030601"/>
              <a:gd name="connsiteX2" fmla="*/ 2894404 w 4002417"/>
              <a:gd name="connsiteY2" fmla="*/ 25527 h 3030601"/>
              <a:gd name="connsiteX3" fmla="*/ 4002417 w 4002417"/>
              <a:gd name="connsiteY3" fmla="*/ 302514 h 3030601"/>
              <a:gd name="connsiteX4" fmla="*/ 3889603 w 4002417"/>
              <a:gd name="connsiteY4" fmla="*/ 3030601 h 3030601"/>
              <a:gd name="connsiteX5" fmla="*/ 306485 w 4002417"/>
              <a:gd name="connsiteY5" fmla="*/ 3030601 h 3030601"/>
              <a:gd name="connsiteX6" fmla="*/ 43908 w 4002417"/>
              <a:gd name="connsiteY6" fmla="*/ 2242947 h 3030601"/>
              <a:gd name="connsiteX7" fmla="*/ 90330 w 4002417"/>
              <a:gd name="connsiteY7" fmla="*/ 1589913 h 3030601"/>
              <a:gd name="connsiteX8" fmla="*/ 648909 w 4002417"/>
              <a:gd name="connsiteY8" fmla="*/ 472821 h 3030601"/>
              <a:gd name="connsiteX9" fmla="*/ 1414002 w 4002417"/>
              <a:gd name="connsiteY9" fmla="*/ 0 h 303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02417" h="3030601">
                <a:moveTo>
                  <a:pt x="1414002" y="0"/>
                </a:moveTo>
                <a:lnTo>
                  <a:pt x="2686937" y="0"/>
                </a:lnTo>
                <a:cubicBezTo>
                  <a:pt x="2756855" y="0"/>
                  <a:pt x="2826582" y="8572"/>
                  <a:pt x="2894404" y="25527"/>
                </a:cubicBezTo>
                <a:lnTo>
                  <a:pt x="4002417" y="302514"/>
                </a:lnTo>
                <a:lnTo>
                  <a:pt x="3889603" y="3030601"/>
                </a:lnTo>
                <a:lnTo>
                  <a:pt x="306485" y="3030601"/>
                </a:lnTo>
                <a:lnTo>
                  <a:pt x="43908" y="2242947"/>
                </a:lnTo>
                <a:cubicBezTo>
                  <a:pt x="-27851" y="2027745"/>
                  <a:pt x="-11150" y="1792795"/>
                  <a:pt x="90330" y="1589913"/>
                </a:cubicBezTo>
                <a:lnTo>
                  <a:pt x="648909" y="472821"/>
                </a:lnTo>
                <a:cubicBezTo>
                  <a:pt x="793761" y="183070"/>
                  <a:pt x="1090007" y="0"/>
                  <a:pt x="1414002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rgbClr val="010000"/>
                </a:solidFill>
              </a:defRPr>
            </a:lvl1pPr>
            <a:lvl2pPr>
              <a:defRPr sz="100">
                <a:solidFill>
                  <a:srgbClr val="000000"/>
                </a:solidFill>
              </a:defRPr>
            </a:lvl2pPr>
            <a:lvl3pPr>
              <a:defRPr sz="100">
                <a:solidFill>
                  <a:srgbClr val="000000"/>
                </a:solidFill>
              </a:defRPr>
            </a:lvl3pPr>
            <a:lvl4pPr>
              <a:defRPr sz="100">
                <a:solidFill>
                  <a:srgbClr val="000000"/>
                </a:solidFill>
              </a:defRPr>
            </a:lvl4pPr>
            <a:lvl5pPr>
              <a:defRPr sz="1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sp>
        <p:nvSpPr>
          <p:cNvPr id="15" name="Plassholder for tekst 14">
            <a:extLst>
              <a:ext uri="{FF2B5EF4-FFF2-40B4-BE49-F238E27FC236}">
                <a16:creationId xmlns:a16="http://schemas.microsoft.com/office/drawing/2014/main" id="{8D89FC5B-AFFC-5ECA-520E-259A3D9493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66006" y="317213"/>
            <a:ext cx="2725995" cy="6540789"/>
          </a:xfrm>
          <a:custGeom>
            <a:avLst/>
            <a:gdLst>
              <a:gd name="connsiteX0" fmla="*/ 2390724 w 2725995"/>
              <a:gd name="connsiteY0" fmla="*/ 145 h 6540789"/>
              <a:gd name="connsiteX1" fmla="*/ 2520848 w 2725995"/>
              <a:gd name="connsiteY1" fmla="*/ 6639 h 6540789"/>
              <a:gd name="connsiteX2" fmla="*/ 2725995 w 2725995"/>
              <a:gd name="connsiteY2" fmla="*/ 30741 h 6540789"/>
              <a:gd name="connsiteX3" fmla="*/ 2725995 w 2725995"/>
              <a:gd name="connsiteY3" fmla="*/ 6540789 h 6540789"/>
              <a:gd name="connsiteX4" fmla="*/ 1911270 w 2725995"/>
              <a:gd name="connsiteY4" fmla="*/ 6540789 h 6540789"/>
              <a:gd name="connsiteX5" fmla="*/ 2311602 w 2725995"/>
              <a:gd name="connsiteY5" fmla="*/ 5339814 h 6540789"/>
              <a:gd name="connsiteX6" fmla="*/ 1707555 w 2725995"/>
              <a:gd name="connsiteY6" fmla="*/ 4239486 h 6540789"/>
              <a:gd name="connsiteX7" fmla="*/ 0 w 2725995"/>
              <a:gd name="connsiteY7" fmla="*/ 3812639 h 6540789"/>
              <a:gd name="connsiteX8" fmla="*/ 39818 w 2725995"/>
              <a:gd name="connsiteY8" fmla="*/ 2850424 h 6540789"/>
              <a:gd name="connsiteX9" fmla="*/ 224931 w 2725995"/>
              <a:gd name="connsiteY9" fmla="*/ 2319183 h 6540789"/>
              <a:gd name="connsiteX10" fmla="*/ 1622840 w 2725995"/>
              <a:gd name="connsiteY10" fmla="*/ 399323 h 6540789"/>
              <a:gd name="connsiteX11" fmla="*/ 2390724 w 2725995"/>
              <a:gd name="connsiteY11" fmla="*/ 145 h 6540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25995" h="6540789">
                <a:moveTo>
                  <a:pt x="2390724" y="145"/>
                </a:moveTo>
                <a:cubicBezTo>
                  <a:pt x="2433847" y="-600"/>
                  <a:pt x="2477308" y="1528"/>
                  <a:pt x="2520848" y="6639"/>
                </a:cubicBezTo>
                <a:lnTo>
                  <a:pt x="2725995" y="30741"/>
                </a:lnTo>
                <a:lnTo>
                  <a:pt x="2725995" y="6540789"/>
                </a:lnTo>
                <a:lnTo>
                  <a:pt x="1911270" y="6540789"/>
                </a:lnTo>
                <a:lnTo>
                  <a:pt x="2311602" y="5339814"/>
                </a:lnTo>
                <a:cubicBezTo>
                  <a:pt x="2469154" y="4867120"/>
                  <a:pt x="2190945" y="4360326"/>
                  <a:pt x="1707555" y="4239486"/>
                </a:cubicBezTo>
                <a:lnTo>
                  <a:pt x="0" y="3812639"/>
                </a:lnTo>
                <a:lnTo>
                  <a:pt x="39818" y="2850424"/>
                </a:lnTo>
                <a:cubicBezTo>
                  <a:pt x="47691" y="2658908"/>
                  <a:pt x="112148" y="2474122"/>
                  <a:pt x="224931" y="2319183"/>
                </a:cubicBezTo>
                <a:lnTo>
                  <a:pt x="1622840" y="399323"/>
                </a:lnTo>
                <a:cubicBezTo>
                  <a:pt x="1803485" y="151293"/>
                  <a:pt x="2088857" y="5358"/>
                  <a:pt x="2390724" y="145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rgbClr val="030000"/>
                </a:solidFill>
              </a:defRPr>
            </a:lvl1pPr>
            <a:lvl2pPr>
              <a:defRPr sz="100">
                <a:solidFill>
                  <a:srgbClr val="000000"/>
                </a:solidFill>
              </a:defRPr>
            </a:lvl2pPr>
            <a:lvl3pPr>
              <a:defRPr sz="100">
                <a:solidFill>
                  <a:srgbClr val="000000"/>
                </a:solidFill>
              </a:defRPr>
            </a:lvl3pPr>
            <a:lvl4pPr>
              <a:defRPr sz="100">
                <a:solidFill>
                  <a:srgbClr val="000000"/>
                </a:solidFill>
              </a:defRPr>
            </a:lvl4pPr>
            <a:lvl5pPr>
              <a:defRPr sz="1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2E708751-0B60-6ED4-A81C-49D5282D08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609" y="2317810"/>
            <a:ext cx="7240383" cy="1346523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ts val="5250"/>
              </a:lnSpc>
              <a:defRPr sz="4900">
                <a:solidFill>
                  <a:schemeClr val="lt1"/>
                </a:solidFill>
                <a:latin typeface="ITC Clearface Pro" panose="02070503050705020404" pitchFamily="18" charset="0"/>
              </a:defRPr>
            </a:lvl1pPr>
          </a:lstStyle>
          <a:p>
            <a:r>
              <a:rPr lang="en-GB"/>
              <a:t>Click to add a title</a:t>
            </a:r>
            <a:endParaRPr lang="en-GB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CF54F6E-3D94-0592-C561-45E55082BD1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1609" y="3954463"/>
            <a:ext cx="3435574" cy="77393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2050"/>
              </a:lnSpc>
              <a:buNone/>
              <a:defRPr sz="1500">
                <a:solidFill>
                  <a:schemeClr val="lt1"/>
                </a:solidFill>
              </a:defRPr>
            </a:lvl1pPr>
            <a:lvl2pPr marL="457154" indent="0" algn="ctr">
              <a:buNone/>
              <a:defRPr sz="2000"/>
            </a:lvl2pPr>
            <a:lvl3pPr marL="914310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2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en-GB"/>
              <a:t>Click to add a subtitle</a:t>
            </a:r>
            <a:endParaRPr lang="en-GB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37F6722-C04E-4D4D-C229-08DB3DA5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lIns="0" tIns="0" rIns="0" bIns="0"/>
          <a:lstStyle/>
          <a:p>
            <a:fld id="{64CBC530-441B-4DC0-83F7-4DE541F9E853}" type="datetime1">
              <a:rPr lang="en-GB" smtClean="0"/>
              <a:t>12/11/2023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11405E2-719A-50B9-65F8-8C8568DE7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-62426"/>
            <a:ext cx="5063949" cy="15389"/>
          </a:xfrm>
        </p:spPr>
        <p:txBody>
          <a:bodyPr lIns="0" tIns="0" rIns="0" bIns="0">
            <a:spAutoFit/>
          </a:bodyPr>
          <a:lstStyle>
            <a:lvl1pPr>
              <a:lnSpc>
                <a:spcPct val="100000"/>
              </a:lnSpc>
              <a:defRPr sz="100">
                <a:solidFill>
                  <a:schemeClr val="lt1"/>
                </a:solidFill>
              </a:defRPr>
            </a:lvl1pPr>
          </a:lstStyle>
          <a:p>
            <a:r>
              <a:rPr lang="en-GB"/>
              <a:t>Name of unit / faculty / department / presentation</a:t>
            </a:r>
            <a:endParaRPr lang="en-GB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ABEF0E4-025F-1CFD-39F9-82DADE3F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-62426"/>
            <a:ext cx="1223303" cy="15389"/>
          </a:xfrm>
        </p:spPr>
        <p:txBody>
          <a:bodyPr lIns="0" tIns="0" rIns="0" bIns="0">
            <a:spAutoFit/>
          </a:bodyPr>
          <a:lstStyle>
            <a:lvl1pPr>
              <a:lnSpc>
                <a:spcPct val="100000"/>
              </a:lnSpc>
              <a:defRPr sz="100">
                <a:solidFill>
                  <a:schemeClr val="lt1"/>
                </a:solidFill>
              </a:defRPr>
            </a:lvl1pPr>
          </a:lstStyle>
          <a:p>
            <a:fld id="{5B075076-87B0-46CC-8F53-CCCD8567C9B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addin_logo" hidden="1">
            <a:extLst>
              <a:ext uri="{FF2B5EF4-FFF2-40B4-BE49-F238E27FC236}">
                <a16:creationId xmlns:a16="http://schemas.microsoft.com/office/drawing/2014/main" id="{83A215E7-9140-B6D9-0724-F3AE44E60111}"/>
              </a:ext>
            </a:extLst>
          </p:cNvPr>
          <p:cNvSpPr/>
          <p:nvPr userDrawn="1"/>
        </p:nvSpPr>
        <p:spPr>
          <a:xfrm>
            <a:off x="6526560" y="7249238"/>
            <a:ext cx="1178550" cy="215444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800"/>
              <a:t>addin_logo</a:t>
            </a:r>
            <a:endParaRPr lang="en-GB" sz="800" dirty="0"/>
          </a:p>
        </p:txBody>
      </p:sp>
      <p:sp>
        <p:nvSpPr>
          <p:cNvPr id="9" name="addin_colorlist" hidden="1">
            <a:extLst>
              <a:ext uri="{FF2B5EF4-FFF2-40B4-BE49-F238E27FC236}">
                <a16:creationId xmlns:a16="http://schemas.microsoft.com/office/drawing/2014/main" id="{404CEFA4-F3EE-205B-70E5-B0531D54F3DF}"/>
              </a:ext>
            </a:extLst>
          </p:cNvPr>
          <p:cNvSpPr/>
          <p:nvPr userDrawn="1"/>
        </p:nvSpPr>
        <p:spPr>
          <a:xfrm>
            <a:off x="448714" y="-1007092"/>
            <a:ext cx="10121821" cy="215444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l" defTabSz="9144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/>
              <a:t>forside1,forside2,forside3,forside4</a:t>
            </a:r>
            <a:endParaRPr lang="en-GB" sz="800" dirty="0"/>
          </a:p>
        </p:txBody>
      </p:sp>
      <p:sp>
        <p:nvSpPr>
          <p:cNvPr id="10" name="addin_background" hidden="1">
            <a:extLst>
              <a:ext uri="{FF2B5EF4-FFF2-40B4-BE49-F238E27FC236}">
                <a16:creationId xmlns:a16="http://schemas.microsoft.com/office/drawing/2014/main" id="{2E93619A-3168-1CF9-982D-93E4F5183B97}"/>
              </a:ext>
            </a:extLst>
          </p:cNvPr>
          <p:cNvSpPr/>
          <p:nvPr userDrawn="1"/>
        </p:nvSpPr>
        <p:spPr>
          <a:xfrm>
            <a:off x="3832264" y="7249239"/>
            <a:ext cx="1178550" cy="215444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800"/>
              <a:t>addin_background</a:t>
            </a:r>
            <a:endParaRPr lang="en-GB" sz="800" dirty="0"/>
          </a:p>
        </p:txBody>
      </p:sp>
      <p:sp>
        <p:nvSpPr>
          <p:cNvPr id="11" name="addin_text" hidden="1">
            <a:extLst>
              <a:ext uri="{FF2B5EF4-FFF2-40B4-BE49-F238E27FC236}">
                <a16:creationId xmlns:a16="http://schemas.microsoft.com/office/drawing/2014/main" id="{4C1F7DF7-A79A-327B-74FB-36A9CA56E244}"/>
              </a:ext>
            </a:extLst>
          </p:cNvPr>
          <p:cNvSpPr/>
          <p:nvPr userDrawn="1"/>
        </p:nvSpPr>
        <p:spPr>
          <a:xfrm>
            <a:off x="5179412" y="7249238"/>
            <a:ext cx="1178550" cy="215444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800"/>
              <a:t>addin_text</a:t>
            </a:r>
            <a:endParaRPr lang="en-GB" sz="800" dirty="0"/>
          </a:p>
        </p:txBody>
      </p:sp>
      <p:sp>
        <p:nvSpPr>
          <p:cNvPr id="12" name="addin_colorbox" hidden="1">
            <a:extLst>
              <a:ext uri="{FF2B5EF4-FFF2-40B4-BE49-F238E27FC236}">
                <a16:creationId xmlns:a16="http://schemas.microsoft.com/office/drawing/2014/main" id="{B81D7BBD-1046-630E-AF8E-2CB8BA5D4FE2}"/>
              </a:ext>
            </a:extLst>
          </p:cNvPr>
          <p:cNvSpPr/>
          <p:nvPr userDrawn="1"/>
        </p:nvSpPr>
        <p:spPr>
          <a:xfrm>
            <a:off x="7873708" y="7249239"/>
            <a:ext cx="1178550" cy="215444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800"/>
              <a:t>addin_colorbox</a:t>
            </a:r>
            <a:endParaRPr lang="en-GB" sz="800" dirty="0"/>
          </a:p>
        </p:txBody>
      </p:sp>
      <p:sp>
        <p:nvSpPr>
          <p:cNvPr id="17" name="Plassholder for tekst 16">
            <a:extLst>
              <a:ext uri="{FF2B5EF4-FFF2-40B4-BE49-F238E27FC236}">
                <a16:creationId xmlns:a16="http://schemas.microsoft.com/office/drawing/2014/main" id="{1E074C6D-6F76-B81E-BC9B-A037FCB9CB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608" y="825602"/>
            <a:ext cx="2990813" cy="52212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rgbClr val="000000"/>
                </a:solidFill>
              </a:defRPr>
            </a:lvl1pPr>
            <a:lvl2pPr>
              <a:defRPr sz="100">
                <a:solidFill>
                  <a:srgbClr val="000000"/>
                </a:solidFill>
              </a:defRPr>
            </a:lvl2pPr>
            <a:lvl3pPr>
              <a:defRPr sz="100">
                <a:solidFill>
                  <a:srgbClr val="000000"/>
                </a:solidFill>
              </a:defRPr>
            </a:lvl3pPr>
            <a:lvl4pPr>
              <a:defRPr sz="100">
                <a:solidFill>
                  <a:srgbClr val="000000"/>
                </a:solidFill>
              </a:defRPr>
            </a:lvl4pPr>
            <a:lvl5pPr>
              <a:defRPr sz="1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62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6A51CDB-4962-AE92-EC5F-05157014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a title</a:t>
            </a:r>
            <a:endParaRPr lang="en-GB" dirty="0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E185B7DD-E435-FD9E-F9D8-C015B4DF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8829-94E5-4F65-AB26-481564DA5966}" type="datetime1">
              <a:rPr lang="en-GB" smtClean="0"/>
              <a:t>12/11/2023</a:t>
            </a:fld>
            <a:endParaRPr lang="en-GB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F1542192-7CB3-6DA1-ACCF-A368B0BE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Name of unit / faculty / department / presentation</a:t>
            </a:r>
            <a:endParaRPr lang="en-GB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C1162F16-EFE2-A1CB-8110-E383318B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4C38-889C-42AB-B0C3-6FA0D099F45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24808B39-2E1C-D318-F279-4992524EE71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1609" y="2076704"/>
            <a:ext cx="3429652" cy="247682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914310" rtl="0" eaLnBrk="1" fontAlgn="auto" latinLnBrk="0" hangingPunct="1">
              <a:lnSpc>
                <a:spcPts val="2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the icon to add an image</a:t>
            </a:r>
          </a:p>
          <a:p>
            <a:endParaRPr lang="en-GB" dirty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FAD778C8-BB99-36DD-4BF0-209C4BF943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609" y="4719484"/>
            <a:ext cx="3429652" cy="10669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sz="1250" b="0" i="0" u="none" cap="none">
                <a:solidFill>
                  <a:srgbClr val="000000"/>
                </a:solidFill>
                <a:latin typeface="+mn-lt"/>
              </a:defRPr>
            </a:lvl1pPr>
            <a:lvl2pPr marL="228578" indent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sz="1500" b="0" i="0" u="none" cap="none">
                <a:solidFill>
                  <a:srgbClr val="000000"/>
                </a:solidFill>
                <a:latin typeface="+mn-lt"/>
              </a:defRPr>
            </a:lvl2pPr>
            <a:lvl3pPr marL="685732" indent="-228578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500" b="0" i="0" u="none" cap="none">
                <a:solidFill>
                  <a:srgbClr val="000000"/>
                </a:solidFill>
                <a:latin typeface="+mn-lt"/>
              </a:defRPr>
            </a:lvl3pPr>
            <a:lvl4pPr marL="914309" indent="-228578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500" b="0" i="0" u="none" cap="none">
                <a:solidFill>
                  <a:srgbClr val="000000"/>
                </a:solidFill>
                <a:latin typeface="+mn-lt"/>
              </a:defRPr>
            </a:lvl4pPr>
            <a:lvl5pPr marL="1142886" indent="-228578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500" b="0" i="0" u="none" cap="none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10" name="Plassholder for bilde 6">
            <a:extLst>
              <a:ext uri="{FF2B5EF4-FFF2-40B4-BE49-F238E27FC236}">
                <a16:creationId xmlns:a16="http://schemas.microsoft.com/office/drawing/2014/main" id="{AB616953-98C8-92F9-2CE2-CA453A96289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73841" y="2076704"/>
            <a:ext cx="3429652" cy="247682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914310" rtl="0" eaLnBrk="1" fontAlgn="auto" latinLnBrk="0" hangingPunct="1">
              <a:lnSpc>
                <a:spcPts val="2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the icon to add an image</a:t>
            </a:r>
          </a:p>
          <a:p>
            <a:endParaRPr lang="en-GB" dirty="0"/>
          </a:p>
        </p:txBody>
      </p:sp>
      <p:sp>
        <p:nvSpPr>
          <p:cNvPr id="11" name="Plassholder for tekst 7">
            <a:extLst>
              <a:ext uri="{FF2B5EF4-FFF2-40B4-BE49-F238E27FC236}">
                <a16:creationId xmlns:a16="http://schemas.microsoft.com/office/drawing/2014/main" id="{AF56458F-55CA-A4AB-9F27-7ACDBA09A4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73841" y="4719484"/>
            <a:ext cx="3429652" cy="10669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sz="1250" b="0" i="0" u="none" cap="none">
                <a:solidFill>
                  <a:srgbClr val="000000"/>
                </a:solidFill>
                <a:latin typeface="+mn-lt"/>
              </a:defRPr>
            </a:lvl1pPr>
            <a:lvl2pPr marL="228578" indent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sz="1500" b="0" i="0" u="none" cap="none">
                <a:solidFill>
                  <a:srgbClr val="000000"/>
                </a:solidFill>
                <a:latin typeface="+mn-lt"/>
              </a:defRPr>
            </a:lvl2pPr>
            <a:lvl3pPr marL="685732" indent="-228578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500" b="0" i="0" u="none" cap="none">
                <a:solidFill>
                  <a:srgbClr val="000000"/>
                </a:solidFill>
                <a:latin typeface="+mn-lt"/>
              </a:defRPr>
            </a:lvl3pPr>
            <a:lvl4pPr marL="914309" indent="-228578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500" b="0" i="0" u="none" cap="none">
                <a:solidFill>
                  <a:srgbClr val="000000"/>
                </a:solidFill>
                <a:latin typeface="+mn-lt"/>
              </a:defRPr>
            </a:lvl4pPr>
            <a:lvl5pPr marL="1142886" indent="-228578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500" b="0" i="0" u="none" cap="none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12" name="Plassholder for bilde 6">
            <a:extLst>
              <a:ext uri="{FF2B5EF4-FFF2-40B4-BE49-F238E27FC236}">
                <a16:creationId xmlns:a16="http://schemas.microsoft.com/office/drawing/2014/main" id="{8E64B48D-7C64-0420-333D-C8EC037970A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90740" y="2076704"/>
            <a:ext cx="3429652" cy="247682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914310" rtl="0" eaLnBrk="1" fontAlgn="auto" latinLnBrk="0" hangingPunct="1">
              <a:lnSpc>
                <a:spcPts val="2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the icon to add an image</a:t>
            </a:r>
          </a:p>
          <a:p>
            <a:endParaRPr lang="en-GB" dirty="0"/>
          </a:p>
        </p:txBody>
      </p:sp>
      <p:sp>
        <p:nvSpPr>
          <p:cNvPr id="13" name="Plassholder for tekst 7">
            <a:extLst>
              <a:ext uri="{FF2B5EF4-FFF2-40B4-BE49-F238E27FC236}">
                <a16:creationId xmlns:a16="http://schemas.microsoft.com/office/drawing/2014/main" id="{A94483CC-0E8B-85BC-712B-CEFF2AF5E5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90740" y="4719484"/>
            <a:ext cx="3429652" cy="10669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sz="1250" b="0" i="0" u="none" cap="none">
                <a:solidFill>
                  <a:srgbClr val="000000"/>
                </a:solidFill>
                <a:latin typeface="+mn-lt"/>
              </a:defRPr>
            </a:lvl1pPr>
            <a:lvl2pPr marL="228578" indent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sz="1500" b="0" i="0" u="none" cap="none">
                <a:solidFill>
                  <a:srgbClr val="000000"/>
                </a:solidFill>
                <a:latin typeface="+mn-lt"/>
              </a:defRPr>
            </a:lvl2pPr>
            <a:lvl3pPr marL="685732" indent="-228578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500" b="0" i="0" u="none" cap="none">
                <a:solidFill>
                  <a:srgbClr val="000000"/>
                </a:solidFill>
                <a:latin typeface="+mn-lt"/>
              </a:defRPr>
            </a:lvl3pPr>
            <a:lvl4pPr marL="914309" indent="-228578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500" b="0" i="0" u="none" cap="none">
                <a:solidFill>
                  <a:srgbClr val="000000"/>
                </a:solidFill>
                <a:latin typeface="+mn-lt"/>
              </a:defRPr>
            </a:lvl4pPr>
            <a:lvl5pPr marL="1142886" indent="-228578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500" b="0" i="0" u="none" cap="none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110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BC15C5-F2EE-394B-1CBC-97B8A68D1E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927" y="338514"/>
            <a:ext cx="8086147" cy="320601"/>
          </a:xfrm>
        </p:spPr>
        <p:txBody>
          <a:bodyPr lIns="0" tIns="0" rIns="0" bIns="0">
            <a:spAutoFit/>
          </a:bodyPr>
          <a:lstStyle>
            <a:lvl1pPr algn="ctr">
              <a:lnSpc>
                <a:spcPts val="2520"/>
              </a:lnSpc>
              <a:defRPr sz="2100">
                <a:solidFill>
                  <a:srgbClr val="7800F0"/>
                </a:solidFill>
                <a:latin typeface="Maison Neue Bold" panose="02000000000000000000" pitchFamily="50" charset="0"/>
              </a:defRPr>
            </a:lvl1pPr>
          </a:lstStyle>
          <a:p>
            <a:r>
              <a:rPr lang="en-GB"/>
              <a:t>Click to add a title</a:t>
            </a:r>
            <a:endParaRPr lang="en-GB" dirty="0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3764F35F-B45F-8774-40B2-A05DE75F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lIns="0" tIns="0" rIns="0" bIns="0"/>
          <a:lstStyle/>
          <a:p>
            <a:fld id="{622523D4-919B-4126-965F-0A87AE6E4D1C}" type="datetime1">
              <a:rPr lang="en-GB" smtClean="0"/>
              <a:t>12/11/2023</a:t>
            </a:fld>
            <a:endParaRPr lang="en-GB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C278FB9-523B-64AF-8025-99C579C9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/>
          <a:lstStyle/>
          <a:p>
            <a:r>
              <a:rPr lang="en-GB"/>
              <a:t>Name of unit / faculty / department / presentation</a:t>
            </a:r>
            <a:endParaRPr lang="en-GB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80771FCB-ACC5-C9ED-0F4A-BC5DAD74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fld id="{818F6643-3995-4064-ADBD-8DE4A5A8D8C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4000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full-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7">
            <a:extLst>
              <a:ext uri="{FF2B5EF4-FFF2-40B4-BE49-F238E27FC236}">
                <a16:creationId xmlns:a16="http://schemas.microsoft.com/office/drawing/2014/main" id="{D6D40E3B-0E7F-1BC8-0B45-FB97F86C25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tIns="1510455"/>
          <a:lstStyle>
            <a:lvl1pPr marL="228578" indent="-228578" algn="ctr" defTabSz="914310" rtl="0" eaLnBrk="1" latinLnBrk="0" hangingPunct="1">
              <a:lnSpc>
                <a:spcPts val="2000"/>
              </a:lnSpc>
              <a:spcBef>
                <a:spcPts val="2000"/>
              </a:spcBef>
              <a:buFont typeface="Arial" panose="020B0604020202020204" pitchFamily="34" charset="0"/>
              <a:buNone/>
              <a:defRPr sz="1500">
                <a:solidFill>
                  <a:schemeClr val="dk1"/>
                </a:solidFill>
              </a:defRPr>
            </a:lvl1pPr>
          </a:lstStyle>
          <a:p>
            <a:r>
              <a:rPr lang="en-GB"/>
              <a:t>Click the icon to add an image</a:t>
            </a:r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0BC15C5-F2EE-394B-1CBC-97B8A68D1E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927" y="338514"/>
            <a:ext cx="8086147" cy="320601"/>
          </a:xfrm>
        </p:spPr>
        <p:txBody>
          <a:bodyPr lIns="0" tIns="0" rIns="0" bIns="0">
            <a:spAutoFit/>
          </a:bodyPr>
          <a:lstStyle>
            <a:lvl1pPr algn="ctr">
              <a:lnSpc>
                <a:spcPts val="2520"/>
              </a:lnSpc>
              <a:defRPr sz="2100">
                <a:solidFill>
                  <a:schemeClr val="dk1"/>
                </a:solidFill>
                <a:latin typeface="Maison Neue Bold" panose="02000000000000000000" pitchFamily="50" charset="0"/>
              </a:defRPr>
            </a:lvl1pPr>
          </a:lstStyle>
          <a:p>
            <a:r>
              <a:rPr lang="en-GB"/>
              <a:t>Click to add a title</a:t>
            </a:r>
            <a:endParaRPr lang="en-GB" dirty="0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3764F35F-B45F-8774-40B2-A05DE75F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-105292"/>
            <a:ext cx="2743200" cy="15389"/>
          </a:xfrm>
        </p:spPr>
        <p:txBody>
          <a:bodyPr lIns="0" tIns="0" rIns="0" bIns="0"/>
          <a:lstStyle/>
          <a:p>
            <a:fld id="{DC90D7AA-A160-49D6-93E0-7611C87C647E}" type="datetime1">
              <a:rPr lang="en-GB" smtClean="0"/>
              <a:t>12/11/2023</a:t>
            </a:fld>
            <a:endParaRPr lang="en-GB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C278FB9-523B-64AF-8025-99C579C9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-105292"/>
            <a:ext cx="2743200" cy="15389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100"/>
            </a:lvl1pPr>
          </a:lstStyle>
          <a:p>
            <a:r>
              <a:rPr lang="en-GB"/>
              <a:t>Name of unit / faculty / department / presentation</a:t>
            </a:r>
            <a:endParaRPr lang="en-GB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80771FCB-ACC5-C9ED-0F4A-BC5DAD74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-105292"/>
            <a:ext cx="2743200" cy="15389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100"/>
            </a:lvl1pPr>
          </a:lstStyle>
          <a:p>
            <a:fld id="{F811C313-7153-453F-8763-F796F4B1D7E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8546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rgbClr val="2F0B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dato 3">
            <a:extLst>
              <a:ext uri="{FF2B5EF4-FFF2-40B4-BE49-F238E27FC236}">
                <a16:creationId xmlns:a16="http://schemas.microsoft.com/office/drawing/2014/main" id="{61C055CC-1062-21AA-0000-A47E7BF947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-105292"/>
            <a:ext cx="2743200" cy="15389"/>
          </a:xfrm>
        </p:spPr>
        <p:txBody>
          <a:bodyPr lIns="0" tIns="0" rIns="0" bIns="0"/>
          <a:lstStyle/>
          <a:p>
            <a:fld id="{23040018-858C-484E-82A2-0D9162951970}" type="datetime1">
              <a:rPr lang="en-GB" smtClean="0"/>
              <a:t>12/11/2023</a:t>
            </a:fld>
            <a:endParaRPr lang="en-GB" dirty="0"/>
          </a:p>
        </p:txBody>
      </p:sp>
      <p:sp>
        <p:nvSpPr>
          <p:cNvPr id="7" name="Plassholder for bunntekst 4">
            <a:extLst>
              <a:ext uri="{FF2B5EF4-FFF2-40B4-BE49-F238E27FC236}">
                <a16:creationId xmlns:a16="http://schemas.microsoft.com/office/drawing/2014/main" id="{F469EB39-5408-32B4-5B46-2FC297D4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-62426"/>
            <a:ext cx="5063949" cy="15389"/>
          </a:xfrm>
        </p:spPr>
        <p:txBody>
          <a:bodyPr lIns="0" tIns="0" rIns="0" bIns="0">
            <a:spAutoFit/>
          </a:bodyPr>
          <a:lstStyle>
            <a:lvl1pPr>
              <a:lnSpc>
                <a:spcPct val="100000"/>
              </a:lnSpc>
              <a:defRPr sz="100">
                <a:solidFill>
                  <a:schemeClr val="lt1"/>
                </a:solidFill>
              </a:defRPr>
            </a:lvl1pPr>
          </a:lstStyle>
          <a:p>
            <a:r>
              <a:rPr lang="en-GB"/>
              <a:t>Name of unit / faculty / department / presentation</a:t>
            </a:r>
            <a:endParaRPr lang="en-GB" dirty="0"/>
          </a:p>
        </p:txBody>
      </p:sp>
      <p:sp>
        <p:nvSpPr>
          <p:cNvPr id="8" name="Plassholder for lysbildenummer 5">
            <a:extLst>
              <a:ext uri="{FF2B5EF4-FFF2-40B4-BE49-F238E27FC236}">
                <a16:creationId xmlns:a16="http://schemas.microsoft.com/office/drawing/2014/main" id="{68D3FCBF-2ABD-4D58-3149-3099314C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-62426"/>
            <a:ext cx="1223303" cy="15389"/>
          </a:xfrm>
        </p:spPr>
        <p:txBody>
          <a:bodyPr lIns="0" tIns="0" rIns="0" bIns="0">
            <a:spAutoFit/>
          </a:bodyPr>
          <a:lstStyle>
            <a:lvl1pPr>
              <a:lnSpc>
                <a:spcPct val="100000"/>
              </a:lnSpc>
              <a:defRPr sz="100">
                <a:solidFill>
                  <a:schemeClr val="lt1"/>
                </a:solidFill>
              </a:defRPr>
            </a:lvl1pPr>
          </a:lstStyle>
          <a:p>
            <a:fld id="{F828DDCE-6F1C-4A95-A385-FAD93A4720E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05807094-66F2-DDB3-B66F-C37D35A28ED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2094740" y="2031266"/>
            <a:ext cx="8002521" cy="2216419"/>
          </a:xfrm>
          <a:effectLst>
            <a:outerShdw blurRad="50800" dist="50800" dir="5400000" algn="ctr" rotWithShape="0">
              <a:srgbClr val="010000">
                <a:alpha val="0"/>
              </a:srgbClr>
            </a:outerShdw>
          </a:effectLst>
        </p:spPr>
        <p:txBody>
          <a:bodyPr lIns="0" tIns="0" rIns="0" bIns="0">
            <a:noAutofit/>
          </a:bodyPr>
          <a:lstStyle>
            <a:lvl1pPr marL="0" indent="0" algn="ctr">
              <a:lnSpc>
                <a:spcPts val="4500"/>
              </a:lnSpc>
              <a:spcBef>
                <a:spcPts val="0"/>
              </a:spcBef>
              <a:buNone/>
              <a:defRPr sz="4000" i="1">
                <a:solidFill>
                  <a:srgbClr val="FFD9B1"/>
                </a:solidFill>
                <a:latin typeface="ITC Clearface Pro" panose="02070503050705020404" pitchFamily="18" charset="0"/>
              </a:defRPr>
            </a:lvl1pPr>
          </a:lstStyle>
          <a:p>
            <a:pPr lvl="0"/>
            <a:r>
              <a:rPr lang="en-GB"/>
              <a:t>Quote</a:t>
            </a:r>
            <a:endParaRPr lang="en-GB" dirty="0"/>
          </a:p>
        </p:txBody>
      </p:sp>
      <p:sp>
        <p:nvSpPr>
          <p:cNvPr id="11" name="Plassholder for tekst 8">
            <a:extLst>
              <a:ext uri="{FF2B5EF4-FFF2-40B4-BE49-F238E27FC236}">
                <a16:creationId xmlns:a16="http://schemas.microsoft.com/office/drawing/2014/main" id="{8F51B533-2A6D-24A1-DAC9-0A82EF1760BD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094739" y="4546800"/>
            <a:ext cx="3429652" cy="192361"/>
          </a:xfrm>
        </p:spPr>
        <p:txBody>
          <a:bodyPr lIns="0" tIns="0" rIns="0" bIns="0">
            <a:spAutoFit/>
          </a:bodyPr>
          <a:lstStyle>
            <a:lvl1pPr marL="171442" indent="-171442" algn="l">
              <a:lnSpc>
                <a:spcPts val="15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1250" b="0" i="0">
                <a:solidFill>
                  <a:schemeClr val="lt1"/>
                </a:solidFill>
                <a:latin typeface="Maison Neue Bold" panose="02000000000000000000" pitchFamily="50" charset="0"/>
              </a:defRPr>
            </a:lvl1pPr>
          </a:lstStyle>
          <a:p>
            <a:pPr lvl="0"/>
            <a:r>
              <a:rPr lang="en-GB"/>
              <a:t>John Smith</a:t>
            </a:r>
            <a:endParaRPr lang="en-GB" dirty="0"/>
          </a:p>
        </p:txBody>
      </p:sp>
      <p:sp>
        <p:nvSpPr>
          <p:cNvPr id="13" name="Plassholder for tekst 8">
            <a:extLst>
              <a:ext uri="{FF2B5EF4-FFF2-40B4-BE49-F238E27FC236}">
                <a16:creationId xmlns:a16="http://schemas.microsoft.com/office/drawing/2014/main" id="{390456B5-3DD5-4636-5C48-27C506DCAFB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094739" y="4771659"/>
            <a:ext cx="3429652" cy="192361"/>
          </a:xfrm>
        </p:spPr>
        <p:txBody>
          <a:bodyPr lIns="0" tIns="0" rIns="0" bIns="0">
            <a:spAutoFit/>
          </a:bodyPr>
          <a:lstStyle>
            <a:lvl1pPr marL="0" indent="0" algn="l">
              <a:lnSpc>
                <a:spcPts val="1500"/>
              </a:lnSpc>
              <a:spcBef>
                <a:spcPts val="0"/>
              </a:spcBef>
              <a:buFont typeface="Arial" panose="020B0604020202020204" pitchFamily="34" charset="0"/>
              <a:buNone/>
              <a:defRPr sz="1250" b="0" i="0">
                <a:solidFill>
                  <a:schemeClr val="lt1"/>
                </a:solidFill>
                <a:latin typeface="+mn-lt"/>
              </a:defRPr>
            </a:lvl1pPr>
          </a:lstStyle>
          <a:p>
            <a:pPr lvl="0"/>
            <a:r>
              <a:rPr lang="en-GB"/>
              <a:t>Title/position/role/work</a:t>
            </a:r>
            <a:endParaRPr lang="en-GB" dirty="0"/>
          </a:p>
        </p:txBody>
      </p:sp>
      <p:sp>
        <p:nvSpPr>
          <p:cNvPr id="2" name="addin_logo" hidden="1">
            <a:extLst>
              <a:ext uri="{FF2B5EF4-FFF2-40B4-BE49-F238E27FC236}">
                <a16:creationId xmlns:a16="http://schemas.microsoft.com/office/drawing/2014/main" id="{B75A2FDC-E0C3-A8C9-66DA-B09F0E930214}"/>
              </a:ext>
            </a:extLst>
          </p:cNvPr>
          <p:cNvSpPr/>
          <p:nvPr userDrawn="1"/>
        </p:nvSpPr>
        <p:spPr>
          <a:xfrm>
            <a:off x="6526560" y="7249238"/>
            <a:ext cx="1178550" cy="215444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800"/>
              <a:t>addin_logo</a:t>
            </a:r>
            <a:endParaRPr lang="en-GB" sz="800" dirty="0"/>
          </a:p>
        </p:txBody>
      </p:sp>
      <p:sp>
        <p:nvSpPr>
          <p:cNvPr id="3" name="addin_colorlist" hidden="1">
            <a:extLst>
              <a:ext uri="{FF2B5EF4-FFF2-40B4-BE49-F238E27FC236}">
                <a16:creationId xmlns:a16="http://schemas.microsoft.com/office/drawing/2014/main" id="{09F6C844-FA68-8D49-E5F4-FCD7DE950A89}"/>
              </a:ext>
            </a:extLst>
          </p:cNvPr>
          <p:cNvSpPr/>
          <p:nvPr userDrawn="1"/>
        </p:nvSpPr>
        <p:spPr>
          <a:xfrm>
            <a:off x="448714" y="-1007092"/>
            <a:ext cx="10121821" cy="215444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l" defTabSz="9144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/>
              <a:t>sitatside1,sitatside2,sitatside3</a:t>
            </a:r>
            <a:endParaRPr lang="en-GB" sz="800" dirty="0"/>
          </a:p>
        </p:txBody>
      </p:sp>
      <p:sp>
        <p:nvSpPr>
          <p:cNvPr id="4" name="addin_background" hidden="1">
            <a:extLst>
              <a:ext uri="{FF2B5EF4-FFF2-40B4-BE49-F238E27FC236}">
                <a16:creationId xmlns:a16="http://schemas.microsoft.com/office/drawing/2014/main" id="{3E096E31-D030-122D-E4D8-0860ECDCA7CD}"/>
              </a:ext>
            </a:extLst>
          </p:cNvPr>
          <p:cNvSpPr/>
          <p:nvPr userDrawn="1"/>
        </p:nvSpPr>
        <p:spPr>
          <a:xfrm>
            <a:off x="3832264" y="7249239"/>
            <a:ext cx="1178550" cy="215444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800"/>
              <a:t>addin_background</a:t>
            </a:r>
            <a:endParaRPr lang="en-GB" sz="800" dirty="0"/>
          </a:p>
        </p:txBody>
      </p:sp>
      <p:sp>
        <p:nvSpPr>
          <p:cNvPr id="5" name="addin_text" hidden="1">
            <a:extLst>
              <a:ext uri="{FF2B5EF4-FFF2-40B4-BE49-F238E27FC236}">
                <a16:creationId xmlns:a16="http://schemas.microsoft.com/office/drawing/2014/main" id="{A70235A6-590E-6A81-13C1-50CF28EED503}"/>
              </a:ext>
            </a:extLst>
          </p:cNvPr>
          <p:cNvSpPr/>
          <p:nvPr userDrawn="1"/>
        </p:nvSpPr>
        <p:spPr>
          <a:xfrm>
            <a:off x="5179412" y="7249238"/>
            <a:ext cx="1178550" cy="215444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800"/>
              <a:t>addin_text</a:t>
            </a:r>
            <a:endParaRPr lang="en-GB" sz="800" dirty="0"/>
          </a:p>
        </p:txBody>
      </p:sp>
      <p:sp>
        <p:nvSpPr>
          <p:cNvPr id="15" name="addin_colorbox" hidden="1">
            <a:extLst>
              <a:ext uri="{FF2B5EF4-FFF2-40B4-BE49-F238E27FC236}">
                <a16:creationId xmlns:a16="http://schemas.microsoft.com/office/drawing/2014/main" id="{0E082674-A2A0-0EF2-562D-1BE13A3F50A5}"/>
              </a:ext>
            </a:extLst>
          </p:cNvPr>
          <p:cNvSpPr/>
          <p:nvPr userDrawn="1"/>
        </p:nvSpPr>
        <p:spPr>
          <a:xfrm>
            <a:off x="7873708" y="7249239"/>
            <a:ext cx="1178550" cy="215444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800"/>
              <a:t>addin_colorbox</a:t>
            </a:r>
            <a:endParaRPr lang="en-GB" sz="800" dirty="0"/>
          </a:p>
        </p:txBody>
      </p:sp>
      <p:sp>
        <p:nvSpPr>
          <p:cNvPr id="10" name="Plassholder for tekst 16">
            <a:extLst>
              <a:ext uri="{FF2B5EF4-FFF2-40B4-BE49-F238E27FC236}">
                <a16:creationId xmlns:a16="http://schemas.microsoft.com/office/drawing/2014/main" id="{140957C8-83FA-69AD-1628-3A24F18DE5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826823" y="6122172"/>
            <a:ext cx="1793538" cy="31311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rgbClr val="000000"/>
                </a:solidFill>
              </a:defRPr>
            </a:lvl1pPr>
            <a:lvl2pPr>
              <a:defRPr sz="100">
                <a:solidFill>
                  <a:srgbClr val="000000"/>
                </a:solidFill>
              </a:defRPr>
            </a:lvl2pPr>
            <a:lvl3pPr>
              <a:defRPr sz="100">
                <a:solidFill>
                  <a:srgbClr val="000000"/>
                </a:solidFill>
              </a:defRPr>
            </a:lvl3pPr>
            <a:lvl4pPr>
              <a:defRPr sz="100">
                <a:solidFill>
                  <a:srgbClr val="000000"/>
                </a:solidFill>
              </a:defRPr>
            </a:lvl4pPr>
            <a:lvl5pPr>
              <a:defRPr sz="1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pic>
        <p:nvPicPr>
          <p:cNvPr id="16" name="logo" hidden="1">
            <a:extLst>
              <a:ext uri="{FF2B5EF4-FFF2-40B4-BE49-F238E27FC236}">
                <a16:creationId xmlns:a16="http://schemas.microsoft.com/office/drawing/2014/main" id="{D41B445D-4964-9B6F-DD2A-721A9326CB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26823" y="6122172"/>
            <a:ext cx="1793538" cy="31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43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#2">
    <p:bg>
      <p:bgPr>
        <a:solidFill>
          <a:srgbClr val="CDB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ssholder for tekst 18">
            <a:extLst>
              <a:ext uri="{FF2B5EF4-FFF2-40B4-BE49-F238E27FC236}">
                <a16:creationId xmlns:a16="http://schemas.microsoft.com/office/drawing/2014/main" id="{DE27AD76-B2D3-E34C-2884-B0C680BE2F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69958" y="-1"/>
            <a:ext cx="8122042" cy="3842254"/>
          </a:xfrm>
          <a:custGeom>
            <a:avLst/>
            <a:gdLst>
              <a:gd name="connsiteX0" fmla="*/ 0 w 8122042"/>
              <a:gd name="connsiteY0" fmla="*/ 0 h 3842254"/>
              <a:gd name="connsiteX1" fmla="*/ 8122042 w 8122042"/>
              <a:gd name="connsiteY1" fmla="*/ 0 h 3842254"/>
              <a:gd name="connsiteX2" fmla="*/ 8122042 w 8122042"/>
              <a:gd name="connsiteY2" fmla="*/ 3842254 h 3842254"/>
              <a:gd name="connsiteX3" fmla="*/ 7669484 w 8122042"/>
              <a:gd name="connsiteY3" fmla="*/ 2937195 h 3842254"/>
              <a:gd name="connsiteX4" fmla="*/ 6956210 w 8122042"/>
              <a:gd name="connsiteY4" fmla="*/ 2318578 h 3842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2042" h="3842254">
                <a:moveTo>
                  <a:pt x="0" y="0"/>
                </a:moveTo>
                <a:lnTo>
                  <a:pt x="8122042" y="0"/>
                </a:lnTo>
                <a:lnTo>
                  <a:pt x="8122042" y="3842254"/>
                </a:lnTo>
                <a:lnTo>
                  <a:pt x="7669484" y="2937195"/>
                </a:lnTo>
                <a:cubicBezTo>
                  <a:pt x="7523172" y="2644523"/>
                  <a:pt x="7266618" y="2422020"/>
                  <a:pt x="6956210" y="2318578"/>
                </a:cubicBezTo>
                <a:close/>
              </a:path>
            </a:pathLst>
          </a:custGeom>
          <a:solidFill>
            <a:srgbClr val="DAD9FF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rgbClr val="020000"/>
                </a:solidFill>
              </a:defRPr>
            </a:lvl1pPr>
            <a:lvl2pPr>
              <a:defRPr sz="100">
                <a:solidFill>
                  <a:srgbClr val="000000"/>
                </a:solidFill>
              </a:defRPr>
            </a:lvl2pPr>
            <a:lvl3pPr>
              <a:defRPr sz="100">
                <a:solidFill>
                  <a:srgbClr val="000000"/>
                </a:solidFill>
              </a:defRPr>
            </a:lvl3pPr>
            <a:lvl4pPr>
              <a:defRPr sz="100">
                <a:solidFill>
                  <a:srgbClr val="000000"/>
                </a:solidFill>
              </a:defRPr>
            </a:lvl4pPr>
            <a:lvl5pPr>
              <a:defRPr sz="1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sp>
        <p:nvSpPr>
          <p:cNvPr id="17" name="Plassholder for tekst 16">
            <a:extLst>
              <a:ext uri="{FF2B5EF4-FFF2-40B4-BE49-F238E27FC236}">
                <a16:creationId xmlns:a16="http://schemas.microsoft.com/office/drawing/2014/main" id="{31292480-A634-37FF-DDC3-8729D3CFF5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" y="1"/>
            <a:ext cx="3334269" cy="6858001"/>
          </a:xfrm>
          <a:custGeom>
            <a:avLst/>
            <a:gdLst>
              <a:gd name="connsiteX0" fmla="*/ 0 w 3334269"/>
              <a:gd name="connsiteY0" fmla="*/ 0 h 6858001"/>
              <a:gd name="connsiteX1" fmla="*/ 3200966 w 3334269"/>
              <a:gd name="connsiteY1" fmla="*/ 0 h 6858001"/>
              <a:gd name="connsiteX2" fmla="*/ 1649766 w 3334269"/>
              <a:gd name="connsiteY2" fmla="*/ 1551052 h 6858001"/>
              <a:gd name="connsiteX3" fmla="*/ 1131893 w 3334269"/>
              <a:gd name="connsiteY3" fmla="*/ 2801241 h 6858001"/>
              <a:gd name="connsiteX4" fmla="*/ 1131893 w 3334269"/>
              <a:gd name="connsiteY4" fmla="*/ 4664204 h 6858001"/>
              <a:gd name="connsiteX5" fmla="*/ 2109279 w 3334269"/>
              <a:gd name="connsiteY5" fmla="*/ 6245543 h 6858001"/>
              <a:gd name="connsiteX6" fmla="*/ 3334269 w 3334269"/>
              <a:gd name="connsiteY6" fmla="*/ 6858001 h 6858001"/>
              <a:gd name="connsiteX7" fmla="*/ 0 w 3334269"/>
              <a:gd name="connsiteY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4269" h="6858001">
                <a:moveTo>
                  <a:pt x="0" y="0"/>
                </a:moveTo>
                <a:lnTo>
                  <a:pt x="3200966" y="0"/>
                </a:lnTo>
                <a:lnTo>
                  <a:pt x="1649766" y="1551052"/>
                </a:lnTo>
                <a:cubicBezTo>
                  <a:pt x="1318149" y="1882649"/>
                  <a:pt x="1131893" y="2332356"/>
                  <a:pt x="1131893" y="2801241"/>
                </a:cubicBezTo>
                <a:lnTo>
                  <a:pt x="1131893" y="4664204"/>
                </a:lnTo>
                <a:cubicBezTo>
                  <a:pt x="1131893" y="5333874"/>
                  <a:pt x="1510248" y="5946078"/>
                  <a:pt x="2109279" y="6245543"/>
                </a:cubicBezTo>
                <a:lnTo>
                  <a:pt x="3334269" y="6858001"/>
                </a:lnTo>
                <a:lnTo>
                  <a:pt x="0" y="6858001"/>
                </a:lnTo>
                <a:close/>
              </a:path>
            </a:pathLst>
          </a:custGeom>
          <a:solidFill>
            <a:srgbClr val="9595F9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rgbClr val="010000"/>
                </a:solidFill>
              </a:defRPr>
            </a:lvl1pPr>
            <a:lvl2pPr>
              <a:defRPr sz="100">
                <a:solidFill>
                  <a:srgbClr val="000000"/>
                </a:solidFill>
              </a:defRPr>
            </a:lvl2pPr>
            <a:lvl3pPr>
              <a:defRPr sz="100">
                <a:solidFill>
                  <a:srgbClr val="000000"/>
                </a:solidFill>
              </a:defRPr>
            </a:lvl3pPr>
            <a:lvl4pPr>
              <a:defRPr sz="100">
                <a:solidFill>
                  <a:srgbClr val="000000"/>
                </a:solidFill>
              </a:defRPr>
            </a:lvl4pPr>
            <a:lvl5pPr>
              <a:defRPr sz="1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sp>
        <p:nvSpPr>
          <p:cNvPr id="6" name="Plassholder for dato 3">
            <a:extLst>
              <a:ext uri="{FF2B5EF4-FFF2-40B4-BE49-F238E27FC236}">
                <a16:creationId xmlns:a16="http://schemas.microsoft.com/office/drawing/2014/main" id="{61C055CC-1062-21AA-0000-A47E7BF947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-105292"/>
            <a:ext cx="2743200" cy="15389"/>
          </a:xfrm>
        </p:spPr>
        <p:txBody>
          <a:bodyPr lIns="0" tIns="0" rIns="0" bIns="0"/>
          <a:lstStyle/>
          <a:p>
            <a:fld id="{CCCBBCB8-F208-40D9-A14B-68035D25EAB9}" type="datetime1">
              <a:rPr lang="en-GB" smtClean="0"/>
              <a:t>12/11/2023</a:t>
            </a:fld>
            <a:endParaRPr lang="en-GB" dirty="0"/>
          </a:p>
        </p:txBody>
      </p:sp>
      <p:sp>
        <p:nvSpPr>
          <p:cNvPr id="7" name="Plassholder for bunntekst 4">
            <a:extLst>
              <a:ext uri="{FF2B5EF4-FFF2-40B4-BE49-F238E27FC236}">
                <a16:creationId xmlns:a16="http://schemas.microsoft.com/office/drawing/2014/main" id="{F469EB39-5408-32B4-5B46-2FC297D4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-62426"/>
            <a:ext cx="5063949" cy="15389"/>
          </a:xfrm>
        </p:spPr>
        <p:txBody>
          <a:bodyPr lIns="0" tIns="0" rIns="0" bIns="0">
            <a:spAutoFit/>
          </a:bodyPr>
          <a:lstStyle>
            <a:lvl1pPr>
              <a:lnSpc>
                <a:spcPct val="100000"/>
              </a:lnSpc>
              <a:defRPr sz="100">
                <a:solidFill>
                  <a:schemeClr val="lt1"/>
                </a:solidFill>
              </a:defRPr>
            </a:lvl1pPr>
          </a:lstStyle>
          <a:p>
            <a:r>
              <a:rPr lang="en-GB"/>
              <a:t>Name of unit / faculty / department / presentation</a:t>
            </a:r>
            <a:endParaRPr lang="en-GB" dirty="0"/>
          </a:p>
        </p:txBody>
      </p:sp>
      <p:sp>
        <p:nvSpPr>
          <p:cNvPr id="8" name="Plassholder for lysbildenummer 5">
            <a:extLst>
              <a:ext uri="{FF2B5EF4-FFF2-40B4-BE49-F238E27FC236}">
                <a16:creationId xmlns:a16="http://schemas.microsoft.com/office/drawing/2014/main" id="{68D3FCBF-2ABD-4D58-3149-3099314C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-62426"/>
            <a:ext cx="1223303" cy="15389"/>
          </a:xfrm>
        </p:spPr>
        <p:txBody>
          <a:bodyPr lIns="0" tIns="0" rIns="0" bIns="0">
            <a:spAutoFit/>
          </a:bodyPr>
          <a:lstStyle>
            <a:lvl1pPr>
              <a:lnSpc>
                <a:spcPct val="100000"/>
              </a:lnSpc>
              <a:defRPr sz="100">
                <a:solidFill>
                  <a:schemeClr val="lt1"/>
                </a:solidFill>
              </a:defRPr>
            </a:lvl1pPr>
          </a:lstStyle>
          <a:p>
            <a:fld id="{2BDABE12-28C1-4A5B-8268-F69B9F9FB12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Plassholder for tekst 8">
            <a:extLst>
              <a:ext uri="{FF2B5EF4-FFF2-40B4-BE49-F238E27FC236}">
                <a16:creationId xmlns:a16="http://schemas.microsoft.com/office/drawing/2014/main" id="{A529141C-5DEB-CE3D-CBDF-64DB3EA1595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2094740" y="2031266"/>
            <a:ext cx="8002521" cy="2216419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ts val="4500"/>
              </a:lnSpc>
              <a:spcBef>
                <a:spcPts val="0"/>
              </a:spcBef>
              <a:buNone/>
              <a:defRPr sz="4000" i="0">
                <a:solidFill>
                  <a:schemeClr val="dk2"/>
                </a:solidFill>
                <a:latin typeface="ITC Clearface Pro" panose="02070503050705020404" pitchFamily="18" charset="0"/>
              </a:defRPr>
            </a:lvl1pPr>
          </a:lstStyle>
          <a:p>
            <a:pPr lvl="0"/>
            <a:r>
              <a:rPr lang="en-GB"/>
              <a:t>Quote</a:t>
            </a:r>
            <a:endParaRPr lang="en-GB" dirty="0"/>
          </a:p>
        </p:txBody>
      </p:sp>
      <p:sp>
        <p:nvSpPr>
          <p:cNvPr id="3" name="addin_logo" hidden="1">
            <a:extLst>
              <a:ext uri="{FF2B5EF4-FFF2-40B4-BE49-F238E27FC236}">
                <a16:creationId xmlns:a16="http://schemas.microsoft.com/office/drawing/2014/main" id="{6DB1F120-53B0-BED5-B2F8-C7896CA9F8AC}"/>
              </a:ext>
            </a:extLst>
          </p:cNvPr>
          <p:cNvSpPr/>
          <p:nvPr userDrawn="1"/>
        </p:nvSpPr>
        <p:spPr>
          <a:xfrm>
            <a:off x="6526560" y="7249238"/>
            <a:ext cx="1178550" cy="215444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800"/>
              <a:t>addin_logo</a:t>
            </a:r>
            <a:endParaRPr lang="en-GB" sz="800" dirty="0"/>
          </a:p>
        </p:txBody>
      </p:sp>
      <p:sp>
        <p:nvSpPr>
          <p:cNvPr id="4" name="addin_colorlist" hidden="1">
            <a:extLst>
              <a:ext uri="{FF2B5EF4-FFF2-40B4-BE49-F238E27FC236}">
                <a16:creationId xmlns:a16="http://schemas.microsoft.com/office/drawing/2014/main" id="{A17A7EF8-05C1-07EE-276C-E211FDB62EE5}"/>
              </a:ext>
            </a:extLst>
          </p:cNvPr>
          <p:cNvSpPr/>
          <p:nvPr userDrawn="1"/>
        </p:nvSpPr>
        <p:spPr>
          <a:xfrm>
            <a:off x="448714" y="-1007092"/>
            <a:ext cx="10121821" cy="215444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l" defTabSz="9144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/>
              <a:t>hvileside1,hvileside2,hvileside3</a:t>
            </a:r>
            <a:endParaRPr lang="en-GB" sz="800" dirty="0"/>
          </a:p>
        </p:txBody>
      </p:sp>
      <p:sp>
        <p:nvSpPr>
          <p:cNvPr id="5" name="addin_background" hidden="1">
            <a:extLst>
              <a:ext uri="{FF2B5EF4-FFF2-40B4-BE49-F238E27FC236}">
                <a16:creationId xmlns:a16="http://schemas.microsoft.com/office/drawing/2014/main" id="{A802B92C-C4E5-DA0C-C409-9A0066E81C8F}"/>
              </a:ext>
            </a:extLst>
          </p:cNvPr>
          <p:cNvSpPr/>
          <p:nvPr userDrawn="1"/>
        </p:nvSpPr>
        <p:spPr>
          <a:xfrm>
            <a:off x="3832264" y="7249239"/>
            <a:ext cx="1178550" cy="215444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800"/>
              <a:t>addin_background</a:t>
            </a:r>
            <a:endParaRPr lang="en-GB" sz="800" dirty="0"/>
          </a:p>
        </p:txBody>
      </p:sp>
      <p:sp>
        <p:nvSpPr>
          <p:cNvPr id="9" name="addin_text" hidden="1">
            <a:extLst>
              <a:ext uri="{FF2B5EF4-FFF2-40B4-BE49-F238E27FC236}">
                <a16:creationId xmlns:a16="http://schemas.microsoft.com/office/drawing/2014/main" id="{7BF20C95-D4E8-9F43-B45E-604CB7DE4519}"/>
              </a:ext>
            </a:extLst>
          </p:cNvPr>
          <p:cNvSpPr/>
          <p:nvPr userDrawn="1"/>
        </p:nvSpPr>
        <p:spPr>
          <a:xfrm>
            <a:off x="5179412" y="7249238"/>
            <a:ext cx="1178550" cy="215444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800"/>
              <a:t>addin_text</a:t>
            </a:r>
            <a:endParaRPr lang="en-GB" sz="800" dirty="0"/>
          </a:p>
        </p:txBody>
      </p:sp>
      <p:sp>
        <p:nvSpPr>
          <p:cNvPr id="10" name="addin_colorbox" hidden="1">
            <a:extLst>
              <a:ext uri="{FF2B5EF4-FFF2-40B4-BE49-F238E27FC236}">
                <a16:creationId xmlns:a16="http://schemas.microsoft.com/office/drawing/2014/main" id="{2D405392-A61B-1C80-F80A-35BF0D219A40}"/>
              </a:ext>
            </a:extLst>
          </p:cNvPr>
          <p:cNvSpPr/>
          <p:nvPr userDrawn="1"/>
        </p:nvSpPr>
        <p:spPr>
          <a:xfrm>
            <a:off x="7873708" y="7249239"/>
            <a:ext cx="1178550" cy="215444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800"/>
              <a:t>addin_colorbox</a:t>
            </a:r>
            <a:endParaRPr lang="en-GB" sz="800" dirty="0"/>
          </a:p>
        </p:txBody>
      </p:sp>
      <p:sp>
        <p:nvSpPr>
          <p:cNvPr id="13" name="Plassholder for tekst 16">
            <a:extLst>
              <a:ext uri="{FF2B5EF4-FFF2-40B4-BE49-F238E27FC236}">
                <a16:creationId xmlns:a16="http://schemas.microsoft.com/office/drawing/2014/main" id="{B39B387D-7CB5-95A4-79B2-7E9D41EF74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826823" y="6122172"/>
            <a:ext cx="1793538" cy="31311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rgbClr val="000000"/>
                </a:solidFill>
              </a:defRPr>
            </a:lvl1pPr>
            <a:lvl2pPr>
              <a:defRPr sz="100">
                <a:solidFill>
                  <a:srgbClr val="000000"/>
                </a:solidFill>
              </a:defRPr>
            </a:lvl2pPr>
            <a:lvl3pPr>
              <a:defRPr sz="100">
                <a:solidFill>
                  <a:srgbClr val="000000"/>
                </a:solidFill>
              </a:defRPr>
            </a:lvl3pPr>
            <a:lvl4pPr>
              <a:defRPr sz="100">
                <a:solidFill>
                  <a:srgbClr val="000000"/>
                </a:solidFill>
              </a:defRPr>
            </a:lvl4pPr>
            <a:lvl5pPr>
              <a:defRPr sz="1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pic>
        <p:nvPicPr>
          <p:cNvPr id="14" name="logo" hidden="1">
            <a:extLst>
              <a:ext uri="{FF2B5EF4-FFF2-40B4-BE49-F238E27FC236}">
                <a16:creationId xmlns:a16="http://schemas.microsoft.com/office/drawing/2014/main" id="{7AA35D61-52D9-E20A-28A7-E00C28A2CC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26823" y="6122172"/>
            <a:ext cx="1793538" cy="31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82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and narrow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7">
            <a:extLst>
              <a:ext uri="{FF2B5EF4-FFF2-40B4-BE49-F238E27FC236}">
                <a16:creationId xmlns:a16="http://schemas.microsoft.com/office/drawing/2014/main" id="{D6D40E3B-0E7F-1BC8-0B45-FB97F86C25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tIns="1510455"/>
          <a:lstStyle>
            <a:lvl1pPr marL="228578" indent="-228578" algn="ctr" defTabSz="914310" rtl="0" eaLnBrk="1" latinLnBrk="0" hangingPunct="1">
              <a:lnSpc>
                <a:spcPts val="2000"/>
              </a:lnSpc>
              <a:spcBef>
                <a:spcPts val="2000"/>
              </a:spcBef>
              <a:buFont typeface="Arial" panose="020B0604020202020204" pitchFamily="34" charset="0"/>
              <a:buNone/>
              <a:defRPr sz="1500">
                <a:solidFill>
                  <a:schemeClr val="dk1"/>
                </a:solidFill>
              </a:defRPr>
            </a:lvl1pPr>
          </a:lstStyle>
          <a:p>
            <a:r>
              <a:rPr lang="en-GB"/>
              <a:t>Click the icon to add an image</a:t>
            </a:r>
            <a:endParaRPr lang="en-GB" dirty="0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3764F35F-B45F-8774-40B2-A05DE75F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-105292"/>
            <a:ext cx="2743200" cy="15389"/>
          </a:xfrm>
        </p:spPr>
        <p:txBody>
          <a:bodyPr lIns="0" tIns="0" rIns="0" bIns="0"/>
          <a:lstStyle/>
          <a:p>
            <a:fld id="{5AE74E99-C004-4871-9E43-DAE4108FF3F5}" type="datetime1">
              <a:rPr lang="en-GB" smtClean="0"/>
              <a:t>12/11/2023</a:t>
            </a:fld>
            <a:endParaRPr lang="en-GB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C278FB9-523B-64AF-8025-99C579C9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-105292"/>
            <a:ext cx="2743200" cy="15389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100"/>
            </a:lvl1pPr>
          </a:lstStyle>
          <a:p>
            <a:r>
              <a:rPr lang="en-GB"/>
              <a:t>Name of unit / faculty / department / presentation</a:t>
            </a:r>
            <a:endParaRPr lang="en-GB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80771FCB-ACC5-C9ED-0F4A-BC5DAD74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-105292"/>
            <a:ext cx="2743200" cy="15389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100"/>
            </a:lvl1pPr>
          </a:lstStyle>
          <a:p>
            <a:fld id="{0965E89C-8B94-435C-84A1-FBBF76EB5C8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7F3A8E1-4C93-4453-A1F4-C8FE9AB02EA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3217" y="3296069"/>
            <a:ext cx="4039374" cy="2419647"/>
          </a:xfrm>
          <a:prstGeom prst="rect">
            <a:avLst/>
          </a:prstGeom>
          <a:solidFill>
            <a:srgbClr val="DAD9FF"/>
          </a:solidFill>
        </p:spPr>
        <p:txBody>
          <a:bodyPr lIns="633600" tIns="824400" rIns="633600" bIns="824400" anchor="ctr"/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100">
                <a:solidFill>
                  <a:srgbClr val="7800F0"/>
                </a:solidFill>
                <a:latin typeface="Maison Neue Bold" panose="02000000000000000000" pitchFamily="50" charset="0"/>
              </a:defRPr>
            </a:lvl1pPr>
            <a:lvl2pPr marL="228578" indent="0">
              <a:buNone/>
              <a:defRPr>
                <a:latin typeface="Maison Neue Bold" panose="02000000000000000000" pitchFamily="50" charset="0"/>
              </a:defRPr>
            </a:lvl2pPr>
            <a:lvl3pPr marL="457154" indent="0">
              <a:buNone/>
              <a:defRPr>
                <a:latin typeface="Maison Neue Bold" panose="02000000000000000000" pitchFamily="50" charset="0"/>
              </a:defRPr>
            </a:lvl3pPr>
            <a:lvl4pPr marL="685732" indent="0">
              <a:buNone/>
              <a:defRPr>
                <a:latin typeface="Maison Neue Bold" panose="02000000000000000000" pitchFamily="50" charset="0"/>
              </a:defRPr>
            </a:lvl4pPr>
            <a:lvl5pPr marL="914309" indent="0">
              <a:buNone/>
              <a:defRPr>
                <a:latin typeface="Maison Neue Bold" panose="02000000000000000000" pitchFamily="50" charset="0"/>
              </a:defRPr>
            </a:lvl5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2" name="Plassholder for tekst 16">
            <a:extLst>
              <a:ext uri="{FF2B5EF4-FFF2-40B4-BE49-F238E27FC236}">
                <a16:creationId xmlns:a16="http://schemas.microsoft.com/office/drawing/2014/main" id="{934FF56A-A920-2D9B-5F33-362A94A801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826823" y="6122172"/>
            <a:ext cx="1793538" cy="31311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rgbClr val="000000"/>
                </a:solidFill>
              </a:defRPr>
            </a:lvl1pPr>
            <a:lvl2pPr>
              <a:defRPr sz="100">
                <a:solidFill>
                  <a:srgbClr val="000000"/>
                </a:solidFill>
              </a:defRPr>
            </a:lvl2pPr>
            <a:lvl3pPr>
              <a:defRPr sz="100">
                <a:solidFill>
                  <a:srgbClr val="000000"/>
                </a:solidFill>
              </a:defRPr>
            </a:lvl3pPr>
            <a:lvl4pPr>
              <a:defRPr sz="100">
                <a:solidFill>
                  <a:srgbClr val="000000"/>
                </a:solidFill>
              </a:defRPr>
            </a:lvl4pPr>
            <a:lvl5pPr>
              <a:defRPr sz="1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5109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and wid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7">
            <a:extLst>
              <a:ext uri="{FF2B5EF4-FFF2-40B4-BE49-F238E27FC236}">
                <a16:creationId xmlns:a16="http://schemas.microsoft.com/office/drawing/2014/main" id="{D6D40E3B-0E7F-1BC8-0B45-FB97F86C25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tIns="1510455"/>
          <a:lstStyle>
            <a:lvl1pPr marL="228578" indent="-228578" algn="ctr" defTabSz="914310" rtl="0" eaLnBrk="1" latinLnBrk="0" hangingPunct="1">
              <a:lnSpc>
                <a:spcPts val="2000"/>
              </a:lnSpc>
              <a:spcBef>
                <a:spcPts val="2000"/>
              </a:spcBef>
              <a:buFont typeface="Arial" panose="020B0604020202020204" pitchFamily="34" charset="0"/>
              <a:buNone/>
              <a:defRPr sz="1500">
                <a:solidFill>
                  <a:schemeClr val="dk1"/>
                </a:solidFill>
              </a:defRPr>
            </a:lvl1pPr>
          </a:lstStyle>
          <a:p>
            <a:r>
              <a:rPr lang="en-GB"/>
              <a:t>Click the icon to add an image</a:t>
            </a:r>
            <a:endParaRPr lang="en-GB" dirty="0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3764F35F-B45F-8774-40B2-A05DE75F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-105292"/>
            <a:ext cx="2743200" cy="15389"/>
          </a:xfrm>
        </p:spPr>
        <p:txBody>
          <a:bodyPr lIns="0" tIns="0" rIns="0" bIns="0"/>
          <a:lstStyle/>
          <a:p>
            <a:fld id="{4B70AFB9-1A25-45DA-86CD-64B9454CE04D}" type="datetime1">
              <a:rPr lang="en-GB" smtClean="0"/>
              <a:t>12/11/2023</a:t>
            </a:fld>
            <a:endParaRPr lang="en-GB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C278FB9-523B-64AF-8025-99C579C9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-105292"/>
            <a:ext cx="2743200" cy="15389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100"/>
            </a:lvl1pPr>
          </a:lstStyle>
          <a:p>
            <a:r>
              <a:rPr lang="en-GB"/>
              <a:t>Name of unit / faculty / department / presentation</a:t>
            </a:r>
            <a:endParaRPr lang="en-GB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80771FCB-ACC5-C9ED-0F4A-BC5DAD74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-105292"/>
            <a:ext cx="2743200" cy="15389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100"/>
            </a:lvl1pPr>
          </a:lstStyle>
          <a:p>
            <a:fld id="{A63AF796-72DF-47B2-A4F1-4EE275520FE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7F3A8E1-4C93-4453-A1F4-C8FE9AB02EA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3217" y="3639011"/>
            <a:ext cx="6668774" cy="2076704"/>
          </a:xfrm>
          <a:prstGeom prst="rect">
            <a:avLst/>
          </a:prstGeom>
          <a:solidFill>
            <a:srgbClr val="7800F0"/>
          </a:solidFill>
        </p:spPr>
        <p:txBody>
          <a:bodyPr lIns="633600" tIns="824400" rIns="633600" bIns="824400" anchor="ctr"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100">
                <a:solidFill>
                  <a:schemeClr val="accent6"/>
                </a:solidFill>
                <a:latin typeface="Maison Neue Bold" panose="02000000000000000000" pitchFamily="50" charset="0"/>
              </a:defRPr>
            </a:lvl1pPr>
            <a:lvl2pPr marL="228578" indent="0">
              <a:buNone/>
              <a:defRPr>
                <a:latin typeface="Maison Neue Bold" panose="02000000000000000000" pitchFamily="50" charset="0"/>
              </a:defRPr>
            </a:lvl2pPr>
            <a:lvl3pPr marL="457154" indent="0">
              <a:buNone/>
              <a:defRPr>
                <a:latin typeface="Maison Neue Bold" panose="02000000000000000000" pitchFamily="50" charset="0"/>
              </a:defRPr>
            </a:lvl3pPr>
            <a:lvl4pPr marL="685732" indent="0">
              <a:buNone/>
              <a:defRPr>
                <a:latin typeface="Maison Neue Bold" panose="02000000000000000000" pitchFamily="50" charset="0"/>
              </a:defRPr>
            </a:lvl4pPr>
            <a:lvl5pPr marL="914309" indent="0">
              <a:buNone/>
              <a:defRPr>
                <a:latin typeface="Maison Neue Bold" panose="02000000000000000000" pitchFamily="50" charset="0"/>
              </a:defRPr>
            </a:lvl5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2" name="Plassholder for tekst 16">
            <a:extLst>
              <a:ext uri="{FF2B5EF4-FFF2-40B4-BE49-F238E27FC236}">
                <a16:creationId xmlns:a16="http://schemas.microsoft.com/office/drawing/2014/main" id="{6B0D9BDB-492D-0248-BC6B-3F4E593BD9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826823" y="6122172"/>
            <a:ext cx="1793538" cy="31311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rgbClr val="000000"/>
                </a:solidFill>
              </a:defRPr>
            </a:lvl1pPr>
            <a:lvl2pPr>
              <a:defRPr sz="100">
                <a:solidFill>
                  <a:srgbClr val="000000"/>
                </a:solidFill>
              </a:defRPr>
            </a:lvl2pPr>
            <a:lvl3pPr>
              <a:defRPr sz="100">
                <a:solidFill>
                  <a:srgbClr val="000000"/>
                </a:solidFill>
              </a:defRPr>
            </a:lvl3pPr>
            <a:lvl4pPr>
              <a:defRPr sz="100">
                <a:solidFill>
                  <a:srgbClr val="000000"/>
                </a:solidFill>
              </a:defRPr>
            </a:lvl4pPr>
            <a:lvl5pPr>
              <a:defRPr sz="1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14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+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k 13">
            <a:extLst>
              <a:ext uri="{FF2B5EF4-FFF2-40B4-BE49-F238E27FC236}">
                <a16:creationId xmlns:a16="http://schemas.microsoft.com/office/drawing/2014/main" id="{820325F4-F0C8-63B6-F041-BBC290794B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581563"/>
            <a:ext cx="12192194" cy="3276439"/>
          </a:xfrm>
          <a:prstGeom prst="rect">
            <a:avLst/>
          </a:prstGeom>
        </p:spPr>
      </p:pic>
      <p:sp>
        <p:nvSpPr>
          <p:cNvPr id="19" name="Plassholder for bilde 18">
            <a:extLst>
              <a:ext uri="{FF2B5EF4-FFF2-40B4-BE49-F238E27FC236}">
                <a16:creationId xmlns:a16="http://schemas.microsoft.com/office/drawing/2014/main" id="{32CE2C37-EC33-8F5C-5B10-929EA6016E4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" y="1"/>
            <a:ext cx="12191999" cy="6858000"/>
          </a:xfrm>
          <a:custGeom>
            <a:avLst/>
            <a:gdLst>
              <a:gd name="connsiteX0" fmla="*/ 0 w 24382411"/>
              <a:gd name="connsiteY0" fmla="*/ 13715998 h 13715999"/>
              <a:gd name="connsiteX1" fmla="*/ 12346585 w 24382411"/>
              <a:gd name="connsiteY1" fmla="*/ 13715998 h 13715999"/>
              <a:gd name="connsiteX2" fmla="*/ 24382411 w 24382411"/>
              <a:gd name="connsiteY2" fmla="*/ 13715998 h 13715999"/>
              <a:gd name="connsiteX3" fmla="*/ 24382411 w 24382411"/>
              <a:gd name="connsiteY3" fmla="*/ 13715999 h 13715999"/>
              <a:gd name="connsiteX4" fmla="*/ 0 w 24382411"/>
              <a:gd name="connsiteY4" fmla="*/ 13715999 h 13715999"/>
              <a:gd name="connsiteX5" fmla="*/ 0 w 24382411"/>
              <a:gd name="connsiteY5" fmla="*/ 0 h 13715999"/>
              <a:gd name="connsiteX6" fmla="*/ 24382411 w 24382411"/>
              <a:gd name="connsiteY6" fmla="*/ 0 h 13715999"/>
              <a:gd name="connsiteX7" fmla="*/ 24382411 w 24382411"/>
              <a:gd name="connsiteY7" fmla="*/ 11288132 h 13715999"/>
              <a:gd name="connsiteX8" fmla="*/ 11845976 w 24382411"/>
              <a:gd name="connsiteY8" fmla="*/ 11288132 h 13715999"/>
              <a:gd name="connsiteX9" fmla="*/ 11132653 w 24382411"/>
              <a:gd name="connsiteY9" fmla="*/ 11288132 h 13715999"/>
              <a:gd name="connsiteX10" fmla="*/ 11127699 w 24382411"/>
              <a:gd name="connsiteY10" fmla="*/ 11278227 h 13715999"/>
              <a:gd name="connsiteX11" fmla="*/ 10367515 w 24382411"/>
              <a:gd name="connsiteY11" fmla="*/ 10618876 h 13715999"/>
              <a:gd name="connsiteX12" fmla="*/ 4191 w 24382411"/>
              <a:gd name="connsiteY12" fmla="*/ 7164392 h 13715999"/>
              <a:gd name="connsiteX13" fmla="*/ 0 w 24382411"/>
              <a:gd name="connsiteY13" fmla="*/ 7163122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382411" h="13715999">
                <a:moveTo>
                  <a:pt x="0" y="13715998"/>
                </a:moveTo>
                <a:lnTo>
                  <a:pt x="12346585" y="13715998"/>
                </a:lnTo>
                <a:lnTo>
                  <a:pt x="24382411" y="13715998"/>
                </a:lnTo>
                <a:lnTo>
                  <a:pt x="24382411" y="13715999"/>
                </a:lnTo>
                <a:lnTo>
                  <a:pt x="0" y="13715999"/>
                </a:lnTo>
                <a:close/>
                <a:moveTo>
                  <a:pt x="0" y="0"/>
                </a:moveTo>
                <a:lnTo>
                  <a:pt x="24382411" y="0"/>
                </a:lnTo>
                <a:lnTo>
                  <a:pt x="24382411" y="11288132"/>
                </a:lnTo>
                <a:lnTo>
                  <a:pt x="11845976" y="11288132"/>
                </a:lnTo>
                <a:lnTo>
                  <a:pt x="11132653" y="11288132"/>
                </a:lnTo>
                <a:lnTo>
                  <a:pt x="11127699" y="11278227"/>
                </a:lnTo>
                <a:cubicBezTo>
                  <a:pt x="10971752" y="10966331"/>
                  <a:pt x="10698333" y="10729106"/>
                  <a:pt x="10367515" y="10618876"/>
                </a:cubicBezTo>
                <a:lnTo>
                  <a:pt x="4191" y="7164392"/>
                </a:lnTo>
                <a:cubicBezTo>
                  <a:pt x="2794" y="7164011"/>
                  <a:pt x="1397" y="7163630"/>
                  <a:pt x="0" y="7163122"/>
                </a:cubicBezTo>
                <a:close/>
              </a:path>
            </a:pathLst>
          </a:custGeom>
          <a:noFill/>
        </p:spPr>
        <p:txBody>
          <a:bodyPr wrap="square" tIns="1510455">
            <a:noAutofit/>
          </a:bodyPr>
          <a:lstStyle>
            <a:lvl1pPr marL="228578" indent="-228578" algn="ctr" defTabSz="914310" rtl="0" eaLnBrk="1" latinLnBrk="0" hangingPunct="1">
              <a:lnSpc>
                <a:spcPts val="2000"/>
              </a:lnSpc>
              <a:spcBef>
                <a:spcPts val="2000"/>
              </a:spcBef>
              <a:buFont typeface="Arial" panose="020B0604020202020204" pitchFamily="34" charset="0"/>
              <a:buNone/>
              <a:defRPr sz="1500">
                <a:solidFill>
                  <a:schemeClr val="dk1"/>
                </a:solidFill>
              </a:defRPr>
            </a:lvl1pPr>
          </a:lstStyle>
          <a:p>
            <a:r>
              <a:rPr lang="en-GB"/>
              <a:t>Click the icon to add an image</a:t>
            </a:r>
            <a:endParaRPr lang="en-GB" dirty="0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3764F35F-B45F-8774-40B2-A05DE75F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-105292"/>
            <a:ext cx="2743200" cy="15389"/>
          </a:xfrm>
        </p:spPr>
        <p:txBody>
          <a:bodyPr lIns="0" tIns="0" rIns="0" bIns="0"/>
          <a:lstStyle/>
          <a:p>
            <a:fld id="{923143DE-A3BB-4DD1-B6B7-097652087C29}" type="datetime1">
              <a:rPr lang="en-GB" smtClean="0"/>
              <a:t>12/11/2023</a:t>
            </a:fld>
            <a:endParaRPr lang="en-GB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C278FB9-523B-64AF-8025-99C579C9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-105292"/>
            <a:ext cx="2743200" cy="15389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100"/>
            </a:lvl1pPr>
          </a:lstStyle>
          <a:p>
            <a:r>
              <a:rPr lang="en-GB"/>
              <a:t>Name of unit / faculty / department / presentation</a:t>
            </a:r>
            <a:endParaRPr lang="en-GB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80771FCB-ACC5-C9ED-0F4A-BC5DAD74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-105292"/>
            <a:ext cx="2743200" cy="15389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100"/>
            </a:lvl1pPr>
          </a:lstStyle>
          <a:p>
            <a:fld id="{48EF9683-F65B-47E1-AF93-2CDF84F7ECC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id="{56CE5E13-7CE7-1AFE-D345-0665928FCB6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26823" y="6122172"/>
            <a:ext cx="1793538" cy="31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89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+ shapes #2">
    <p:bg>
      <p:bgPr>
        <a:solidFill>
          <a:srgbClr val="780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ssholder for bilde 17">
            <a:extLst>
              <a:ext uri="{FF2B5EF4-FFF2-40B4-BE49-F238E27FC236}">
                <a16:creationId xmlns:a16="http://schemas.microsoft.com/office/drawing/2014/main" id="{F9C6AD29-E181-34D8-0C7D-4A4951C57F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31017" y="431407"/>
            <a:ext cx="8960983" cy="6426277"/>
          </a:xfrm>
          <a:custGeom>
            <a:avLst/>
            <a:gdLst>
              <a:gd name="connsiteX0" fmla="*/ 12845821 w 17920799"/>
              <a:gd name="connsiteY0" fmla="*/ 0 h 12852554"/>
              <a:gd name="connsiteX1" fmla="*/ 14509877 w 17920799"/>
              <a:gd name="connsiteY1" fmla="*/ 425984 h 12852554"/>
              <a:gd name="connsiteX2" fmla="*/ 17446171 w 17920799"/>
              <a:gd name="connsiteY2" fmla="*/ 2034538 h 12852554"/>
              <a:gd name="connsiteX3" fmla="*/ 17691201 w 17920799"/>
              <a:gd name="connsiteY3" fmla="*/ 2185598 h 12852554"/>
              <a:gd name="connsiteX4" fmla="*/ 17920799 w 17920799"/>
              <a:gd name="connsiteY4" fmla="*/ 2354951 h 12852554"/>
              <a:gd name="connsiteX5" fmla="*/ 17920799 w 17920799"/>
              <a:gd name="connsiteY5" fmla="*/ 12852554 h 12852554"/>
              <a:gd name="connsiteX6" fmla="*/ 1813924 w 17920799"/>
              <a:gd name="connsiteY6" fmla="*/ 12852554 h 12852554"/>
              <a:gd name="connsiteX7" fmla="*/ 0 w 17920799"/>
              <a:gd name="connsiteY7" fmla="*/ 7026579 h 12852554"/>
              <a:gd name="connsiteX8" fmla="*/ 11084603 w 17920799"/>
              <a:gd name="connsiteY8" fmla="*/ 481233 h 12852554"/>
              <a:gd name="connsiteX9" fmla="*/ 11084477 w 17920799"/>
              <a:gd name="connsiteY9" fmla="*/ 481233 h 12852554"/>
              <a:gd name="connsiteX10" fmla="*/ 12845821 w 17920799"/>
              <a:gd name="connsiteY10" fmla="*/ 0 h 12852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920799" h="12852554">
                <a:moveTo>
                  <a:pt x="12845821" y="0"/>
                </a:moveTo>
                <a:cubicBezTo>
                  <a:pt x="13418119" y="0"/>
                  <a:pt x="13991051" y="141741"/>
                  <a:pt x="14509877" y="425984"/>
                </a:cubicBezTo>
                <a:lnTo>
                  <a:pt x="17446171" y="2034538"/>
                </a:lnTo>
                <a:cubicBezTo>
                  <a:pt x="17530885" y="2080960"/>
                  <a:pt x="17612297" y="2131731"/>
                  <a:pt x="17691201" y="2185598"/>
                </a:cubicBezTo>
                <a:lnTo>
                  <a:pt x="17920799" y="2354951"/>
                </a:lnTo>
                <a:lnTo>
                  <a:pt x="17920799" y="12852554"/>
                </a:lnTo>
                <a:lnTo>
                  <a:pt x="1813924" y="12852554"/>
                </a:lnTo>
                <a:lnTo>
                  <a:pt x="0" y="7026579"/>
                </a:lnTo>
                <a:lnTo>
                  <a:pt x="11084603" y="481233"/>
                </a:lnTo>
                <a:lnTo>
                  <a:pt x="11084477" y="481233"/>
                </a:lnTo>
                <a:cubicBezTo>
                  <a:pt x="11627181" y="160665"/>
                  <a:pt x="12236183" y="0"/>
                  <a:pt x="12845821" y="0"/>
                </a:cubicBezTo>
                <a:close/>
              </a:path>
            </a:pathLst>
          </a:custGeom>
          <a:noFill/>
        </p:spPr>
        <p:txBody>
          <a:bodyPr wrap="square" tIns="1510455">
            <a:noAutofit/>
          </a:bodyPr>
          <a:lstStyle>
            <a:lvl1pPr marL="228578" indent="-228578" algn="ctr" defTabSz="914310" rtl="0" eaLnBrk="1" latinLnBrk="0" hangingPunct="1">
              <a:lnSpc>
                <a:spcPts val="2000"/>
              </a:lnSpc>
              <a:spcBef>
                <a:spcPts val="2000"/>
              </a:spcBef>
              <a:buFont typeface="Arial" panose="020B0604020202020204" pitchFamily="34" charset="0"/>
              <a:buNone/>
              <a:defRPr sz="1500">
                <a:solidFill>
                  <a:schemeClr val="lt1"/>
                </a:solidFill>
              </a:defRPr>
            </a:lvl1pPr>
          </a:lstStyle>
          <a:p>
            <a:r>
              <a:rPr lang="en-GB"/>
              <a:t>Click the icon to add an image</a:t>
            </a:r>
            <a:endParaRPr lang="en-GB" dirty="0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3764F35F-B45F-8774-40B2-A05DE75F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-105292"/>
            <a:ext cx="2743200" cy="15389"/>
          </a:xfrm>
        </p:spPr>
        <p:txBody>
          <a:bodyPr lIns="0" tIns="0" rIns="0" bIns="0"/>
          <a:lstStyle/>
          <a:p>
            <a:fld id="{0F88B83B-B306-45D5-8BB8-7AA5B0D6EC85}" type="datetime1">
              <a:rPr lang="en-GB" smtClean="0"/>
              <a:t>12/11/2023</a:t>
            </a:fld>
            <a:endParaRPr lang="en-GB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C278FB9-523B-64AF-8025-99C579C9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-105292"/>
            <a:ext cx="2743200" cy="15389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100"/>
            </a:lvl1pPr>
          </a:lstStyle>
          <a:p>
            <a:r>
              <a:rPr lang="en-GB"/>
              <a:t>Name of unit / faculty / department / presentation</a:t>
            </a:r>
            <a:endParaRPr lang="en-GB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80771FCB-ACC5-C9ED-0F4A-BC5DAD74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-105292"/>
            <a:ext cx="2743200" cy="15389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100"/>
            </a:lvl1pPr>
          </a:lstStyle>
          <a:p>
            <a:fld id="{BE606E07-1AD7-40D9-A2D1-A6AB3FB840B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Grafikk 7">
            <a:extLst>
              <a:ext uri="{FF2B5EF4-FFF2-40B4-BE49-F238E27FC236}">
                <a16:creationId xmlns:a16="http://schemas.microsoft.com/office/drawing/2014/main" id="{51EB1057-E62C-426F-CDEF-30BDC17AE8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1393292"/>
            <a:ext cx="4138469" cy="5464709"/>
          </a:xfrm>
          <a:prstGeom prst="rect">
            <a:avLst/>
          </a:prstGeom>
        </p:spPr>
      </p:pic>
      <p:pic>
        <p:nvPicPr>
          <p:cNvPr id="6" name="logo">
            <a:extLst>
              <a:ext uri="{FF2B5EF4-FFF2-40B4-BE49-F238E27FC236}">
                <a16:creationId xmlns:a16="http://schemas.microsoft.com/office/drawing/2014/main" id="{5F69BC77-0EA0-790F-3A98-C1CEB6EFA10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609" y="572473"/>
            <a:ext cx="1793538" cy="31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438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+ shapes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ssholder for bilde 15">
            <a:extLst>
              <a:ext uri="{FF2B5EF4-FFF2-40B4-BE49-F238E27FC236}">
                <a16:creationId xmlns:a16="http://schemas.microsoft.com/office/drawing/2014/main" id="{148D269E-DCAC-FB24-955D-3F25BB3DC3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" y="1"/>
            <a:ext cx="12191999" cy="5841288"/>
          </a:xfrm>
          <a:custGeom>
            <a:avLst/>
            <a:gdLst>
              <a:gd name="connsiteX0" fmla="*/ 0 w 24382411"/>
              <a:gd name="connsiteY0" fmla="*/ 0 h 13715999"/>
              <a:gd name="connsiteX1" fmla="*/ 24382411 w 24382411"/>
              <a:gd name="connsiteY1" fmla="*/ 0 h 13715999"/>
              <a:gd name="connsiteX2" fmla="*/ 24382411 w 24382411"/>
              <a:gd name="connsiteY2" fmla="*/ 10157711 h 13715999"/>
              <a:gd name="connsiteX3" fmla="*/ 16758983 w 24382411"/>
              <a:gd name="connsiteY3" fmla="*/ 11682447 h 13715999"/>
              <a:gd name="connsiteX4" fmla="*/ 21584873 w 24382411"/>
              <a:gd name="connsiteY4" fmla="*/ 13612752 h 13715999"/>
              <a:gd name="connsiteX5" fmla="*/ 21809749 w 24382411"/>
              <a:gd name="connsiteY5" fmla="*/ 13715999 h 13715999"/>
              <a:gd name="connsiteX6" fmla="*/ 21809471 w 24382411"/>
              <a:gd name="connsiteY6" fmla="*/ 13715999 h 13715999"/>
              <a:gd name="connsiteX7" fmla="*/ 21584873 w 24382411"/>
              <a:gd name="connsiteY7" fmla="*/ 13612880 h 13715999"/>
              <a:gd name="connsiteX8" fmla="*/ 16758983 w 24382411"/>
              <a:gd name="connsiteY8" fmla="*/ 11682575 h 13715999"/>
              <a:gd name="connsiteX9" fmla="*/ 11833657 w 24382411"/>
              <a:gd name="connsiteY9" fmla="*/ 12667666 h 13715999"/>
              <a:gd name="connsiteX10" fmla="*/ 10581245 w 24382411"/>
              <a:gd name="connsiteY10" fmla="*/ 13337938 h 13715999"/>
              <a:gd name="connsiteX11" fmla="*/ 10581245 w 24382411"/>
              <a:gd name="connsiteY11" fmla="*/ 13337811 h 13715999"/>
              <a:gd name="connsiteX12" fmla="*/ 10203057 w 24382411"/>
              <a:gd name="connsiteY12" fmla="*/ 13715999 h 13715999"/>
              <a:gd name="connsiteX13" fmla="*/ 10202932 w 24382411"/>
              <a:gd name="connsiteY13" fmla="*/ 13715999 h 13715999"/>
              <a:gd name="connsiteX14" fmla="*/ 10581246 w 24382411"/>
              <a:gd name="connsiteY14" fmla="*/ 13337685 h 13715999"/>
              <a:gd name="connsiteX15" fmla="*/ 11833659 w 24382411"/>
              <a:gd name="connsiteY15" fmla="*/ 12667412 h 13715999"/>
              <a:gd name="connsiteX16" fmla="*/ 16758984 w 24382411"/>
              <a:gd name="connsiteY16" fmla="*/ 11682321 h 13715999"/>
              <a:gd name="connsiteX17" fmla="*/ 0 w 24382411"/>
              <a:gd name="connsiteY17" fmla="*/ 4978830 h 13715999"/>
              <a:gd name="connsiteX0" fmla="*/ 0 w 24382411"/>
              <a:gd name="connsiteY0" fmla="*/ 0 h 13715999"/>
              <a:gd name="connsiteX1" fmla="*/ 24382411 w 24382411"/>
              <a:gd name="connsiteY1" fmla="*/ 0 h 13715999"/>
              <a:gd name="connsiteX2" fmla="*/ 24382411 w 24382411"/>
              <a:gd name="connsiteY2" fmla="*/ 10157711 h 13715999"/>
              <a:gd name="connsiteX3" fmla="*/ 16758983 w 24382411"/>
              <a:gd name="connsiteY3" fmla="*/ 11682447 h 13715999"/>
              <a:gd name="connsiteX4" fmla="*/ 21584873 w 24382411"/>
              <a:gd name="connsiteY4" fmla="*/ 13612752 h 13715999"/>
              <a:gd name="connsiteX5" fmla="*/ 21809749 w 24382411"/>
              <a:gd name="connsiteY5" fmla="*/ 13715999 h 13715999"/>
              <a:gd name="connsiteX6" fmla="*/ 21809471 w 24382411"/>
              <a:gd name="connsiteY6" fmla="*/ 13715999 h 13715999"/>
              <a:gd name="connsiteX7" fmla="*/ 21584873 w 24382411"/>
              <a:gd name="connsiteY7" fmla="*/ 13612880 h 13715999"/>
              <a:gd name="connsiteX8" fmla="*/ 16758983 w 24382411"/>
              <a:gd name="connsiteY8" fmla="*/ 11682575 h 13715999"/>
              <a:gd name="connsiteX9" fmla="*/ 11833657 w 24382411"/>
              <a:gd name="connsiteY9" fmla="*/ 12667666 h 13715999"/>
              <a:gd name="connsiteX10" fmla="*/ 10581245 w 24382411"/>
              <a:gd name="connsiteY10" fmla="*/ 13337938 h 13715999"/>
              <a:gd name="connsiteX11" fmla="*/ 10581245 w 24382411"/>
              <a:gd name="connsiteY11" fmla="*/ 13337811 h 13715999"/>
              <a:gd name="connsiteX12" fmla="*/ 10203057 w 24382411"/>
              <a:gd name="connsiteY12" fmla="*/ 13715999 h 13715999"/>
              <a:gd name="connsiteX13" fmla="*/ 10202932 w 24382411"/>
              <a:gd name="connsiteY13" fmla="*/ 13715999 h 13715999"/>
              <a:gd name="connsiteX14" fmla="*/ 10581246 w 24382411"/>
              <a:gd name="connsiteY14" fmla="*/ 13337685 h 13715999"/>
              <a:gd name="connsiteX15" fmla="*/ 16758984 w 24382411"/>
              <a:gd name="connsiteY15" fmla="*/ 11682321 h 13715999"/>
              <a:gd name="connsiteX16" fmla="*/ 0 w 24382411"/>
              <a:gd name="connsiteY16" fmla="*/ 4978830 h 13715999"/>
              <a:gd name="connsiteX17" fmla="*/ 0 w 24382411"/>
              <a:gd name="connsiteY17" fmla="*/ 0 h 13715999"/>
              <a:gd name="connsiteX0" fmla="*/ 0 w 24382411"/>
              <a:gd name="connsiteY0" fmla="*/ 0 h 13715999"/>
              <a:gd name="connsiteX1" fmla="*/ 24382411 w 24382411"/>
              <a:gd name="connsiteY1" fmla="*/ 0 h 13715999"/>
              <a:gd name="connsiteX2" fmla="*/ 24382411 w 24382411"/>
              <a:gd name="connsiteY2" fmla="*/ 10157711 h 13715999"/>
              <a:gd name="connsiteX3" fmla="*/ 16758983 w 24382411"/>
              <a:gd name="connsiteY3" fmla="*/ 11682447 h 13715999"/>
              <a:gd name="connsiteX4" fmla="*/ 21584873 w 24382411"/>
              <a:gd name="connsiteY4" fmla="*/ 13612752 h 13715999"/>
              <a:gd name="connsiteX5" fmla="*/ 21809749 w 24382411"/>
              <a:gd name="connsiteY5" fmla="*/ 13715999 h 13715999"/>
              <a:gd name="connsiteX6" fmla="*/ 21809471 w 24382411"/>
              <a:gd name="connsiteY6" fmla="*/ 13715999 h 13715999"/>
              <a:gd name="connsiteX7" fmla="*/ 21584873 w 24382411"/>
              <a:gd name="connsiteY7" fmla="*/ 13612880 h 13715999"/>
              <a:gd name="connsiteX8" fmla="*/ 16758983 w 24382411"/>
              <a:gd name="connsiteY8" fmla="*/ 11682575 h 13715999"/>
              <a:gd name="connsiteX9" fmla="*/ 10581245 w 24382411"/>
              <a:gd name="connsiteY9" fmla="*/ 13337938 h 13715999"/>
              <a:gd name="connsiteX10" fmla="*/ 10581245 w 24382411"/>
              <a:gd name="connsiteY10" fmla="*/ 13337811 h 13715999"/>
              <a:gd name="connsiteX11" fmla="*/ 10203057 w 24382411"/>
              <a:gd name="connsiteY11" fmla="*/ 13715999 h 13715999"/>
              <a:gd name="connsiteX12" fmla="*/ 10202932 w 24382411"/>
              <a:gd name="connsiteY12" fmla="*/ 13715999 h 13715999"/>
              <a:gd name="connsiteX13" fmla="*/ 10581246 w 24382411"/>
              <a:gd name="connsiteY13" fmla="*/ 13337685 h 13715999"/>
              <a:gd name="connsiteX14" fmla="*/ 16758984 w 24382411"/>
              <a:gd name="connsiteY14" fmla="*/ 11682321 h 13715999"/>
              <a:gd name="connsiteX15" fmla="*/ 0 w 24382411"/>
              <a:gd name="connsiteY15" fmla="*/ 4978830 h 13715999"/>
              <a:gd name="connsiteX16" fmla="*/ 0 w 24382411"/>
              <a:gd name="connsiteY16" fmla="*/ 0 h 13715999"/>
              <a:gd name="connsiteX0" fmla="*/ 0 w 24382411"/>
              <a:gd name="connsiteY0" fmla="*/ 0 h 13715999"/>
              <a:gd name="connsiteX1" fmla="*/ 24382411 w 24382411"/>
              <a:gd name="connsiteY1" fmla="*/ 0 h 13715999"/>
              <a:gd name="connsiteX2" fmla="*/ 24382411 w 24382411"/>
              <a:gd name="connsiteY2" fmla="*/ 10157711 h 13715999"/>
              <a:gd name="connsiteX3" fmla="*/ 16758983 w 24382411"/>
              <a:gd name="connsiteY3" fmla="*/ 11682447 h 13715999"/>
              <a:gd name="connsiteX4" fmla="*/ 21584873 w 24382411"/>
              <a:gd name="connsiteY4" fmla="*/ 13612752 h 13715999"/>
              <a:gd name="connsiteX5" fmla="*/ 21809749 w 24382411"/>
              <a:gd name="connsiteY5" fmla="*/ 13715999 h 13715999"/>
              <a:gd name="connsiteX6" fmla="*/ 21809471 w 24382411"/>
              <a:gd name="connsiteY6" fmla="*/ 13715999 h 13715999"/>
              <a:gd name="connsiteX7" fmla="*/ 21584873 w 24382411"/>
              <a:gd name="connsiteY7" fmla="*/ 13612880 h 13715999"/>
              <a:gd name="connsiteX8" fmla="*/ 16758983 w 24382411"/>
              <a:gd name="connsiteY8" fmla="*/ 11682575 h 13715999"/>
              <a:gd name="connsiteX9" fmla="*/ 10581245 w 24382411"/>
              <a:gd name="connsiteY9" fmla="*/ 13337938 h 13715999"/>
              <a:gd name="connsiteX10" fmla="*/ 10581245 w 24382411"/>
              <a:gd name="connsiteY10" fmla="*/ 13337811 h 13715999"/>
              <a:gd name="connsiteX11" fmla="*/ 10203057 w 24382411"/>
              <a:gd name="connsiteY11" fmla="*/ 13715999 h 13715999"/>
              <a:gd name="connsiteX12" fmla="*/ 10202932 w 24382411"/>
              <a:gd name="connsiteY12" fmla="*/ 13715999 h 13715999"/>
              <a:gd name="connsiteX13" fmla="*/ 16758984 w 24382411"/>
              <a:gd name="connsiteY13" fmla="*/ 11682321 h 13715999"/>
              <a:gd name="connsiteX14" fmla="*/ 0 w 24382411"/>
              <a:gd name="connsiteY14" fmla="*/ 4978830 h 13715999"/>
              <a:gd name="connsiteX15" fmla="*/ 0 w 24382411"/>
              <a:gd name="connsiteY15" fmla="*/ 0 h 13715999"/>
              <a:gd name="connsiteX0" fmla="*/ 0 w 24382411"/>
              <a:gd name="connsiteY0" fmla="*/ 0 h 13715999"/>
              <a:gd name="connsiteX1" fmla="*/ 24382411 w 24382411"/>
              <a:gd name="connsiteY1" fmla="*/ 0 h 13715999"/>
              <a:gd name="connsiteX2" fmla="*/ 24382411 w 24382411"/>
              <a:gd name="connsiteY2" fmla="*/ 10157711 h 13715999"/>
              <a:gd name="connsiteX3" fmla="*/ 16758983 w 24382411"/>
              <a:gd name="connsiteY3" fmla="*/ 11682447 h 13715999"/>
              <a:gd name="connsiteX4" fmla="*/ 21584873 w 24382411"/>
              <a:gd name="connsiteY4" fmla="*/ 13612752 h 13715999"/>
              <a:gd name="connsiteX5" fmla="*/ 21809749 w 24382411"/>
              <a:gd name="connsiteY5" fmla="*/ 13715999 h 13715999"/>
              <a:gd name="connsiteX6" fmla="*/ 21809471 w 24382411"/>
              <a:gd name="connsiteY6" fmla="*/ 13715999 h 13715999"/>
              <a:gd name="connsiteX7" fmla="*/ 21584873 w 24382411"/>
              <a:gd name="connsiteY7" fmla="*/ 13612880 h 13715999"/>
              <a:gd name="connsiteX8" fmla="*/ 16758983 w 24382411"/>
              <a:gd name="connsiteY8" fmla="*/ 11682575 h 13715999"/>
              <a:gd name="connsiteX9" fmla="*/ 10581245 w 24382411"/>
              <a:gd name="connsiteY9" fmla="*/ 13337938 h 13715999"/>
              <a:gd name="connsiteX10" fmla="*/ 10581245 w 24382411"/>
              <a:gd name="connsiteY10" fmla="*/ 13337811 h 13715999"/>
              <a:gd name="connsiteX11" fmla="*/ 10203057 w 24382411"/>
              <a:gd name="connsiteY11" fmla="*/ 13715999 h 13715999"/>
              <a:gd name="connsiteX12" fmla="*/ 16758984 w 24382411"/>
              <a:gd name="connsiteY12" fmla="*/ 11682321 h 13715999"/>
              <a:gd name="connsiteX13" fmla="*/ 0 w 24382411"/>
              <a:gd name="connsiteY13" fmla="*/ 4978830 h 13715999"/>
              <a:gd name="connsiteX14" fmla="*/ 0 w 24382411"/>
              <a:gd name="connsiteY14" fmla="*/ 0 h 13715999"/>
              <a:gd name="connsiteX0" fmla="*/ 0 w 24382411"/>
              <a:gd name="connsiteY0" fmla="*/ 0 h 13715999"/>
              <a:gd name="connsiteX1" fmla="*/ 24382411 w 24382411"/>
              <a:gd name="connsiteY1" fmla="*/ 0 h 13715999"/>
              <a:gd name="connsiteX2" fmla="*/ 24382411 w 24382411"/>
              <a:gd name="connsiteY2" fmla="*/ 10157711 h 13715999"/>
              <a:gd name="connsiteX3" fmla="*/ 16758983 w 24382411"/>
              <a:gd name="connsiteY3" fmla="*/ 11682447 h 13715999"/>
              <a:gd name="connsiteX4" fmla="*/ 21584873 w 24382411"/>
              <a:gd name="connsiteY4" fmla="*/ 13612752 h 13715999"/>
              <a:gd name="connsiteX5" fmla="*/ 21809749 w 24382411"/>
              <a:gd name="connsiteY5" fmla="*/ 13715999 h 13715999"/>
              <a:gd name="connsiteX6" fmla="*/ 21809471 w 24382411"/>
              <a:gd name="connsiteY6" fmla="*/ 13715999 h 13715999"/>
              <a:gd name="connsiteX7" fmla="*/ 21584873 w 24382411"/>
              <a:gd name="connsiteY7" fmla="*/ 13612880 h 13715999"/>
              <a:gd name="connsiteX8" fmla="*/ 16758983 w 24382411"/>
              <a:gd name="connsiteY8" fmla="*/ 11682575 h 13715999"/>
              <a:gd name="connsiteX9" fmla="*/ 10581245 w 24382411"/>
              <a:gd name="connsiteY9" fmla="*/ 13337938 h 13715999"/>
              <a:gd name="connsiteX10" fmla="*/ 10203057 w 24382411"/>
              <a:gd name="connsiteY10" fmla="*/ 13715999 h 13715999"/>
              <a:gd name="connsiteX11" fmla="*/ 16758984 w 24382411"/>
              <a:gd name="connsiteY11" fmla="*/ 11682321 h 13715999"/>
              <a:gd name="connsiteX12" fmla="*/ 0 w 24382411"/>
              <a:gd name="connsiteY12" fmla="*/ 4978830 h 13715999"/>
              <a:gd name="connsiteX13" fmla="*/ 0 w 24382411"/>
              <a:gd name="connsiteY13" fmla="*/ 0 h 13715999"/>
              <a:gd name="connsiteX0" fmla="*/ 0 w 24382411"/>
              <a:gd name="connsiteY0" fmla="*/ 0 h 13715999"/>
              <a:gd name="connsiteX1" fmla="*/ 24382411 w 24382411"/>
              <a:gd name="connsiteY1" fmla="*/ 0 h 13715999"/>
              <a:gd name="connsiteX2" fmla="*/ 24382411 w 24382411"/>
              <a:gd name="connsiteY2" fmla="*/ 10157711 h 13715999"/>
              <a:gd name="connsiteX3" fmla="*/ 16758983 w 24382411"/>
              <a:gd name="connsiteY3" fmla="*/ 11682447 h 13715999"/>
              <a:gd name="connsiteX4" fmla="*/ 21584873 w 24382411"/>
              <a:gd name="connsiteY4" fmla="*/ 13612752 h 13715999"/>
              <a:gd name="connsiteX5" fmla="*/ 21809749 w 24382411"/>
              <a:gd name="connsiteY5" fmla="*/ 13715999 h 13715999"/>
              <a:gd name="connsiteX6" fmla="*/ 21809471 w 24382411"/>
              <a:gd name="connsiteY6" fmla="*/ 13715999 h 13715999"/>
              <a:gd name="connsiteX7" fmla="*/ 21584873 w 24382411"/>
              <a:gd name="connsiteY7" fmla="*/ 13612880 h 13715999"/>
              <a:gd name="connsiteX8" fmla="*/ 16758983 w 24382411"/>
              <a:gd name="connsiteY8" fmla="*/ 11682575 h 13715999"/>
              <a:gd name="connsiteX9" fmla="*/ 10581245 w 24382411"/>
              <a:gd name="connsiteY9" fmla="*/ 13337938 h 13715999"/>
              <a:gd name="connsiteX10" fmla="*/ 16758984 w 24382411"/>
              <a:gd name="connsiteY10" fmla="*/ 11682321 h 13715999"/>
              <a:gd name="connsiteX11" fmla="*/ 0 w 24382411"/>
              <a:gd name="connsiteY11" fmla="*/ 4978830 h 13715999"/>
              <a:gd name="connsiteX12" fmla="*/ 0 w 24382411"/>
              <a:gd name="connsiteY12" fmla="*/ 0 h 13715999"/>
              <a:gd name="connsiteX0" fmla="*/ 0 w 24382411"/>
              <a:gd name="connsiteY0" fmla="*/ 0 h 13715999"/>
              <a:gd name="connsiteX1" fmla="*/ 24382411 w 24382411"/>
              <a:gd name="connsiteY1" fmla="*/ 0 h 13715999"/>
              <a:gd name="connsiteX2" fmla="*/ 24382411 w 24382411"/>
              <a:gd name="connsiteY2" fmla="*/ 10157711 h 13715999"/>
              <a:gd name="connsiteX3" fmla="*/ 16758983 w 24382411"/>
              <a:gd name="connsiteY3" fmla="*/ 11682447 h 13715999"/>
              <a:gd name="connsiteX4" fmla="*/ 21584873 w 24382411"/>
              <a:gd name="connsiteY4" fmla="*/ 13612752 h 13715999"/>
              <a:gd name="connsiteX5" fmla="*/ 21809749 w 24382411"/>
              <a:gd name="connsiteY5" fmla="*/ 13715999 h 13715999"/>
              <a:gd name="connsiteX6" fmla="*/ 21809471 w 24382411"/>
              <a:gd name="connsiteY6" fmla="*/ 13715999 h 13715999"/>
              <a:gd name="connsiteX7" fmla="*/ 21584873 w 24382411"/>
              <a:gd name="connsiteY7" fmla="*/ 13612880 h 13715999"/>
              <a:gd name="connsiteX8" fmla="*/ 16758983 w 24382411"/>
              <a:gd name="connsiteY8" fmla="*/ 11682575 h 13715999"/>
              <a:gd name="connsiteX9" fmla="*/ 16758984 w 24382411"/>
              <a:gd name="connsiteY9" fmla="*/ 11682321 h 13715999"/>
              <a:gd name="connsiteX10" fmla="*/ 0 w 24382411"/>
              <a:gd name="connsiteY10" fmla="*/ 4978830 h 13715999"/>
              <a:gd name="connsiteX11" fmla="*/ 0 w 24382411"/>
              <a:gd name="connsiteY11" fmla="*/ 0 h 13715999"/>
              <a:gd name="connsiteX0" fmla="*/ 0 w 24382411"/>
              <a:gd name="connsiteY0" fmla="*/ 0 h 13715999"/>
              <a:gd name="connsiteX1" fmla="*/ 24382411 w 24382411"/>
              <a:gd name="connsiteY1" fmla="*/ 0 h 13715999"/>
              <a:gd name="connsiteX2" fmla="*/ 24382411 w 24382411"/>
              <a:gd name="connsiteY2" fmla="*/ 10157711 h 13715999"/>
              <a:gd name="connsiteX3" fmla="*/ 16758983 w 24382411"/>
              <a:gd name="connsiteY3" fmla="*/ 11682447 h 13715999"/>
              <a:gd name="connsiteX4" fmla="*/ 21584873 w 24382411"/>
              <a:gd name="connsiteY4" fmla="*/ 13612752 h 13715999"/>
              <a:gd name="connsiteX5" fmla="*/ 21809749 w 24382411"/>
              <a:gd name="connsiteY5" fmla="*/ 13715999 h 13715999"/>
              <a:gd name="connsiteX6" fmla="*/ 21809471 w 24382411"/>
              <a:gd name="connsiteY6" fmla="*/ 13715999 h 13715999"/>
              <a:gd name="connsiteX7" fmla="*/ 16758983 w 24382411"/>
              <a:gd name="connsiteY7" fmla="*/ 11682575 h 13715999"/>
              <a:gd name="connsiteX8" fmla="*/ 16758984 w 24382411"/>
              <a:gd name="connsiteY8" fmla="*/ 11682321 h 13715999"/>
              <a:gd name="connsiteX9" fmla="*/ 0 w 24382411"/>
              <a:gd name="connsiteY9" fmla="*/ 4978830 h 13715999"/>
              <a:gd name="connsiteX10" fmla="*/ 0 w 24382411"/>
              <a:gd name="connsiteY10" fmla="*/ 0 h 13715999"/>
              <a:gd name="connsiteX0" fmla="*/ 0 w 24382411"/>
              <a:gd name="connsiteY0" fmla="*/ 0 h 13715999"/>
              <a:gd name="connsiteX1" fmla="*/ 24382411 w 24382411"/>
              <a:gd name="connsiteY1" fmla="*/ 0 h 13715999"/>
              <a:gd name="connsiteX2" fmla="*/ 24382411 w 24382411"/>
              <a:gd name="connsiteY2" fmla="*/ 10157711 h 13715999"/>
              <a:gd name="connsiteX3" fmla="*/ 16758983 w 24382411"/>
              <a:gd name="connsiteY3" fmla="*/ 11682447 h 13715999"/>
              <a:gd name="connsiteX4" fmla="*/ 21809749 w 24382411"/>
              <a:gd name="connsiteY4" fmla="*/ 13715999 h 13715999"/>
              <a:gd name="connsiteX5" fmla="*/ 21809471 w 24382411"/>
              <a:gd name="connsiteY5" fmla="*/ 13715999 h 13715999"/>
              <a:gd name="connsiteX6" fmla="*/ 16758983 w 24382411"/>
              <a:gd name="connsiteY6" fmla="*/ 11682575 h 13715999"/>
              <a:gd name="connsiteX7" fmla="*/ 16758984 w 24382411"/>
              <a:gd name="connsiteY7" fmla="*/ 11682321 h 13715999"/>
              <a:gd name="connsiteX8" fmla="*/ 0 w 24382411"/>
              <a:gd name="connsiteY8" fmla="*/ 4978830 h 13715999"/>
              <a:gd name="connsiteX9" fmla="*/ 0 w 24382411"/>
              <a:gd name="connsiteY9" fmla="*/ 0 h 13715999"/>
              <a:gd name="connsiteX0" fmla="*/ 0 w 24382411"/>
              <a:gd name="connsiteY0" fmla="*/ 0 h 13715999"/>
              <a:gd name="connsiteX1" fmla="*/ 24382411 w 24382411"/>
              <a:gd name="connsiteY1" fmla="*/ 0 h 13715999"/>
              <a:gd name="connsiteX2" fmla="*/ 24382411 w 24382411"/>
              <a:gd name="connsiteY2" fmla="*/ 10157711 h 13715999"/>
              <a:gd name="connsiteX3" fmla="*/ 16758983 w 24382411"/>
              <a:gd name="connsiteY3" fmla="*/ 11682447 h 13715999"/>
              <a:gd name="connsiteX4" fmla="*/ 21809749 w 24382411"/>
              <a:gd name="connsiteY4" fmla="*/ 13715999 h 13715999"/>
              <a:gd name="connsiteX5" fmla="*/ 16758983 w 24382411"/>
              <a:gd name="connsiteY5" fmla="*/ 11682575 h 13715999"/>
              <a:gd name="connsiteX6" fmla="*/ 16758984 w 24382411"/>
              <a:gd name="connsiteY6" fmla="*/ 11682321 h 13715999"/>
              <a:gd name="connsiteX7" fmla="*/ 0 w 24382411"/>
              <a:gd name="connsiteY7" fmla="*/ 4978830 h 13715999"/>
              <a:gd name="connsiteX8" fmla="*/ 0 w 24382411"/>
              <a:gd name="connsiteY8" fmla="*/ 0 h 13715999"/>
              <a:gd name="connsiteX0" fmla="*/ 0 w 24382411"/>
              <a:gd name="connsiteY0" fmla="*/ 0 h 11682575"/>
              <a:gd name="connsiteX1" fmla="*/ 24382411 w 24382411"/>
              <a:gd name="connsiteY1" fmla="*/ 0 h 11682575"/>
              <a:gd name="connsiteX2" fmla="*/ 24382411 w 24382411"/>
              <a:gd name="connsiteY2" fmla="*/ 10157711 h 11682575"/>
              <a:gd name="connsiteX3" fmla="*/ 16758983 w 24382411"/>
              <a:gd name="connsiteY3" fmla="*/ 11682447 h 11682575"/>
              <a:gd name="connsiteX4" fmla="*/ 16758983 w 24382411"/>
              <a:gd name="connsiteY4" fmla="*/ 11682575 h 11682575"/>
              <a:gd name="connsiteX5" fmla="*/ 16758984 w 24382411"/>
              <a:gd name="connsiteY5" fmla="*/ 11682321 h 11682575"/>
              <a:gd name="connsiteX6" fmla="*/ 0 w 24382411"/>
              <a:gd name="connsiteY6" fmla="*/ 4978830 h 11682575"/>
              <a:gd name="connsiteX7" fmla="*/ 0 w 24382411"/>
              <a:gd name="connsiteY7" fmla="*/ 0 h 1168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82411" h="11682575">
                <a:moveTo>
                  <a:pt x="0" y="0"/>
                </a:moveTo>
                <a:lnTo>
                  <a:pt x="24382411" y="0"/>
                </a:lnTo>
                <a:lnTo>
                  <a:pt x="24382411" y="10157711"/>
                </a:lnTo>
                <a:lnTo>
                  <a:pt x="16758983" y="11682447"/>
                </a:lnTo>
                <a:lnTo>
                  <a:pt x="16758983" y="11682575"/>
                </a:lnTo>
                <a:cubicBezTo>
                  <a:pt x="16758983" y="11682490"/>
                  <a:pt x="16758984" y="11682406"/>
                  <a:pt x="16758984" y="11682321"/>
                </a:cubicBezTo>
                <a:lnTo>
                  <a:pt x="0" y="4978830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tIns="1510455">
            <a:noAutofit/>
          </a:bodyPr>
          <a:lstStyle>
            <a:lvl1pPr marL="228578" indent="-228578" algn="ctr" defTabSz="914310" rtl="0" eaLnBrk="1" latinLnBrk="0" hangingPunct="1">
              <a:lnSpc>
                <a:spcPts val="2000"/>
              </a:lnSpc>
              <a:spcBef>
                <a:spcPts val="2000"/>
              </a:spcBef>
              <a:buFont typeface="Arial" panose="020B0604020202020204" pitchFamily="34" charset="0"/>
              <a:buNone/>
              <a:defRPr sz="1500">
                <a:solidFill>
                  <a:schemeClr val="dk1"/>
                </a:solidFill>
              </a:defRPr>
            </a:lvl1pPr>
          </a:lstStyle>
          <a:p>
            <a:r>
              <a:rPr lang="en-GB"/>
              <a:t>Click the icon to add an image</a:t>
            </a:r>
            <a:endParaRPr lang="en-GB" dirty="0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3764F35F-B45F-8774-40B2-A05DE75F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-105292"/>
            <a:ext cx="2743200" cy="15389"/>
          </a:xfrm>
        </p:spPr>
        <p:txBody>
          <a:bodyPr lIns="0" tIns="0" rIns="0" bIns="0"/>
          <a:lstStyle/>
          <a:p>
            <a:fld id="{68DDF1F7-96AE-45F8-A6CA-F5DB73D154DF}" type="datetime1">
              <a:rPr lang="en-GB" smtClean="0"/>
              <a:t>12/11/2023</a:t>
            </a:fld>
            <a:endParaRPr lang="en-GB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C278FB9-523B-64AF-8025-99C579C9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-105292"/>
            <a:ext cx="2743200" cy="15389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100"/>
            </a:lvl1pPr>
          </a:lstStyle>
          <a:p>
            <a:r>
              <a:rPr lang="en-GB"/>
              <a:t>Name of unit / faculty / department / presentation</a:t>
            </a:r>
            <a:endParaRPr lang="en-GB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80771FCB-ACC5-C9ED-0F4A-BC5DAD74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-105292"/>
            <a:ext cx="2743200" cy="15389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100"/>
            </a:lvl1pPr>
          </a:lstStyle>
          <a:p>
            <a:fld id="{F6C49D68-2098-4ED5-ABE3-054EE0795E4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Grafikk 10">
            <a:extLst>
              <a:ext uri="{FF2B5EF4-FFF2-40B4-BE49-F238E27FC236}">
                <a16:creationId xmlns:a16="http://schemas.microsoft.com/office/drawing/2014/main" id="{23B4057F-D2E7-1AC4-C353-C040273DB9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489416"/>
            <a:ext cx="12192194" cy="4368585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735C434F-75C8-B35C-745E-FCFEE2616C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537" y="4932795"/>
            <a:ext cx="4000760" cy="1212850"/>
          </a:xfrm>
        </p:spPr>
        <p:txBody>
          <a:bodyPr/>
          <a:lstStyle>
            <a:lvl1pPr>
              <a:lnSpc>
                <a:spcPts val="2520"/>
              </a:lnSpc>
              <a:defRPr sz="2100">
                <a:solidFill>
                  <a:schemeClr val="lt1"/>
                </a:solidFill>
              </a:defRPr>
            </a:lvl1pPr>
          </a:lstStyle>
          <a:p>
            <a:r>
              <a:rPr lang="en-GB"/>
              <a:t>Click to add a title</a:t>
            </a:r>
            <a:endParaRPr lang="en-GB" dirty="0"/>
          </a:p>
        </p:txBody>
      </p:sp>
      <p:sp>
        <p:nvSpPr>
          <p:cNvPr id="7" name="Plassholder for tekst 16">
            <a:extLst>
              <a:ext uri="{FF2B5EF4-FFF2-40B4-BE49-F238E27FC236}">
                <a16:creationId xmlns:a16="http://schemas.microsoft.com/office/drawing/2014/main" id="{5F3BBE7E-FC7D-43B3-D8CA-40ED73B413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1609" y="572473"/>
            <a:ext cx="1793538" cy="313111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rgbClr val="000000"/>
                </a:solidFill>
              </a:defRPr>
            </a:lvl1pPr>
            <a:lvl2pPr>
              <a:defRPr sz="100">
                <a:solidFill>
                  <a:srgbClr val="000000"/>
                </a:solidFill>
              </a:defRPr>
            </a:lvl2pPr>
            <a:lvl3pPr>
              <a:defRPr sz="100">
                <a:solidFill>
                  <a:srgbClr val="000000"/>
                </a:solidFill>
              </a:defRPr>
            </a:lvl3pPr>
            <a:lvl4pPr>
              <a:defRPr sz="100">
                <a:solidFill>
                  <a:srgbClr val="000000"/>
                </a:solidFill>
              </a:defRPr>
            </a:lvl4pPr>
            <a:lvl5pPr>
              <a:defRPr sz="1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781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#2">
    <p:bg>
      <p:bgPr>
        <a:solidFill>
          <a:srgbClr val="780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bilde 7">
            <a:extLst>
              <a:ext uri="{FF2B5EF4-FFF2-40B4-BE49-F238E27FC236}">
                <a16:creationId xmlns:a16="http://schemas.microsoft.com/office/drawing/2014/main" id="{4C5B83D3-D34F-8276-1769-C3A5EEC684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72224" y="0"/>
            <a:ext cx="6119777" cy="6858000"/>
          </a:xfrm>
          <a:prstGeom prst="rect">
            <a:avLst/>
          </a:prstGeom>
          <a:noFill/>
        </p:spPr>
        <p:txBody>
          <a:bodyPr tIns="1510455"/>
          <a:lstStyle>
            <a:lvl1pPr marL="228578" indent="-228578" algn="ctr" defTabSz="914310" rtl="0" eaLnBrk="1" latinLnBrk="0" hangingPunct="1">
              <a:lnSpc>
                <a:spcPts val="2000"/>
              </a:lnSpc>
              <a:spcBef>
                <a:spcPts val="2000"/>
              </a:spcBef>
              <a:buFont typeface="Arial" panose="020B0604020202020204" pitchFamily="34" charset="0"/>
              <a:buNone/>
              <a:defRPr sz="1500">
                <a:solidFill>
                  <a:schemeClr val="lt1"/>
                </a:solidFill>
              </a:defRPr>
            </a:lvl1pPr>
          </a:lstStyle>
          <a:p>
            <a:pPr marL="228578" marR="0" lvl="0" indent="-228578" algn="ctr" defTabSz="914310" rtl="0" eaLnBrk="1" fontAlgn="auto" latinLnBrk="0" hangingPunct="1">
              <a:lnSpc>
                <a:spcPts val="2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the icon to add an image</a:t>
            </a:r>
          </a:p>
          <a:p>
            <a:endParaRPr lang="nb-NO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2E708751-0B60-6ED4-A81C-49D5282D08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610" y="2444648"/>
            <a:ext cx="4953947" cy="2019784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ts val="5250"/>
              </a:lnSpc>
              <a:defRPr sz="4900">
                <a:solidFill>
                  <a:schemeClr val="lt1"/>
                </a:solidFill>
                <a:latin typeface="ITC Clearface Pro" panose="02070503050705020404" pitchFamily="18" charset="0"/>
              </a:defRPr>
            </a:lvl1pPr>
          </a:lstStyle>
          <a:p>
            <a:r>
              <a:rPr lang="en-GB"/>
              <a:t>Click to add a title</a:t>
            </a:r>
            <a:endParaRPr lang="en-GB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CF54F6E-3D94-0592-C561-45E55082BD1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1610" y="4763625"/>
            <a:ext cx="4953947" cy="77393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2050"/>
              </a:lnSpc>
              <a:buNone/>
              <a:defRPr sz="1500">
                <a:solidFill>
                  <a:schemeClr val="lt1"/>
                </a:solidFill>
              </a:defRPr>
            </a:lvl1pPr>
            <a:lvl2pPr marL="457154" indent="0" algn="ctr">
              <a:buNone/>
              <a:defRPr sz="2000"/>
            </a:lvl2pPr>
            <a:lvl3pPr marL="914310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2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en-GB"/>
              <a:t>Click to add a subtitle</a:t>
            </a:r>
            <a:endParaRPr lang="en-GB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37F6722-C04E-4D4D-C229-08DB3DA5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lIns="0" tIns="0" rIns="0" bIns="0"/>
          <a:lstStyle/>
          <a:p>
            <a:fld id="{929B0538-73A5-4E92-A73F-D174E3AF62C9}" type="datetime1">
              <a:rPr lang="en-GB" smtClean="0"/>
              <a:t>12/11/2023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11405E2-719A-50B9-65F8-8C8568DE7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-62426"/>
            <a:ext cx="5063949" cy="15389"/>
          </a:xfrm>
        </p:spPr>
        <p:txBody>
          <a:bodyPr lIns="0" tIns="0" rIns="0" bIns="0">
            <a:spAutoFit/>
          </a:bodyPr>
          <a:lstStyle>
            <a:lvl1pPr>
              <a:lnSpc>
                <a:spcPct val="100000"/>
              </a:lnSpc>
              <a:defRPr sz="100">
                <a:solidFill>
                  <a:schemeClr val="lt1"/>
                </a:solidFill>
              </a:defRPr>
            </a:lvl1pPr>
          </a:lstStyle>
          <a:p>
            <a:r>
              <a:rPr lang="en-GB"/>
              <a:t>Name of unit / faculty / department / presentation</a:t>
            </a:r>
            <a:endParaRPr lang="en-GB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ABEF0E4-025F-1CFD-39F9-82DADE3F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-62426"/>
            <a:ext cx="1223303" cy="15389"/>
          </a:xfrm>
        </p:spPr>
        <p:txBody>
          <a:bodyPr lIns="0" tIns="0" rIns="0" bIns="0">
            <a:spAutoFit/>
          </a:bodyPr>
          <a:lstStyle>
            <a:lvl1pPr>
              <a:lnSpc>
                <a:spcPct val="100000"/>
              </a:lnSpc>
              <a:defRPr sz="100">
                <a:solidFill>
                  <a:schemeClr val="lt1"/>
                </a:solidFill>
              </a:defRPr>
            </a:lvl1pPr>
          </a:lstStyle>
          <a:p>
            <a:fld id="{826A35DA-ED7F-4C14-98EA-54AAABC614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addin_logo" hidden="1">
            <a:extLst>
              <a:ext uri="{FF2B5EF4-FFF2-40B4-BE49-F238E27FC236}">
                <a16:creationId xmlns:a16="http://schemas.microsoft.com/office/drawing/2014/main" id="{1F388899-8BAF-388D-8C66-EEB319DEE87E}"/>
              </a:ext>
            </a:extLst>
          </p:cNvPr>
          <p:cNvSpPr/>
          <p:nvPr userDrawn="1"/>
        </p:nvSpPr>
        <p:spPr>
          <a:xfrm>
            <a:off x="6526560" y="7249238"/>
            <a:ext cx="1178550" cy="215444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800"/>
              <a:t>addin_logo</a:t>
            </a:r>
            <a:endParaRPr lang="en-GB" sz="800" dirty="0"/>
          </a:p>
        </p:txBody>
      </p:sp>
      <p:sp>
        <p:nvSpPr>
          <p:cNvPr id="12" name="addin_colorlist" hidden="1">
            <a:extLst>
              <a:ext uri="{FF2B5EF4-FFF2-40B4-BE49-F238E27FC236}">
                <a16:creationId xmlns:a16="http://schemas.microsoft.com/office/drawing/2014/main" id="{89019BB3-FD5E-0C57-DC27-47D484787C8B}"/>
              </a:ext>
            </a:extLst>
          </p:cNvPr>
          <p:cNvSpPr/>
          <p:nvPr userDrawn="1"/>
        </p:nvSpPr>
        <p:spPr>
          <a:xfrm>
            <a:off x="448714" y="-1007092"/>
            <a:ext cx="10121821" cy="215444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l" defTabSz="9144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/>
              <a:t>forside2_1,forside2_2,forside2_3,forside2_4</a:t>
            </a:r>
            <a:endParaRPr lang="en-GB" sz="800" dirty="0"/>
          </a:p>
        </p:txBody>
      </p:sp>
      <p:sp>
        <p:nvSpPr>
          <p:cNvPr id="13" name="addin_background" hidden="1">
            <a:extLst>
              <a:ext uri="{FF2B5EF4-FFF2-40B4-BE49-F238E27FC236}">
                <a16:creationId xmlns:a16="http://schemas.microsoft.com/office/drawing/2014/main" id="{2ED09ACD-AB40-3BDC-4AC0-5184DFDD0A8C}"/>
              </a:ext>
            </a:extLst>
          </p:cNvPr>
          <p:cNvSpPr/>
          <p:nvPr userDrawn="1"/>
        </p:nvSpPr>
        <p:spPr>
          <a:xfrm>
            <a:off x="3832264" y="7249239"/>
            <a:ext cx="1178550" cy="215444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800"/>
              <a:t>addin_background</a:t>
            </a:r>
            <a:endParaRPr lang="en-GB" sz="800" dirty="0"/>
          </a:p>
        </p:txBody>
      </p:sp>
      <p:sp>
        <p:nvSpPr>
          <p:cNvPr id="14" name="addin_text" hidden="1">
            <a:extLst>
              <a:ext uri="{FF2B5EF4-FFF2-40B4-BE49-F238E27FC236}">
                <a16:creationId xmlns:a16="http://schemas.microsoft.com/office/drawing/2014/main" id="{DD291D39-DB8E-7D77-A09F-CFC37E654C24}"/>
              </a:ext>
            </a:extLst>
          </p:cNvPr>
          <p:cNvSpPr/>
          <p:nvPr userDrawn="1"/>
        </p:nvSpPr>
        <p:spPr>
          <a:xfrm>
            <a:off x="5179412" y="7249238"/>
            <a:ext cx="1178550" cy="215444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800"/>
              <a:t>addin_text</a:t>
            </a:r>
            <a:endParaRPr lang="en-GB" sz="800" dirty="0"/>
          </a:p>
        </p:txBody>
      </p:sp>
      <p:pic>
        <p:nvPicPr>
          <p:cNvPr id="7" name="logo" hidden="1">
            <a:extLst>
              <a:ext uri="{FF2B5EF4-FFF2-40B4-BE49-F238E27FC236}">
                <a16:creationId xmlns:a16="http://schemas.microsoft.com/office/drawing/2014/main" id="{B4EF7753-DA6A-7491-3495-4772FDC7E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608" y="825602"/>
            <a:ext cx="2990813" cy="522128"/>
          </a:xfrm>
          <a:prstGeom prst="rect">
            <a:avLst/>
          </a:prstGeom>
        </p:spPr>
      </p:pic>
      <p:sp>
        <p:nvSpPr>
          <p:cNvPr id="15" name="Plassholder for tekst 16">
            <a:extLst>
              <a:ext uri="{FF2B5EF4-FFF2-40B4-BE49-F238E27FC236}">
                <a16:creationId xmlns:a16="http://schemas.microsoft.com/office/drawing/2014/main" id="{602D7E09-CB8E-BD58-2689-0AC3D0D0A0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608" y="825602"/>
            <a:ext cx="2990813" cy="52212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rgbClr val="000000"/>
                </a:solidFill>
              </a:defRPr>
            </a:lvl1pPr>
            <a:lvl2pPr>
              <a:defRPr sz="100">
                <a:solidFill>
                  <a:srgbClr val="000000"/>
                </a:solidFill>
              </a:defRPr>
            </a:lvl2pPr>
            <a:lvl3pPr>
              <a:defRPr sz="100">
                <a:solidFill>
                  <a:srgbClr val="000000"/>
                </a:solidFill>
              </a:defRPr>
            </a:lvl3pPr>
            <a:lvl4pPr>
              <a:defRPr sz="100">
                <a:solidFill>
                  <a:srgbClr val="000000"/>
                </a:solidFill>
              </a:defRPr>
            </a:lvl4pPr>
            <a:lvl5pPr>
              <a:defRPr sz="1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7000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7EF9FF7-79BD-173E-F28E-A8B3730EC3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609" y="506269"/>
            <a:ext cx="9145738" cy="538609"/>
          </a:xfrm>
        </p:spPr>
        <p:txBody>
          <a:bodyPr>
            <a:noAutofit/>
          </a:bodyPr>
          <a:lstStyle/>
          <a:p>
            <a:r>
              <a:rPr lang="en-GB"/>
              <a:t>Click to add a title</a:t>
            </a:r>
            <a:endParaRPr lang="en-GB" dirty="0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5E6F5B6E-E0F1-94B4-CD8E-334BE461C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42A4-2D0C-4133-B306-D1B1DA812CBC}" type="datetime1">
              <a:rPr lang="en-GB" smtClean="0"/>
              <a:t>12/11/2023</a:t>
            </a:fld>
            <a:endParaRPr lang="en-GB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6ADB4416-6879-11BB-66FC-EDA04478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Name of unit / faculty / department / presentation</a:t>
            </a:r>
            <a:endParaRPr lang="en-GB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F8D400EE-0883-12C0-047D-16D6ED13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FBBE-BD3C-40B7-AFCD-AFFACEDCC9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E0D878F-D4B6-0118-FD10-B50062FABE0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1609" y="1093430"/>
            <a:ext cx="9145739" cy="30838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2500"/>
              </a:lnSpc>
              <a:buNone/>
              <a:defRPr sz="2000">
                <a:solidFill>
                  <a:srgbClr val="7800F0"/>
                </a:solidFill>
              </a:defRPr>
            </a:lvl1pPr>
            <a:lvl2pPr marL="228578" indent="0">
              <a:lnSpc>
                <a:spcPts val="2510"/>
              </a:lnSpc>
              <a:buFont typeface="Arial" panose="020B0604020202020204" pitchFamily="34" charset="0"/>
              <a:buNone/>
              <a:defRPr sz="2000">
                <a:solidFill>
                  <a:srgbClr val="7800F0"/>
                </a:solidFill>
              </a:defRPr>
            </a:lvl2pPr>
          </a:lstStyle>
          <a:p>
            <a:pPr lvl="0"/>
            <a:r>
              <a:rPr lang="en-GB"/>
              <a:t>Subtitle</a:t>
            </a:r>
            <a:endParaRPr lang="en-GB" dirty="0"/>
          </a:p>
        </p:txBody>
      </p:sp>
      <p:sp>
        <p:nvSpPr>
          <p:cNvPr id="10" name="Plassholder for diagram 9">
            <a:extLst>
              <a:ext uri="{FF2B5EF4-FFF2-40B4-BE49-F238E27FC236}">
                <a16:creationId xmlns:a16="http://schemas.microsoft.com/office/drawing/2014/main" id="{F3C9BEE4-EBAC-5341-1558-7F5A70C0BD79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71609" y="2076704"/>
            <a:ext cx="11051094" cy="3734261"/>
          </a:xfrm>
        </p:spPr>
        <p:txBody>
          <a:bodyPr/>
          <a:lstStyle/>
          <a:p>
            <a:r>
              <a:rPr lang="en-GB"/>
              <a:t>Click the icon to add a chart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0227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7EF9FF7-79BD-173E-F28E-A8B3730EC3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610" y="508265"/>
            <a:ext cx="5341363" cy="1077218"/>
          </a:xfrm>
        </p:spPr>
        <p:txBody>
          <a:bodyPr>
            <a:noAutofit/>
          </a:bodyPr>
          <a:lstStyle/>
          <a:p>
            <a:r>
              <a:rPr lang="en-GB"/>
              <a:t>Click to add a title</a:t>
            </a:r>
            <a:endParaRPr lang="en-GB" dirty="0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5E6F5B6E-E0F1-94B4-CD8E-334BE461C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1CBF-C9A1-445D-BDA4-20515971B0E8}" type="datetime1">
              <a:rPr lang="en-GB" smtClean="0"/>
              <a:t>12/11/2023</a:t>
            </a:fld>
            <a:endParaRPr lang="en-GB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6ADB4416-6879-11BB-66FC-EDA04478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Name of unit / faculty / department / presentation</a:t>
            </a:r>
            <a:endParaRPr lang="en-GB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F8D400EE-0883-12C0-047D-16D6ED13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04F4-80CA-49A2-92D2-A927AE6836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Plassholder for diagram 9">
            <a:extLst>
              <a:ext uri="{FF2B5EF4-FFF2-40B4-BE49-F238E27FC236}">
                <a16:creationId xmlns:a16="http://schemas.microsoft.com/office/drawing/2014/main" id="{F3C9BEE4-EBAC-5341-1558-7F5A70C0BD79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287695" y="571573"/>
            <a:ext cx="5335008" cy="5239411"/>
          </a:xfrm>
        </p:spPr>
        <p:txBody>
          <a:bodyPr/>
          <a:lstStyle/>
          <a:p>
            <a:r>
              <a:rPr lang="en-GB"/>
              <a:t>Click the icon to add a chart</a:t>
            </a:r>
            <a:endParaRPr lang="en-GB" dirty="0"/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073DC0B6-E279-C84C-5E5A-CA8B1DDE68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1610" y="2034988"/>
            <a:ext cx="5341363" cy="3776138"/>
          </a:xfrm>
        </p:spPr>
        <p:txBody>
          <a:bodyPr lIns="0" tIns="0" rIns="0" bIns="0"/>
          <a:lstStyle/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Andre nivå</a:t>
            </a:r>
          </a:p>
          <a:p>
            <a:pPr lvl="2"/>
            <a:r>
              <a:rPr lang="en-GB"/>
              <a:t>Tredje nivå</a:t>
            </a:r>
          </a:p>
          <a:p>
            <a:pPr lvl="3"/>
            <a:r>
              <a:rPr lang="en-GB"/>
              <a:t>Fjerde nivå</a:t>
            </a:r>
          </a:p>
          <a:p>
            <a:pPr lvl="4"/>
            <a:r>
              <a:rPr lang="en-GB"/>
              <a:t>Femte nivå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467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7EF9FF7-79BD-173E-F28E-A8B3730EC3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609" y="506269"/>
            <a:ext cx="9145738" cy="538609"/>
          </a:xfrm>
        </p:spPr>
        <p:txBody>
          <a:bodyPr>
            <a:noAutofit/>
          </a:bodyPr>
          <a:lstStyle/>
          <a:p>
            <a:r>
              <a:rPr lang="en-GB"/>
              <a:t>Click to add a title</a:t>
            </a:r>
            <a:endParaRPr lang="en-GB" dirty="0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5E6F5B6E-E0F1-94B4-CD8E-334BE461C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A1D9-53C0-4D76-B149-25B0DAE040AA}" type="datetime1">
              <a:rPr lang="en-GB" smtClean="0"/>
              <a:t>12/11/2023</a:t>
            </a:fld>
            <a:endParaRPr lang="en-GB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6ADB4416-6879-11BB-66FC-EDA04478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Name of unit / faculty / department / presentation</a:t>
            </a:r>
            <a:endParaRPr lang="en-GB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F8D400EE-0883-12C0-047D-16D6ED13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D205-2103-480E-8629-1C6779211A2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E0D878F-D4B6-0118-FD10-B50062FABE0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1609" y="1093430"/>
            <a:ext cx="9145739" cy="30838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2500"/>
              </a:lnSpc>
              <a:buNone/>
              <a:defRPr sz="2000">
                <a:solidFill>
                  <a:srgbClr val="7800F0"/>
                </a:solidFill>
              </a:defRPr>
            </a:lvl1pPr>
            <a:lvl2pPr marL="228578" indent="0">
              <a:lnSpc>
                <a:spcPts val="2510"/>
              </a:lnSpc>
              <a:buFont typeface="Arial" panose="020B0604020202020204" pitchFamily="34" charset="0"/>
              <a:buNone/>
              <a:defRPr sz="2000">
                <a:solidFill>
                  <a:srgbClr val="7800F0"/>
                </a:solidFill>
              </a:defRPr>
            </a:lvl2pPr>
          </a:lstStyle>
          <a:p>
            <a:pPr lvl="0"/>
            <a:r>
              <a:rPr lang="en-GB"/>
              <a:t>Subtitle</a:t>
            </a:r>
            <a:endParaRPr lang="en-GB" dirty="0"/>
          </a:p>
        </p:txBody>
      </p:sp>
      <p:sp>
        <p:nvSpPr>
          <p:cNvPr id="10" name="Plassholder for diagram 9">
            <a:extLst>
              <a:ext uri="{FF2B5EF4-FFF2-40B4-BE49-F238E27FC236}">
                <a16:creationId xmlns:a16="http://schemas.microsoft.com/office/drawing/2014/main" id="{F3C9BEE4-EBAC-5341-1558-7F5A70C0BD79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71609" y="2076704"/>
            <a:ext cx="5335008" cy="3734261"/>
          </a:xfrm>
        </p:spPr>
        <p:txBody>
          <a:bodyPr/>
          <a:lstStyle/>
          <a:p>
            <a:r>
              <a:rPr lang="en-GB"/>
              <a:t>Click the icon to add a chart</a:t>
            </a:r>
            <a:endParaRPr lang="en-GB" dirty="0"/>
          </a:p>
        </p:txBody>
      </p:sp>
      <p:sp>
        <p:nvSpPr>
          <p:cNvPr id="6" name="Plassholder for diagram 9">
            <a:extLst>
              <a:ext uri="{FF2B5EF4-FFF2-40B4-BE49-F238E27FC236}">
                <a16:creationId xmlns:a16="http://schemas.microsoft.com/office/drawing/2014/main" id="{DB4609B3-3F89-2FDD-7053-7BBCBB159261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285383" y="2076704"/>
            <a:ext cx="5335008" cy="3734261"/>
          </a:xfrm>
        </p:spPr>
        <p:txBody>
          <a:bodyPr/>
          <a:lstStyle/>
          <a:p>
            <a:r>
              <a:rPr lang="en-GB"/>
              <a:t>Click the icon to add a chart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05668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7EF9FF7-79BD-173E-F28E-A8B3730EC3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609" y="506269"/>
            <a:ext cx="5341616" cy="53860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add a title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5E6F5B6E-E0F1-94B4-CD8E-334BE461C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4FCB-5CED-44F2-87CE-919D4DD24412}" type="datetime1">
              <a:rPr lang="en-GB" smtClean="0"/>
              <a:t>12/11/2023</a:t>
            </a:fld>
            <a:endParaRPr lang="en-GB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6ADB4416-6879-11BB-66FC-EDA04478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Name of unit / faculty / department / presentation</a:t>
            </a:r>
            <a:endParaRPr lang="en-GB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F8D400EE-0883-12C0-047D-16D6ED13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FA2DB-9997-4EDF-B9E1-1B7326F3CF3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E0D878F-D4B6-0118-FD10-B50062FABE0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1609" y="1093430"/>
            <a:ext cx="5341616" cy="30838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2500"/>
              </a:lnSpc>
              <a:buNone/>
              <a:defRPr sz="2000">
                <a:solidFill>
                  <a:srgbClr val="7800F0"/>
                </a:solidFill>
              </a:defRPr>
            </a:lvl1pPr>
            <a:lvl2pPr marL="228578" indent="0">
              <a:lnSpc>
                <a:spcPts val="2510"/>
              </a:lnSpc>
              <a:buFont typeface="Arial" panose="020B0604020202020204" pitchFamily="34" charset="0"/>
              <a:buNone/>
              <a:defRPr sz="2000">
                <a:solidFill>
                  <a:srgbClr val="7800F0"/>
                </a:solidFill>
              </a:defRPr>
            </a:lvl2pPr>
          </a:lstStyle>
          <a:p>
            <a:pPr lvl="0"/>
            <a:r>
              <a:rPr lang="en-GB"/>
              <a:t>Subtitle</a:t>
            </a:r>
            <a:endParaRPr lang="en-GB" dirty="0"/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EC4D58E3-E0C4-DACB-539D-80B2D340DF1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1610" y="2034988"/>
            <a:ext cx="5341363" cy="3776138"/>
          </a:xfrm>
        </p:spPr>
        <p:txBody>
          <a:bodyPr lIns="0" tIns="0" rIns="0" bIns="0"/>
          <a:lstStyle/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Andre nivå</a:t>
            </a:r>
          </a:p>
          <a:p>
            <a:pPr lvl="2"/>
            <a:r>
              <a:rPr lang="en-GB"/>
              <a:t>Tredje nivå</a:t>
            </a:r>
          </a:p>
          <a:p>
            <a:pPr lvl="3"/>
            <a:r>
              <a:rPr lang="en-GB"/>
              <a:t>Fjerde nivå</a:t>
            </a:r>
          </a:p>
          <a:p>
            <a:pPr lvl="4"/>
            <a:r>
              <a:rPr lang="en-GB"/>
              <a:t>Femte nivå</a:t>
            </a:r>
            <a:endParaRPr lang="en-GB" dirty="0"/>
          </a:p>
        </p:txBody>
      </p:sp>
      <p:sp>
        <p:nvSpPr>
          <p:cNvPr id="9" name="Plassholder for tabell 8">
            <a:extLst>
              <a:ext uri="{FF2B5EF4-FFF2-40B4-BE49-F238E27FC236}">
                <a16:creationId xmlns:a16="http://schemas.microsoft.com/office/drawing/2014/main" id="{AB892666-E736-94EC-8422-6D40EFC48676}"/>
              </a:ext>
            </a:extLst>
          </p:cNvPr>
          <p:cNvSpPr>
            <a:spLocks noGrp="1"/>
          </p:cNvSpPr>
          <p:nvPr>
            <p:ph type="tbl" sz="quarter" idx="15" hasCustomPrompt="1"/>
          </p:nvPr>
        </p:nvSpPr>
        <p:spPr>
          <a:xfrm>
            <a:off x="6287695" y="571572"/>
            <a:ext cx="5335008" cy="5239411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/>
              <a:t>Click the icon to add a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32976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7EF9FF7-79BD-173E-F28E-A8B3730EC3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609" y="506269"/>
            <a:ext cx="9145738" cy="538609"/>
          </a:xfrm>
        </p:spPr>
        <p:txBody>
          <a:bodyPr>
            <a:noAutofit/>
          </a:bodyPr>
          <a:lstStyle/>
          <a:p>
            <a:r>
              <a:rPr lang="en-GB" dirty="0"/>
              <a:t>Click to add a title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5E6F5B6E-E0F1-94B4-CD8E-334BE461C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F8935-4464-452E-8EE4-87F86515F617}" type="datetime1">
              <a:rPr lang="en-GB" smtClean="0"/>
              <a:t>12/11/2023</a:t>
            </a:fld>
            <a:endParaRPr lang="en-GB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6ADB4416-6879-11BB-66FC-EDA04478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Name of unit / faculty / department / presentation</a:t>
            </a:r>
            <a:endParaRPr lang="en-GB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F8D400EE-0883-12C0-047D-16D6ED13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9EC6-8AEF-4D8E-BC07-C4F55DD3C0A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E0D878F-D4B6-0118-FD10-B50062FABE0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1609" y="1093430"/>
            <a:ext cx="9145739" cy="30838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2500"/>
              </a:lnSpc>
              <a:buNone/>
              <a:defRPr sz="2000">
                <a:solidFill>
                  <a:srgbClr val="7800F0"/>
                </a:solidFill>
              </a:defRPr>
            </a:lvl1pPr>
            <a:lvl2pPr marL="228578" indent="0">
              <a:lnSpc>
                <a:spcPts val="2510"/>
              </a:lnSpc>
              <a:buFont typeface="Arial" panose="020B0604020202020204" pitchFamily="34" charset="0"/>
              <a:buNone/>
              <a:defRPr sz="2000">
                <a:solidFill>
                  <a:srgbClr val="7800F0"/>
                </a:solidFill>
              </a:defRPr>
            </a:lvl2pPr>
          </a:lstStyle>
          <a:p>
            <a:pPr lvl="0"/>
            <a:r>
              <a:rPr lang="en-GB"/>
              <a:t>Subtitle</a:t>
            </a:r>
            <a:endParaRPr lang="en-GB" dirty="0"/>
          </a:p>
        </p:txBody>
      </p:sp>
      <p:sp>
        <p:nvSpPr>
          <p:cNvPr id="6" name="Plassholder for tabell 5">
            <a:extLst>
              <a:ext uri="{FF2B5EF4-FFF2-40B4-BE49-F238E27FC236}">
                <a16:creationId xmlns:a16="http://schemas.microsoft.com/office/drawing/2014/main" id="{4C3258CF-1A62-A074-E4E0-08B52F3A2A7F}"/>
              </a:ext>
            </a:extLst>
          </p:cNvPr>
          <p:cNvSpPr>
            <a:spLocks noGrp="1"/>
          </p:cNvSpPr>
          <p:nvPr>
            <p:ph type="tbl" sz="quarter" idx="15" hasCustomPrompt="1"/>
          </p:nvPr>
        </p:nvSpPr>
        <p:spPr>
          <a:xfrm>
            <a:off x="571609" y="2076704"/>
            <a:ext cx="11051094" cy="3734261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/>
              <a:t>Click the icon to add a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425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with text">
    <p:bg>
      <p:bgPr>
        <a:solidFill>
          <a:srgbClr val="780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63BBD9B-4367-3935-9D71-4D76098A6C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8909" y="2551180"/>
            <a:ext cx="6274183" cy="1731243"/>
          </a:xfrm>
        </p:spPr>
        <p:txBody>
          <a:bodyPr>
            <a:noAutofit/>
          </a:bodyPr>
          <a:lstStyle>
            <a:lvl1pPr algn="ctr">
              <a:lnSpc>
                <a:spcPts val="6750"/>
              </a:lnSpc>
              <a:defRPr sz="6000">
                <a:solidFill>
                  <a:srgbClr val="FFD9B1"/>
                </a:solidFill>
                <a:latin typeface="ITC Clearface Pro" panose="02070503050705020404" pitchFamily="18" charset="0"/>
              </a:defRPr>
            </a:lvl1pPr>
          </a:lstStyle>
          <a:p>
            <a:r>
              <a:rPr lang="en-GB"/>
              <a:t>Click to add a title</a:t>
            </a:r>
            <a:endParaRPr lang="en-GB" dirty="0"/>
          </a:p>
        </p:txBody>
      </p:sp>
      <p:sp>
        <p:nvSpPr>
          <p:cNvPr id="6" name="Plassholder for dato 2">
            <a:extLst>
              <a:ext uri="{FF2B5EF4-FFF2-40B4-BE49-F238E27FC236}">
                <a16:creationId xmlns:a16="http://schemas.microsoft.com/office/drawing/2014/main" id="{C9E6C2FC-84A9-D810-20DE-AD8CE18D1E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-105292"/>
            <a:ext cx="2743200" cy="15389"/>
          </a:xfrm>
        </p:spPr>
        <p:txBody>
          <a:bodyPr lIns="0" tIns="0" rIns="0" bIns="0"/>
          <a:lstStyle/>
          <a:p>
            <a:fld id="{FCD75784-D922-4D22-A5C2-A84FA8BDEEB7}" type="datetime1">
              <a:rPr lang="en-GB" smtClean="0"/>
              <a:t>12/11/2023</a:t>
            </a:fld>
            <a:endParaRPr lang="en-GB" dirty="0"/>
          </a:p>
        </p:txBody>
      </p:sp>
      <p:sp>
        <p:nvSpPr>
          <p:cNvPr id="7" name="Plassholder for bunntekst 3">
            <a:extLst>
              <a:ext uri="{FF2B5EF4-FFF2-40B4-BE49-F238E27FC236}">
                <a16:creationId xmlns:a16="http://schemas.microsoft.com/office/drawing/2014/main" id="{B71F9E44-786F-563C-5027-2097EC6A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-105292"/>
            <a:ext cx="2743200" cy="15389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100"/>
            </a:lvl1pPr>
          </a:lstStyle>
          <a:p>
            <a:r>
              <a:rPr lang="en-GB"/>
              <a:t>Name of unit / faculty / department / presentation</a:t>
            </a:r>
            <a:endParaRPr lang="en-GB" dirty="0"/>
          </a:p>
        </p:txBody>
      </p:sp>
      <p:sp>
        <p:nvSpPr>
          <p:cNvPr id="8" name="Plassholder for lysbildenummer 4">
            <a:extLst>
              <a:ext uri="{FF2B5EF4-FFF2-40B4-BE49-F238E27FC236}">
                <a16:creationId xmlns:a16="http://schemas.microsoft.com/office/drawing/2014/main" id="{369D2803-7C16-9E2B-7805-524DFA2B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-105292"/>
            <a:ext cx="2743200" cy="15389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100"/>
            </a:lvl1pPr>
          </a:lstStyle>
          <a:p>
            <a:fld id="{F473EB57-C48C-47FE-875D-EC32D0373D3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addin_logo" hidden="1">
            <a:extLst>
              <a:ext uri="{FF2B5EF4-FFF2-40B4-BE49-F238E27FC236}">
                <a16:creationId xmlns:a16="http://schemas.microsoft.com/office/drawing/2014/main" id="{E17C31F7-159D-182E-3F2D-A04B1049234D}"/>
              </a:ext>
            </a:extLst>
          </p:cNvPr>
          <p:cNvSpPr/>
          <p:nvPr userDrawn="1"/>
        </p:nvSpPr>
        <p:spPr>
          <a:xfrm>
            <a:off x="6526560" y="7249238"/>
            <a:ext cx="1178550" cy="215444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800"/>
              <a:t>addin_logo</a:t>
            </a:r>
            <a:endParaRPr lang="en-GB" sz="800" dirty="0"/>
          </a:p>
        </p:txBody>
      </p:sp>
      <p:sp>
        <p:nvSpPr>
          <p:cNvPr id="4" name="addin_colorlist" hidden="1">
            <a:extLst>
              <a:ext uri="{FF2B5EF4-FFF2-40B4-BE49-F238E27FC236}">
                <a16:creationId xmlns:a16="http://schemas.microsoft.com/office/drawing/2014/main" id="{A1D83D77-7F9C-6125-4F7A-DC117A8C5B61}"/>
              </a:ext>
            </a:extLst>
          </p:cNvPr>
          <p:cNvSpPr/>
          <p:nvPr userDrawn="1"/>
        </p:nvSpPr>
        <p:spPr>
          <a:xfrm>
            <a:off x="448714" y="-1007092"/>
            <a:ext cx="10121821" cy="215444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l" defTabSz="9144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/>
              <a:t>sisteside1,sisteside2</a:t>
            </a:r>
            <a:endParaRPr lang="en-GB" sz="800" dirty="0"/>
          </a:p>
        </p:txBody>
      </p:sp>
      <p:sp>
        <p:nvSpPr>
          <p:cNvPr id="5" name="addin_background" hidden="1">
            <a:extLst>
              <a:ext uri="{FF2B5EF4-FFF2-40B4-BE49-F238E27FC236}">
                <a16:creationId xmlns:a16="http://schemas.microsoft.com/office/drawing/2014/main" id="{C3FA7C5D-9F91-BD15-A360-5525FB162312}"/>
              </a:ext>
            </a:extLst>
          </p:cNvPr>
          <p:cNvSpPr/>
          <p:nvPr userDrawn="1"/>
        </p:nvSpPr>
        <p:spPr>
          <a:xfrm>
            <a:off x="3832264" y="7249239"/>
            <a:ext cx="1178550" cy="215444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800"/>
              <a:t>addin_background</a:t>
            </a:r>
            <a:endParaRPr lang="en-GB" sz="800" dirty="0"/>
          </a:p>
        </p:txBody>
      </p:sp>
      <p:sp>
        <p:nvSpPr>
          <p:cNvPr id="10" name="addin_text" hidden="1">
            <a:extLst>
              <a:ext uri="{FF2B5EF4-FFF2-40B4-BE49-F238E27FC236}">
                <a16:creationId xmlns:a16="http://schemas.microsoft.com/office/drawing/2014/main" id="{EE85E1A1-86D5-629E-E4E5-82BFFFD5B018}"/>
              </a:ext>
            </a:extLst>
          </p:cNvPr>
          <p:cNvSpPr/>
          <p:nvPr userDrawn="1"/>
        </p:nvSpPr>
        <p:spPr>
          <a:xfrm>
            <a:off x="5179412" y="7249238"/>
            <a:ext cx="1178550" cy="215444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800"/>
              <a:t>addin_text</a:t>
            </a:r>
            <a:endParaRPr lang="en-GB" sz="800" dirty="0"/>
          </a:p>
        </p:txBody>
      </p:sp>
      <p:sp>
        <p:nvSpPr>
          <p:cNvPr id="11" name="Plassholder for tekst 16">
            <a:extLst>
              <a:ext uri="{FF2B5EF4-FFF2-40B4-BE49-F238E27FC236}">
                <a16:creationId xmlns:a16="http://schemas.microsoft.com/office/drawing/2014/main" id="{B3C4D316-7A6C-5860-5F31-999880DF95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82093" y="6020547"/>
            <a:ext cx="2427813" cy="42384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rgbClr val="000000"/>
                </a:solidFill>
              </a:defRPr>
            </a:lvl1pPr>
            <a:lvl2pPr>
              <a:defRPr sz="100">
                <a:solidFill>
                  <a:srgbClr val="000000"/>
                </a:solidFill>
              </a:defRPr>
            </a:lvl2pPr>
            <a:lvl3pPr>
              <a:defRPr sz="100">
                <a:solidFill>
                  <a:srgbClr val="000000"/>
                </a:solidFill>
              </a:defRPr>
            </a:lvl3pPr>
            <a:lvl4pPr>
              <a:defRPr sz="100">
                <a:solidFill>
                  <a:srgbClr val="000000"/>
                </a:solidFill>
              </a:defRPr>
            </a:lvl4pPr>
            <a:lvl5pPr>
              <a:defRPr sz="1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pic>
        <p:nvPicPr>
          <p:cNvPr id="15" name="logo" hidden="1">
            <a:extLst>
              <a:ext uri="{FF2B5EF4-FFF2-40B4-BE49-F238E27FC236}">
                <a16:creationId xmlns:a16="http://schemas.microsoft.com/office/drawing/2014/main" id="{FC7E3C8C-FA26-3528-03DA-B110D4C9E9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2093" y="6020547"/>
            <a:ext cx="2427813" cy="42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20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7">
            <a:extLst>
              <a:ext uri="{FF2B5EF4-FFF2-40B4-BE49-F238E27FC236}">
                <a16:creationId xmlns:a16="http://schemas.microsoft.com/office/drawing/2014/main" id="{D6D40E3B-0E7F-1BC8-0B45-FB97F86C25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tIns="1510455"/>
          <a:lstStyle>
            <a:lvl1pPr marL="228578" indent="-228578" algn="ctr" defTabSz="914310" rtl="0" eaLnBrk="1" latinLnBrk="0" hangingPunct="1">
              <a:lnSpc>
                <a:spcPts val="2000"/>
              </a:lnSpc>
              <a:spcBef>
                <a:spcPts val="2000"/>
              </a:spcBef>
              <a:buFont typeface="Arial" panose="020B0604020202020204" pitchFamily="34" charset="0"/>
              <a:buNone/>
              <a:defRPr sz="1500">
                <a:solidFill>
                  <a:schemeClr val="dk1"/>
                </a:solidFill>
              </a:defRPr>
            </a:lvl1pPr>
          </a:lstStyle>
          <a:p>
            <a:r>
              <a:rPr lang="en-GB"/>
              <a:t>Insert image here via «Insert» -&gt; «Picture»</a:t>
            </a:r>
            <a:endParaRPr lang="en-GB" dirty="0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3764F35F-B45F-8774-40B2-A05DE75F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-105292"/>
            <a:ext cx="2743200" cy="15389"/>
          </a:xfrm>
        </p:spPr>
        <p:txBody>
          <a:bodyPr lIns="0" tIns="0" rIns="0" bIns="0"/>
          <a:lstStyle/>
          <a:p>
            <a:fld id="{3275C3BA-1B32-44F3-8E27-F5CE11933B84}" type="datetime1">
              <a:rPr lang="en-GB" smtClean="0"/>
              <a:t>12/11/2023</a:t>
            </a:fld>
            <a:endParaRPr lang="en-GB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C278FB9-523B-64AF-8025-99C579C9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-105292"/>
            <a:ext cx="2743200" cy="15389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100"/>
            </a:lvl1pPr>
          </a:lstStyle>
          <a:p>
            <a:r>
              <a:rPr lang="en-GB"/>
              <a:t>Name of unit / faculty / department / presentation</a:t>
            </a:r>
            <a:endParaRPr lang="en-GB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80771FCB-ACC5-C9ED-0F4A-BC5DAD74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-105292"/>
            <a:ext cx="2743200" cy="15389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100"/>
            </a:lvl1pPr>
          </a:lstStyle>
          <a:p>
            <a:fld id="{345B15C2-7F32-4930-924E-5BC1CD446D7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Plassholder for tekst 16">
            <a:extLst>
              <a:ext uri="{FF2B5EF4-FFF2-40B4-BE49-F238E27FC236}">
                <a16:creationId xmlns:a16="http://schemas.microsoft.com/office/drawing/2014/main" id="{5D7FF0B1-729E-A60B-215E-B0A9BD57BA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58548" y="2951103"/>
            <a:ext cx="5474904" cy="95579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rgbClr val="000000"/>
                </a:solidFill>
              </a:defRPr>
            </a:lvl1pPr>
            <a:lvl2pPr>
              <a:defRPr sz="100">
                <a:solidFill>
                  <a:srgbClr val="000000"/>
                </a:solidFill>
              </a:defRPr>
            </a:lvl2pPr>
            <a:lvl3pPr>
              <a:defRPr sz="100">
                <a:solidFill>
                  <a:srgbClr val="000000"/>
                </a:solidFill>
              </a:defRPr>
            </a:lvl3pPr>
            <a:lvl4pPr>
              <a:defRPr sz="100">
                <a:solidFill>
                  <a:srgbClr val="000000"/>
                </a:solidFill>
              </a:defRPr>
            </a:lvl4pPr>
            <a:lvl5pPr>
              <a:defRPr sz="1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85632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with image and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7">
            <a:extLst>
              <a:ext uri="{FF2B5EF4-FFF2-40B4-BE49-F238E27FC236}">
                <a16:creationId xmlns:a16="http://schemas.microsoft.com/office/drawing/2014/main" id="{D6D40E3B-0E7F-1BC8-0B45-FB97F86C25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tIns="1510455"/>
          <a:lstStyle>
            <a:lvl1pPr marL="228578" indent="-228578" algn="ctr" defTabSz="914310" rtl="0" eaLnBrk="1" latinLnBrk="0" hangingPunct="1">
              <a:lnSpc>
                <a:spcPts val="2000"/>
              </a:lnSpc>
              <a:spcBef>
                <a:spcPts val="2000"/>
              </a:spcBef>
              <a:buFont typeface="Arial" panose="020B0604020202020204" pitchFamily="34" charset="0"/>
              <a:buNone/>
              <a:defRPr sz="1500">
                <a:solidFill>
                  <a:schemeClr val="dk1"/>
                </a:solidFill>
              </a:defRPr>
            </a:lvl1pPr>
          </a:lstStyle>
          <a:p>
            <a:r>
              <a:rPr lang="en-GB"/>
              <a:t>Insert image here via «Insert» -&gt; «Picture»</a:t>
            </a:r>
            <a:endParaRPr lang="en-GB" dirty="0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3764F35F-B45F-8774-40B2-A05DE75F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-105292"/>
            <a:ext cx="2743200" cy="15389"/>
          </a:xfrm>
        </p:spPr>
        <p:txBody>
          <a:bodyPr lIns="0" tIns="0" rIns="0" bIns="0"/>
          <a:lstStyle/>
          <a:p>
            <a:fld id="{97B4B35B-B345-441C-B36D-961EFAAF5F6B}" type="datetime1">
              <a:rPr lang="en-GB" smtClean="0"/>
              <a:t>12/11/2023</a:t>
            </a:fld>
            <a:endParaRPr lang="en-GB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C278FB9-523B-64AF-8025-99C579C9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-105292"/>
            <a:ext cx="2743200" cy="15389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100"/>
            </a:lvl1pPr>
          </a:lstStyle>
          <a:p>
            <a:r>
              <a:rPr lang="en-GB"/>
              <a:t>Name of unit / faculty / department / presentation</a:t>
            </a:r>
            <a:endParaRPr lang="en-GB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80771FCB-ACC5-C9ED-0F4A-BC5DAD74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-105292"/>
            <a:ext cx="2743200" cy="15389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100"/>
            </a:lvl1pPr>
          </a:lstStyle>
          <a:p>
            <a:fld id="{5127032C-3448-44F8-A68F-3B36AE05959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lassholder for tekst 16">
            <a:extLst>
              <a:ext uri="{FF2B5EF4-FFF2-40B4-BE49-F238E27FC236}">
                <a16:creationId xmlns:a16="http://schemas.microsoft.com/office/drawing/2014/main" id="{94C5F8A0-5A1A-81A5-EE3B-97A200024A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58548" y="2951103"/>
            <a:ext cx="5474904" cy="95579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rgbClr val="000000"/>
                </a:solidFill>
              </a:defRPr>
            </a:lvl1pPr>
            <a:lvl2pPr>
              <a:defRPr sz="100">
                <a:solidFill>
                  <a:srgbClr val="000000"/>
                </a:solidFill>
              </a:defRPr>
            </a:lvl2pPr>
            <a:lvl3pPr>
              <a:defRPr sz="100">
                <a:solidFill>
                  <a:srgbClr val="000000"/>
                </a:solidFill>
              </a:defRPr>
            </a:lvl3pPr>
            <a:lvl4pPr>
              <a:defRPr sz="100">
                <a:solidFill>
                  <a:srgbClr val="000000"/>
                </a:solidFill>
              </a:defRPr>
            </a:lvl4pPr>
            <a:lvl5pPr>
              <a:defRPr sz="1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3385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with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k 6">
            <a:extLst>
              <a:ext uri="{FF2B5EF4-FFF2-40B4-BE49-F238E27FC236}">
                <a16:creationId xmlns:a16="http://schemas.microsoft.com/office/drawing/2014/main" id="{9CC04F85-5392-88E3-7C22-8708AEBA4F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" r="3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3764F35F-B45F-8774-40B2-A05DE75F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-105292"/>
            <a:ext cx="2743200" cy="15389"/>
          </a:xfrm>
        </p:spPr>
        <p:txBody>
          <a:bodyPr lIns="0" tIns="0" rIns="0" bIns="0"/>
          <a:lstStyle/>
          <a:p>
            <a:fld id="{081C9EF3-BBB2-45EA-BF38-14B34EE90562}" type="datetime1">
              <a:rPr lang="en-GB" smtClean="0"/>
              <a:t>12/11/2023</a:t>
            </a:fld>
            <a:endParaRPr lang="en-GB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C278FB9-523B-64AF-8025-99C579C9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-105292"/>
            <a:ext cx="2743200" cy="15389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100"/>
            </a:lvl1pPr>
          </a:lstStyle>
          <a:p>
            <a:r>
              <a:rPr lang="en-GB"/>
              <a:t>Name of unit / faculty / department / presentation</a:t>
            </a:r>
            <a:endParaRPr lang="en-GB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80771FCB-ACC5-C9ED-0F4A-BC5DAD74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-105292"/>
            <a:ext cx="2743200" cy="15389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100"/>
            </a:lvl1pPr>
          </a:lstStyle>
          <a:p>
            <a:fld id="{D907470F-CDE8-4F19-A81D-F76796C6F31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Plassholder for tekst 16">
            <a:extLst>
              <a:ext uri="{FF2B5EF4-FFF2-40B4-BE49-F238E27FC236}">
                <a16:creationId xmlns:a16="http://schemas.microsoft.com/office/drawing/2014/main" id="{8391E670-C04C-0F36-101A-B616825D81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58548" y="2951103"/>
            <a:ext cx="5474904" cy="955794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rgbClr val="000000"/>
                </a:solidFill>
              </a:defRPr>
            </a:lvl1pPr>
            <a:lvl2pPr>
              <a:defRPr sz="100">
                <a:solidFill>
                  <a:srgbClr val="000000"/>
                </a:solidFill>
              </a:defRPr>
            </a:lvl2pPr>
            <a:lvl3pPr>
              <a:defRPr sz="100">
                <a:solidFill>
                  <a:srgbClr val="000000"/>
                </a:solidFill>
              </a:defRPr>
            </a:lvl3pPr>
            <a:lvl4pPr>
              <a:defRPr sz="100">
                <a:solidFill>
                  <a:srgbClr val="000000"/>
                </a:solidFill>
              </a:defRPr>
            </a:lvl4pPr>
            <a:lvl5pPr>
              <a:defRPr sz="1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92794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with shapes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k 9">
            <a:extLst>
              <a:ext uri="{FF2B5EF4-FFF2-40B4-BE49-F238E27FC236}">
                <a16:creationId xmlns:a16="http://schemas.microsoft.com/office/drawing/2014/main" id="{CA7570BA-14BB-A092-775D-EF60D9FEBF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3764F35F-B45F-8774-40B2-A05DE75F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-105292"/>
            <a:ext cx="2743200" cy="15389"/>
          </a:xfrm>
        </p:spPr>
        <p:txBody>
          <a:bodyPr lIns="0" tIns="0" rIns="0" bIns="0"/>
          <a:lstStyle/>
          <a:p>
            <a:fld id="{E1F35954-8ECB-418C-9947-7D8AA7EAFAB0}" type="datetime1">
              <a:rPr lang="en-GB" smtClean="0"/>
              <a:t>12/11/2023</a:t>
            </a:fld>
            <a:endParaRPr lang="en-GB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C278FB9-523B-64AF-8025-99C579C9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-105292"/>
            <a:ext cx="2743200" cy="15389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100"/>
            </a:lvl1pPr>
          </a:lstStyle>
          <a:p>
            <a:r>
              <a:rPr lang="en-GB"/>
              <a:t>Name of unit / faculty / department / presentation</a:t>
            </a:r>
            <a:endParaRPr lang="en-GB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80771FCB-ACC5-C9ED-0F4A-BC5DAD74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-105292"/>
            <a:ext cx="2743200" cy="15389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100"/>
            </a:lvl1pPr>
          </a:lstStyle>
          <a:p>
            <a:fld id="{38708059-CC95-4485-BCA5-CD040DBDCE5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Plassholder for tekst 16">
            <a:extLst>
              <a:ext uri="{FF2B5EF4-FFF2-40B4-BE49-F238E27FC236}">
                <a16:creationId xmlns:a16="http://schemas.microsoft.com/office/drawing/2014/main" id="{5AEC2F5F-4025-38AB-97AD-B7BBB0351A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58548" y="2951103"/>
            <a:ext cx="5474904" cy="955794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rgbClr val="000000"/>
                </a:solidFill>
              </a:defRPr>
            </a:lvl1pPr>
            <a:lvl2pPr>
              <a:defRPr sz="100">
                <a:solidFill>
                  <a:srgbClr val="000000"/>
                </a:solidFill>
              </a:defRPr>
            </a:lvl2pPr>
            <a:lvl3pPr>
              <a:defRPr sz="100">
                <a:solidFill>
                  <a:srgbClr val="000000"/>
                </a:solidFill>
              </a:defRPr>
            </a:lvl3pPr>
            <a:lvl4pPr>
              <a:defRPr sz="100">
                <a:solidFill>
                  <a:srgbClr val="000000"/>
                </a:solidFill>
              </a:defRPr>
            </a:lvl4pPr>
            <a:lvl5pPr>
              <a:defRPr sz="1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499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6C3EF7-0A7E-3BB8-7FEC-B9099AEC53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/>
          <a:lstStyle/>
          <a:p>
            <a:r>
              <a:rPr lang="en-GB"/>
              <a:t>Click to add a title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7F2F0AF-8C14-FEEC-0922-8B11532A1A63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lIns="0" tIns="0" rIns="0" bIns="0"/>
          <a:lstStyle/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Andre nivå</a:t>
            </a:r>
          </a:p>
          <a:p>
            <a:pPr lvl="2"/>
            <a:r>
              <a:rPr lang="en-GB"/>
              <a:t>Tredje nivå</a:t>
            </a:r>
          </a:p>
          <a:p>
            <a:pPr lvl="3"/>
            <a:r>
              <a:rPr lang="en-GB"/>
              <a:t>Fjerde nivå</a:t>
            </a:r>
          </a:p>
          <a:p>
            <a:pPr lvl="4"/>
            <a:r>
              <a:rPr lang="en-GB"/>
              <a:t>Femte nivå</a:t>
            </a:r>
            <a:endParaRPr lang="en-GB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1FB5EFB-5227-9199-E4ED-98BF0125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lIns="0" tIns="0" rIns="0" bIns="0"/>
          <a:lstStyle/>
          <a:p>
            <a:fld id="{B507C541-EC11-47FE-B98A-DD3838ABCC16}" type="datetime1">
              <a:rPr lang="en-GB" smtClean="0"/>
              <a:t>12/11/2023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897FDAA-8FD5-49AF-97DC-0DB53DF6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/>
          <a:lstStyle/>
          <a:p>
            <a:r>
              <a:rPr lang="en-GB"/>
              <a:t>Name of unit / faculty / department / presentation</a:t>
            </a:r>
            <a:endParaRPr lang="en-GB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15BE0C9-3DC0-3A8A-CDD1-37641AA0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fld id="{92252FE6-349B-445E-B045-E9C07610F1E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31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">
    <p:bg>
      <p:bgPr>
        <a:solidFill>
          <a:srgbClr val="780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D5B2F388-0AA9-0729-7810-29CFD0EDC1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1639" y="1888034"/>
            <a:ext cx="4371423" cy="4559367"/>
          </a:xfrm>
          <a:custGeom>
            <a:avLst/>
            <a:gdLst>
              <a:gd name="connsiteX0" fmla="*/ 1143481 w 4371423"/>
              <a:gd name="connsiteY0" fmla="*/ 0 h 4559367"/>
              <a:gd name="connsiteX1" fmla="*/ 1143481 w 4371423"/>
              <a:gd name="connsiteY1" fmla="*/ 3828863 h 4559367"/>
              <a:gd name="connsiteX2" fmla="*/ 4371423 w 4371423"/>
              <a:gd name="connsiteY2" fmla="*/ 3828863 h 4559367"/>
              <a:gd name="connsiteX3" fmla="*/ 4065026 w 4371423"/>
              <a:gd name="connsiteY3" fmla="*/ 4047450 h 4559367"/>
              <a:gd name="connsiteX4" fmla="*/ 3193416 w 4371423"/>
              <a:gd name="connsiteY4" fmla="*/ 4284840 h 4559367"/>
              <a:gd name="connsiteX5" fmla="*/ 2255546 w 4371423"/>
              <a:gd name="connsiteY5" fmla="*/ 4540271 h 4559367"/>
              <a:gd name="connsiteX6" fmla="*/ 1906839 w 4371423"/>
              <a:gd name="connsiteY6" fmla="*/ 4518863 h 4559367"/>
              <a:gd name="connsiteX7" fmla="*/ 337687 w 4371423"/>
              <a:gd name="connsiteY7" fmla="*/ 3876633 h 4559367"/>
              <a:gd name="connsiteX8" fmla="*/ 16678 w 4371423"/>
              <a:gd name="connsiteY8" fmla="*/ 3240373 h 4559367"/>
              <a:gd name="connsiteX9" fmla="*/ 736264 w 4371423"/>
              <a:gd name="connsiteY9" fmla="*/ 396519 h 4559367"/>
              <a:gd name="connsiteX10" fmla="*/ 1139606 w 4371423"/>
              <a:gd name="connsiteY10" fmla="*/ 890 h 4559367"/>
              <a:gd name="connsiteX11" fmla="*/ 1143481 w 4371423"/>
              <a:gd name="connsiteY11" fmla="*/ 0 h 4559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1423" h="4559367">
                <a:moveTo>
                  <a:pt x="1143481" y="0"/>
                </a:moveTo>
                <a:lnTo>
                  <a:pt x="1143481" y="3828863"/>
                </a:lnTo>
                <a:lnTo>
                  <a:pt x="4371423" y="3828863"/>
                </a:lnTo>
                <a:cubicBezTo>
                  <a:pt x="4299636" y="3934249"/>
                  <a:pt x="4191892" y="4012892"/>
                  <a:pt x="4065026" y="4047450"/>
                </a:cubicBezTo>
                <a:lnTo>
                  <a:pt x="3193416" y="4284840"/>
                </a:lnTo>
                <a:lnTo>
                  <a:pt x="2255546" y="4540271"/>
                </a:lnTo>
                <a:cubicBezTo>
                  <a:pt x="2140115" y="4571716"/>
                  <a:pt x="2017569" y="4564156"/>
                  <a:pt x="1906839" y="4518863"/>
                </a:cubicBezTo>
                <a:lnTo>
                  <a:pt x="337687" y="3876633"/>
                </a:lnTo>
                <a:cubicBezTo>
                  <a:pt x="87131" y="3774041"/>
                  <a:pt x="-49710" y="3502793"/>
                  <a:pt x="16678" y="3240373"/>
                </a:cubicBezTo>
                <a:lnTo>
                  <a:pt x="736264" y="396519"/>
                </a:lnTo>
                <a:cubicBezTo>
                  <a:pt x="786388" y="198323"/>
                  <a:pt x="943113" y="46691"/>
                  <a:pt x="1139606" y="890"/>
                </a:cubicBezTo>
                <a:cubicBezTo>
                  <a:pt x="1140877" y="572"/>
                  <a:pt x="1142211" y="318"/>
                  <a:pt x="1143481" y="0"/>
                </a:cubicBezTo>
                <a:close/>
              </a:path>
            </a:pathLst>
          </a:custGeom>
          <a:solidFill>
            <a:schemeClr val="dk2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rgbClr val="010000"/>
                </a:solidFill>
              </a:defRPr>
            </a:lvl1pPr>
            <a:lvl2pPr>
              <a:defRPr sz="100">
                <a:solidFill>
                  <a:srgbClr val="000000"/>
                </a:solidFill>
              </a:defRPr>
            </a:lvl2pPr>
            <a:lvl3pPr>
              <a:defRPr sz="100">
                <a:solidFill>
                  <a:srgbClr val="000000"/>
                </a:solidFill>
              </a:defRPr>
            </a:lvl3pPr>
            <a:lvl4pPr>
              <a:defRPr sz="100">
                <a:solidFill>
                  <a:srgbClr val="000000"/>
                </a:solidFill>
              </a:defRPr>
            </a:lvl4pPr>
            <a:lvl5pPr>
              <a:defRPr sz="1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17FEB777-E352-1B53-A5C3-3F6A439AB77D}"/>
              </a:ext>
            </a:extLst>
          </p:cNvPr>
          <p:cNvSpPr/>
          <p:nvPr userDrawn="1"/>
        </p:nvSpPr>
        <p:spPr>
          <a:xfrm>
            <a:off x="1714827" y="590623"/>
            <a:ext cx="9907876" cy="51441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FC95154-258B-E82F-69A3-1D6A6606A8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15121" y="1448274"/>
            <a:ext cx="4093542" cy="4268495"/>
          </a:xfrm>
          <a:custGeom>
            <a:avLst/>
            <a:gdLst>
              <a:gd name="connsiteX0" fmla="*/ 3166314 w 4093542"/>
              <a:gd name="connsiteY0" fmla="*/ 128 h 4268495"/>
              <a:gd name="connsiteX1" fmla="*/ 3561910 w 4093542"/>
              <a:gd name="connsiteY1" fmla="*/ 158665 h 4268495"/>
              <a:gd name="connsiteX2" fmla="*/ 3933869 w 4093542"/>
              <a:gd name="connsiteY2" fmla="*/ 529583 h 4268495"/>
              <a:gd name="connsiteX3" fmla="*/ 4076935 w 4093542"/>
              <a:gd name="connsiteY3" fmla="*/ 1047687 h 4268495"/>
              <a:gd name="connsiteX4" fmla="*/ 3380917 w 4093542"/>
              <a:gd name="connsiteY4" fmla="*/ 3798162 h 4268495"/>
              <a:gd name="connsiteX5" fmla="*/ 3322662 w 4093542"/>
              <a:gd name="connsiteY5" fmla="*/ 4028310 h 4268495"/>
              <a:gd name="connsiteX6" fmla="*/ 3322662 w 4093542"/>
              <a:gd name="connsiteY6" fmla="*/ 4028247 h 4268495"/>
              <a:gd name="connsiteX7" fmla="*/ 3305510 w 4093542"/>
              <a:gd name="connsiteY7" fmla="*/ 4096027 h 4268495"/>
              <a:gd name="connsiteX8" fmla="*/ 3227878 w 4093542"/>
              <a:gd name="connsiteY8" fmla="*/ 4268495 h 4268495"/>
              <a:gd name="connsiteX9" fmla="*/ 0 w 4093542"/>
              <a:gd name="connsiteY9" fmla="*/ 4268495 h 4268495"/>
              <a:gd name="connsiteX10" fmla="*/ 0 w 4093542"/>
              <a:gd name="connsiteY10" fmla="*/ 439760 h 4268495"/>
              <a:gd name="connsiteX11" fmla="*/ 44660 w 4093542"/>
              <a:gd name="connsiteY11" fmla="*/ 431375 h 4268495"/>
              <a:gd name="connsiteX12" fmla="*/ 3103172 w 4093542"/>
              <a:gd name="connsiteY12" fmla="*/ 5190 h 4268495"/>
              <a:gd name="connsiteX13" fmla="*/ 3166314 w 4093542"/>
              <a:gd name="connsiteY13" fmla="*/ 128 h 4268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093542" h="4268495">
                <a:moveTo>
                  <a:pt x="3166314" y="128"/>
                </a:moveTo>
                <a:cubicBezTo>
                  <a:pt x="3313330" y="-3063"/>
                  <a:pt x="3456517" y="53556"/>
                  <a:pt x="3561910" y="158665"/>
                </a:cubicBezTo>
                <a:lnTo>
                  <a:pt x="3933869" y="529583"/>
                </a:lnTo>
                <a:cubicBezTo>
                  <a:pt x="4069566" y="664954"/>
                  <a:pt x="4123946" y="861879"/>
                  <a:pt x="4076935" y="1047687"/>
                </a:cubicBezTo>
                <a:lnTo>
                  <a:pt x="3380917" y="3798162"/>
                </a:lnTo>
                <a:lnTo>
                  <a:pt x="3322662" y="4028310"/>
                </a:lnTo>
                <a:lnTo>
                  <a:pt x="3322662" y="4028247"/>
                </a:lnTo>
                <a:lnTo>
                  <a:pt x="3305510" y="4096027"/>
                </a:lnTo>
                <a:cubicBezTo>
                  <a:pt x="3289691" y="4158662"/>
                  <a:pt x="3263136" y="4216786"/>
                  <a:pt x="3227878" y="4268495"/>
                </a:cubicBezTo>
                <a:lnTo>
                  <a:pt x="0" y="4268495"/>
                </a:lnTo>
                <a:lnTo>
                  <a:pt x="0" y="439760"/>
                </a:lnTo>
                <a:cubicBezTo>
                  <a:pt x="14674" y="436393"/>
                  <a:pt x="29540" y="433471"/>
                  <a:pt x="44660" y="431375"/>
                </a:cubicBezTo>
                <a:lnTo>
                  <a:pt x="3103172" y="5190"/>
                </a:lnTo>
                <a:cubicBezTo>
                  <a:pt x="3124231" y="2260"/>
                  <a:pt x="3145312" y="584"/>
                  <a:pt x="3166314" y="128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rgbClr val="020000"/>
                </a:solidFill>
              </a:defRPr>
            </a:lvl1pPr>
            <a:lvl2pPr>
              <a:defRPr sz="100">
                <a:solidFill>
                  <a:srgbClr val="000000"/>
                </a:solidFill>
              </a:defRPr>
            </a:lvl2pPr>
            <a:lvl3pPr>
              <a:defRPr sz="100">
                <a:solidFill>
                  <a:srgbClr val="000000"/>
                </a:solidFill>
              </a:defRPr>
            </a:lvl3pPr>
            <a:lvl4pPr>
              <a:defRPr sz="100">
                <a:solidFill>
                  <a:srgbClr val="000000"/>
                </a:solidFill>
              </a:defRPr>
            </a:lvl4pPr>
            <a:lvl5pPr>
              <a:defRPr sz="1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sp>
        <p:nvSpPr>
          <p:cNvPr id="13" name="Plassholder for tekst 12">
            <a:extLst>
              <a:ext uri="{FF2B5EF4-FFF2-40B4-BE49-F238E27FC236}">
                <a16:creationId xmlns:a16="http://schemas.microsoft.com/office/drawing/2014/main" id="{83AA8083-F20A-3B86-A9E2-49A0E7C9A2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15120" y="1606363"/>
            <a:ext cx="4093542" cy="4110404"/>
          </a:xfrm>
          <a:prstGeom prst="rect">
            <a:avLst/>
          </a:prstGeom>
          <a:effectLst>
            <a:outerShdw blurRad="50800" dist="50800" dir="5400000" algn="ctr" rotWithShape="0">
              <a:srgbClr val="010000">
                <a:alpha val="0"/>
              </a:srgbClr>
            </a:outerShdw>
          </a:effectLst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899">
                <a:solidFill>
                  <a:srgbClr val="2F0B63"/>
                </a:solidFill>
                <a:latin typeface="ITC Clearface Pro" panose="02070503050705020404" pitchFamily="18" charset="0"/>
              </a:defRPr>
            </a:lvl1pPr>
          </a:lstStyle>
          <a:p>
            <a:pPr lvl="0"/>
            <a:r>
              <a:rPr lang="en-GB"/>
              <a:t>0</a:t>
            </a:r>
            <a:endParaRPr lang="en-GB" dirty="0"/>
          </a:p>
        </p:txBody>
      </p:sp>
      <p:sp>
        <p:nvSpPr>
          <p:cNvPr id="16" name="Plassholder for dato 3">
            <a:extLst>
              <a:ext uri="{FF2B5EF4-FFF2-40B4-BE49-F238E27FC236}">
                <a16:creationId xmlns:a16="http://schemas.microsoft.com/office/drawing/2014/main" id="{0D239A7A-5D5B-30F5-5B49-650E21225E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-105292"/>
            <a:ext cx="2743200" cy="15389"/>
          </a:xfrm>
        </p:spPr>
        <p:txBody>
          <a:bodyPr lIns="0" tIns="0" rIns="0" bIns="0"/>
          <a:lstStyle/>
          <a:p>
            <a:fld id="{9EA561C4-D32B-4000-A9B2-3BFB9613B3C1}" type="datetime1">
              <a:rPr lang="en-GB" smtClean="0"/>
              <a:t>12/11/2023</a:t>
            </a:fld>
            <a:endParaRPr lang="en-GB" dirty="0"/>
          </a:p>
        </p:txBody>
      </p:sp>
      <p:sp>
        <p:nvSpPr>
          <p:cNvPr id="17" name="Plassholder for bunntekst 4">
            <a:extLst>
              <a:ext uri="{FF2B5EF4-FFF2-40B4-BE49-F238E27FC236}">
                <a16:creationId xmlns:a16="http://schemas.microsoft.com/office/drawing/2014/main" id="{AADF3856-1C6A-40D3-3EEB-0D142F27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-62426"/>
            <a:ext cx="5063949" cy="15389"/>
          </a:xfrm>
        </p:spPr>
        <p:txBody>
          <a:bodyPr lIns="0" tIns="0" rIns="0" bIns="0">
            <a:spAutoFit/>
          </a:bodyPr>
          <a:lstStyle>
            <a:lvl1pPr>
              <a:lnSpc>
                <a:spcPct val="100000"/>
              </a:lnSpc>
              <a:defRPr sz="100">
                <a:solidFill>
                  <a:schemeClr val="lt1"/>
                </a:solidFill>
              </a:defRPr>
            </a:lvl1pPr>
          </a:lstStyle>
          <a:p>
            <a:r>
              <a:rPr lang="en-GB"/>
              <a:t>Name of unit / faculty / department / presentation</a:t>
            </a:r>
            <a:endParaRPr lang="en-GB" dirty="0"/>
          </a:p>
        </p:txBody>
      </p:sp>
      <p:sp>
        <p:nvSpPr>
          <p:cNvPr id="18" name="Plassholder for lysbildenummer 5">
            <a:extLst>
              <a:ext uri="{FF2B5EF4-FFF2-40B4-BE49-F238E27FC236}">
                <a16:creationId xmlns:a16="http://schemas.microsoft.com/office/drawing/2014/main" id="{1C85EFDB-145B-16B5-1AAA-E7BA1506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-62426"/>
            <a:ext cx="1223303" cy="15389"/>
          </a:xfrm>
        </p:spPr>
        <p:txBody>
          <a:bodyPr lIns="0" tIns="0" rIns="0" bIns="0">
            <a:spAutoFit/>
          </a:bodyPr>
          <a:lstStyle>
            <a:lvl1pPr>
              <a:lnSpc>
                <a:spcPct val="100000"/>
              </a:lnSpc>
              <a:defRPr sz="100">
                <a:solidFill>
                  <a:schemeClr val="lt1"/>
                </a:solidFill>
              </a:defRPr>
            </a:lvl1pPr>
          </a:lstStyle>
          <a:p>
            <a:fld id="{7F45BBB7-A9D3-4E0A-BAF0-25053FA6CD8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tel 1">
            <a:extLst>
              <a:ext uri="{FF2B5EF4-FFF2-40B4-BE49-F238E27FC236}">
                <a16:creationId xmlns:a16="http://schemas.microsoft.com/office/drawing/2014/main" id="{13C7C61D-97CB-C427-959A-6A1C4B42965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87696" y="2336860"/>
            <a:ext cx="4572869" cy="1346523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ts val="5250"/>
              </a:lnSpc>
              <a:defRPr sz="4900">
                <a:solidFill>
                  <a:srgbClr val="2F0B63"/>
                </a:solidFill>
                <a:latin typeface="ITC Clearface Pro" panose="02070503050705020404" pitchFamily="18" charset="0"/>
              </a:defRPr>
            </a:lvl1pPr>
          </a:lstStyle>
          <a:p>
            <a:r>
              <a:rPr lang="en-GB"/>
              <a:t>Click to add a title</a:t>
            </a:r>
            <a:endParaRPr lang="en-GB" dirty="0"/>
          </a:p>
        </p:txBody>
      </p:sp>
      <p:sp>
        <p:nvSpPr>
          <p:cNvPr id="20" name="Undertittel 2">
            <a:extLst>
              <a:ext uri="{FF2B5EF4-FFF2-40B4-BE49-F238E27FC236}">
                <a16:creationId xmlns:a16="http://schemas.microsoft.com/office/drawing/2014/main" id="{AF4184CC-4102-C51A-85FC-77658BF9F1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87696" y="3973513"/>
            <a:ext cx="4572869" cy="5110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2050"/>
              </a:lnSpc>
              <a:buNone/>
              <a:defRPr sz="1500">
                <a:solidFill>
                  <a:srgbClr val="2F0B63"/>
                </a:solidFill>
              </a:defRPr>
            </a:lvl1pPr>
            <a:lvl2pPr marL="457154" indent="0" algn="ctr">
              <a:buNone/>
              <a:defRPr sz="2000"/>
            </a:lvl2pPr>
            <a:lvl3pPr marL="914310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2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en-GB"/>
              <a:t>Click to add a subtitle</a:t>
            </a:r>
            <a:endParaRPr lang="en-GB" dirty="0"/>
          </a:p>
        </p:txBody>
      </p:sp>
      <p:sp>
        <p:nvSpPr>
          <p:cNvPr id="8" name="addin_logo" hidden="1">
            <a:extLst>
              <a:ext uri="{FF2B5EF4-FFF2-40B4-BE49-F238E27FC236}">
                <a16:creationId xmlns:a16="http://schemas.microsoft.com/office/drawing/2014/main" id="{36EC14C0-99E2-AAAF-3617-3A26E97F431F}"/>
              </a:ext>
            </a:extLst>
          </p:cNvPr>
          <p:cNvSpPr/>
          <p:nvPr userDrawn="1"/>
        </p:nvSpPr>
        <p:spPr>
          <a:xfrm>
            <a:off x="6526560" y="7249238"/>
            <a:ext cx="1178550" cy="215444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800"/>
              <a:t>addin_logo</a:t>
            </a:r>
            <a:endParaRPr lang="en-GB" sz="800" dirty="0"/>
          </a:p>
        </p:txBody>
      </p:sp>
      <p:sp>
        <p:nvSpPr>
          <p:cNvPr id="9" name="addin_colorlist" hidden="1">
            <a:extLst>
              <a:ext uri="{FF2B5EF4-FFF2-40B4-BE49-F238E27FC236}">
                <a16:creationId xmlns:a16="http://schemas.microsoft.com/office/drawing/2014/main" id="{007D0071-5ACB-87EF-6D02-61D46F5F8116}"/>
              </a:ext>
            </a:extLst>
          </p:cNvPr>
          <p:cNvSpPr/>
          <p:nvPr userDrawn="1"/>
        </p:nvSpPr>
        <p:spPr>
          <a:xfrm>
            <a:off x="448714" y="-1007092"/>
            <a:ext cx="10121821" cy="215444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l" defTabSz="9144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/>
              <a:t>kapittelside1,kapittelside2,kapittelside3,kapittelside4</a:t>
            </a:r>
            <a:endParaRPr lang="en-GB" sz="800" dirty="0"/>
          </a:p>
        </p:txBody>
      </p:sp>
      <p:sp>
        <p:nvSpPr>
          <p:cNvPr id="10" name="addin_background" hidden="1">
            <a:extLst>
              <a:ext uri="{FF2B5EF4-FFF2-40B4-BE49-F238E27FC236}">
                <a16:creationId xmlns:a16="http://schemas.microsoft.com/office/drawing/2014/main" id="{30A56852-1BB1-1E20-C0BD-6AE80D03D422}"/>
              </a:ext>
            </a:extLst>
          </p:cNvPr>
          <p:cNvSpPr/>
          <p:nvPr userDrawn="1"/>
        </p:nvSpPr>
        <p:spPr>
          <a:xfrm>
            <a:off x="3832264" y="7249239"/>
            <a:ext cx="1178550" cy="215444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800"/>
              <a:t>addin_background</a:t>
            </a:r>
            <a:endParaRPr lang="en-GB" sz="800" dirty="0"/>
          </a:p>
        </p:txBody>
      </p:sp>
      <p:sp>
        <p:nvSpPr>
          <p:cNvPr id="14" name="addin_text" hidden="1">
            <a:extLst>
              <a:ext uri="{FF2B5EF4-FFF2-40B4-BE49-F238E27FC236}">
                <a16:creationId xmlns:a16="http://schemas.microsoft.com/office/drawing/2014/main" id="{96F4E925-5542-06B2-91A0-6F30B013DA4A}"/>
              </a:ext>
            </a:extLst>
          </p:cNvPr>
          <p:cNvSpPr/>
          <p:nvPr userDrawn="1"/>
        </p:nvSpPr>
        <p:spPr>
          <a:xfrm>
            <a:off x="5179412" y="7249238"/>
            <a:ext cx="1178550" cy="215444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800"/>
              <a:t>addin_text</a:t>
            </a:r>
            <a:endParaRPr lang="en-GB" sz="800" dirty="0"/>
          </a:p>
        </p:txBody>
      </p:sp>
      <p:sp>
        <p:nvSpPr>
          <p:cNvPr id="21" name="addin_colorbox" hidden="1">
            <a:extLst>
              <a:ext uri="{FF2B5EF4-FFF2-40B4-BE49-F238E27FC236}">
                <a16:creationId xmlns:a16="http://schemas.microsoft.com/office/drawing/2014/main" id="{0658BADB-BF4B-917C-7837-FE127CEFEC52}"/>
              </a:ext>
            </a:extLst>
          </p:cNvPr>
          <p:cNvSpPr/>
          <p:nvPr userDrawn="1"/>
        </p:nvSpPr>
        <p:spPr>
          <a:xfrm>
            <a:off x="7873708" y="7249239"/>
            <a:ext cx="1178550" cy="215444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800"/>
              <a:t>addin_colorbox</a:t>
            </a:r>
            <a:endParaRPr lang="en-GB" sz="800" dirty="0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019F842F-B401-4BD0-D196-3A7BA67CD138}"/>
              </a:ext>
            </a:extLst>
          </p:cNvPr>
          <p:cNvSpPr/>
          <p:nvPr userDrawn="1"/>
        </p:nvSpPr>
        <p:spPr>
          <a:xfrm>
            <a:off x="0" y="-684696"/>
            <a:ext cx="6645072" cy="561406"/>
          </a:xfrm>
          <a:prstGeom prst="rect">
            <a:avLst/>
          </a:prstGeom>
          <a:solidFill>
            <a:schemeClr val="l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0" i="0">
                <a:solidFill>
                  <a:schemeClr val="dk2"/>
                </a:solidFill>
                <a:effectLst/>
                <a:latin typeface="Arial" panose="020B0604020202020204" pitchFamily="34" charset="0"/>
              </a:rPr>
              <a:t>Enter the number of the chapter in the box where it says «0»</a:t>
            </a:r>
            <a:endParaRPr lang="en-GB" sz="900" dirty="0">
              <a:solidFill>
                <a:schemeClr val="dk2"/>
              </a:solidFill>
            </a:endParaRPr>
          </a:p>
        </p:txBody>
      </p:sp>
      <p:sp>
        <p:nvSpPr>
          <p:cNvPr id="5" name="Plassholder for tekst 16">
            <a:extLst>
              <a:ext uri="{FF2B5EF4-FFF2-40B4-BE49-F238E27FC236}">
                <a16:creationId xmlns:a16="http://schemas.microsoft.com/office/drawing/2014/main" id="{6F6248EE-F7C6-C172-7328-794AA9D79E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826823" y="6122172"/>
            <a:ext cx="1793538" cy="31311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rgbClr val="000000"/>
                </a:solidFill>
              </a:defRPr>
            </a:lvl1pPr>
            <a:lvl2pPr>
              <a:defRPr sz="100">
                <a:solidFill>
                  <a:srgbClr val="000000"/>
                </a:solidFill>
              </a:defRPr>
            </a:lvl2pPr>
            <a:lvl3pPr>
              <a:defRPr sz="100">
                <a:solidFill>
                  <a:srgbClr val="000000"/>
                </a:solidFill>
              </a:defRPr>
            </a:lvl3pPr>
            <a:lvl4pPr>
              <a:defRPr sz="100">
                <a:solidFill>
                  <a:srgbClr val="000000"/>
                </a:solidFill>
              </a:defRPr>
            </a:lvl4pPr>
            <a:lvl5pPr>
              <a:defRPr sz="1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pic>
        <p:nvPicPr>
          <p:cNvPr id="11" name="logo" hidden="1">
            <a:extLst>
              <a:ext uri="{FF2B5EF4-FFF2-40B4-BE49-F238E27FC236}">
                <a16:creationId xmlns:a16="http://schemas.microsoft.com/office/drawing/2014/main" id="{C9B44613-804F-8AE0-1A31-9A57661BD1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26823" y="6122172"/>
            <a:ext cx="1793538" cy="31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6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t #2">
    <p:bg>
      <p:bgPr>
        <a:solidFill>
          <a:srgbClr val="FFEB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ssholder for tekst 12">
            <a:extLst>
              <a:ext uri="{FF2B5EF4-FFF2-40B4-BE49-F238E27FC236}">
                <a16:creationId xmlns:a16="http://schemas.microsoft.com/office/drawing/2014/main" id="{83AA8083-F20A-3B86-A9E2-49A0E7C9A2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7247" y="1606363"/>
            <a:ext cx="3605314" cy="3776138"/>
          </a:xfrm>
          <a:prstGeom prst="rect">
            <a:avLst/>
          </a:prstGeom>
          <a:effectLst>
            <a:outerShdw blurRad="50800" dist="50800" dir="5400000" algn="ctr" rotWithShape="0">
              <a:srgbClr val="010000">
                <a:alpha val="0"/>
              </a:srgbClr>
            </a:outerShdw>
          </a:effectLst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899">
                <a:solidFill>
                  <a:srgbClr val="FF6202"/>
                </a:solidFill>
                <a:latin typeface="ITC Clearface Pro" panose="02070503050705020404" pitchFamily="18" charset="0"/>
              </a:defRPr>
            </a:lvl1pPr>
          </a:lstStyle>
          <a:p>
            <a:pPr lvl="0"/>
            <a:r>
              <a:rPr lang="en-GB"/>
              <a:t>0</a:t>
            </a:r>
            <a:endParaRPr lang="en-GB" dirty="0"/>
          </a:p>
        </p:txBody>
      </p:sp>
      <p:sp>
        <p:nvSpPr>
          <p:cNvPr id="16" name="Plassholder for dato 3">
            <a:extLst>
              <a:ext uri="{FF2B5EF4-FFF2-40B4-BE49-F238E27FC236}">
                <a16:creationId xmlns:a16="http://schemas.microsoft.com/office/drawing/2014/main" id="{0D239A7A-5D5B-30F5-5B49-650E21225E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-105292"/>
            <a:ext cx="2743200" cy="15389"/>
          </a:xfrm>
        </p:spPr>
        <p:txBody>
          <a:bodyPr lIns="0" tIns="0" rIns="0" bIns="0"/>
          <a:lstStyle/>
          <a:p>
            <a:fld id="{85F2011B-7748-4D0F-9507-803795D0FADD}" type="datetime1">
              <a:rPr lang="en-GB" smtClean="0"/>
              <a:t>12/11/2023</a:t>
            </a:fld>
            <a:endParaRPr lang="en-GB" dirty="0"/>
          </a:p>
        </p:txBody>
      </p:sp>
      <p:sp>
        <p:nvSpPr>
          <p:cNvPr id="17" name="Plassholder for bunntekst 4">
            <a:extLst>
              <a:ext uri="{FF2B5EF4-FFF2-40B4-BE49-F238E27FC236}">
                <a16:creationId xmlns:a16="http://schemas.microsoft.com/office/drawing/2014/main" id="{AADF3856-1C6A-40D3-3EEB-0D142F27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-62426"/>
            <a:ext cx="5063949" cy="15389"/>
          </a:xfrm>
        </p:spPr>
        <p:txBody>
          <a:bodyPr lIns="0" tIns="0" rIns="0" bIns="0">
            <a:spAutoFit/>
          </a:bodyPr>
          <a:lstStyle>
            <a:lvl1pPr>
              <a:lnSpc>
                <a:spcPct val="100000"/>
              </a:lnSpc>
              <a:defRPr sz="100">
                <a:solidFill>
                  <a:schemeClr val="lt1"/>
                </a:solidFill>
              </a:defRPr>
            </a:lvl1pPr>
          </a:lstStyle>
          <a:p>
            <a:r>
              <a:rPr lang="en-GB"/>
              <a:t>Name of unit / faculty / department / presentation</a:t>
            </a:r>
            <a:endParaRPr lang="en-GB" dirty="0"/>
          </a:p>
        </p:txBody>
      </p:sp>
      <p:sp>
        <p:nvSpPr>
          <p:cNvPr id="18" name="Plassholder for lysbildenummer 5">
            <a:extLst>
              <a:ext uri="{FF2B5EF4-FFF2-40B4-BE49-F238E27FC236}">
                <a16:creationId xmlns:a16="http://schemas.microsoft.com/office/drawing/2014/main" id="{1C85EFDB-145B-16B5-1AAA-E7BA1506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-62426"/>
            <a:ext cx="1223303" cy="15389"/>
          </a:xfrm>
        </p:spPr>
        <p:txBody>
          <a:bodyPr lIns="0" tIns="0" rIns="0" bIns="0">
            <a:spAutoFit/>
          </a:bodyPr>
          <a:lstStyle>
            <a:lvl1pPr>
              <a:lnSpc>
                <a:spcPct val="100000"/>
              </a:lnSpc>
              <a:defRPr sz="100">
                <a:solidFill>
                  <a:schemeClr val="lt1"/>
                </a:solidFill>
              </a:defRPr>
            </a:lvl1pPr>
          </a:lstStyle>
          <a:p>
            <a:fld id="{71BDF929-3BDD-4AC7-8FC8-FE65FCADA69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tel 1">
            <a:extLst>
              <a:ext uri="{FF2B5EF4-FFF2-40B4-BE49-F238E27FC236}">
                <a16:creationId xmlns:a16="http://schemas.microsoft.com/office/drawing/2014/main" id="{13C7C61D-97CB-C427-959A-6A1C4B42965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82339" y="2336860"/>
            <a:ext cx="5335008" cy="1346523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ts val="5250"/>
              </a:lnSpc>
              <a:defRPr sz="4900">
                <a:solidFill>
                  <a:srgbClr val="7800F0"/>
                </a:solidFill>
                <a:latin typeface="ITC Clearface Pro" panose="02070503050705020404" pitchFamily="18" charset="0"/>
              </a:defRPr>
            </a:lvl1pPr>
          </a:lstStyle>
          <a:p>
            <a:r>
              <a:rPr lang="en-GB"/>
              <a:t>Click to add a title</a:t>
            </a:r>
            <a:endParaRPr lang="en-GB" dirty="0"/>
          </a:p>
        </p:txBody>
      </p:sp>
      <p:sp>
        <p:nvSpPr>
          <p:cNvPr id="20" name="Undertittel 2">
            <a:extLst>
              <a:ext uri="{FF2B5EF4-FFF2-40B4-BE49-F238E27FC236}">
                <a16:creationId xmlns:a16="http://schemas.microsoft.com/office/drawing/2014/main" id="{AF4184CC-4102-C51A-85FC-77658BF9F1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2339" y="3973513"/>
            <a:ext cx="5335008" cy="5110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2050"/>
              </a:lnSpc>
              <a:buNone/>
              <a:defRPr sz="1500">
                <a:solidFill>
                  <a:srgbClr val="2F0B63"/>
                </a:solidFill>
              </a:defRPr>
            </a:lvl1pPr>
            <a:lvl2pPr marL="457154" indent="0" algn="ctr">
              <a:buNone/>
              <a:defRPr sz="2000"/>
            </a:lvl2pPr>
            <a:lvl3pPr marL="914310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2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en-GB"/>
              <a:t>Click to add a subtitle</a:t>
            </a:r>
            <a:endParaRPr lang="en-GB" dirty="0"/>
          </a:p>
        </p:txBody>
      </p:sp>
      <p:sp>
        <p:nvSpPr>
          <p:cNvPr id="2" name="addin_logo" hidden="1">
            <a:extLst>
              <a:ext uri="{FF2B5EF4-FFF2-40B4-BE49-F238E27FC236}">
                <a16:creationId xmlns:a16="http://schemas.microsoft.com/office/drawing/2014/main" id="{C9398D28-4190-F971-8A31-B5A63424F21F}"/>
              </a:ext>
            </a:extLst>
          </p:cNvPr>
          <p:cNvSpPr/>
          <p:nvPr userDrawn="1"/>
        </p:nvSpPr>
        <p:spPr>
          <a:xfrm>
            <a:off x="6526560" y="7249238"/>
            <a:ext cx="1178550" cy="215444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800"/>
              <a:t>addin_logo</a:t>
            </a:r>
            <a:endParaRPr lang="en-GB" sz="800" dirty="0"/>
          </a:p>
        </p:txBody>
      </p:sp>
      <p:sp>
        <p:nvSpPr>
          <p:cNvPr id="3" name="addin_colorlist" hidden="1">
            <a:extLst>
              <a:ext uri="{FF2B5EF4-FFF2-40B4-BE49-F238E27FC236}">
                <a16:creationId xmlns:a16="http://schemas.microsoft.com/office/drawing/2014/main" id="{CEF14847-2714-783E-099F-1B7468781F8C}"/>
              </a:ext>
            </a:extLst>
          </p:cNvPr>
          <p:cNvSpPr/>
          <p:nvPr userDrawn="1"/>
        </p:nvSpPr>
        <p:spPr>
          <a:xfrm>
            <a:off x="448714" y="-1007092"/>
            <a:ext cx="10121821" cy="215444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l" defTabSz="9144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/>
              <a:t>kapittelside2_1,kapittelside2_2,kapittelside2_3,kapittelside2_4</a:t>
            </a:r>
            <a:endParaRPr lang="en-GB" sz="800" dirty="0"/>
          </a:p>
        </p:txBody>
      </p:sp>
      <p:sp>
        <p:nvSpPr>
          <p:cNvPr id="4" name="addin_background" hidden="1">
            <a:extLst>
              <a:ext uri="{FF2B5EF4-FFF2-40B4-BE49-F238E27FC236}">
                <a16:creationId xmlns:a16="http://schemas.microsoft.com/office/drawing/2014/main" id="{DFCBF5A1-8164-EF38-2F42-8B8C888DB158}"/>
              </a:ext>
            </a:extLst>
          </p:cNvPr>
          <p:cNvSpPr/>
          <p:nvPr userDrawn="1"/>
        </p:nvSpPr>
        <p:spPr>
          <a:xfrm>
            <a:off x="3832264" y="7249239"/>
            <a:ext cx="1178550" cy="215444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800"/>
              <a:t>addin_background</a:t>
            </a:r>
            <a:endParaRPr lang="en-GB" sz="800" dirty="0"/>
          </a:p>
        </p:txBody>
      </p:sp>
      <p:sp>
        <p:nvSpPr>
          <p:cNvPr id="5" name="addin_text" hidden="1">
            <a:extLst>
              <a:ext uri="{FF2B5EF4-FFF2-40B4-BE49-F238E27FC236}">
                <a16:creationId xmlns:a16="http://schemas.microsoft.com/office/drawing/2014/main" id="{CCFC1396-870D-C287-A881-B7B96A700818}"/>
              </a:ext>
            </a:extLst>
          </p:cNvPr>
          <p:cNvSpPr/>
          <p:nvPr userDrawn="1"/>
        </p:nvSpPr>
        <p:spPr>
          <a:xfrm>
            <a:off x="5179412" y="7249238"/>
            <a:ext cx="1178550" cy="215444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800"/>
              <a:t>addin_text</a:t>
            </a:r>
            <a:endParaRPr lang="en-GB" sz="800" dirty="0"/>
          </a:p>
        </p:txBody>
      </p:sp>
      <p:sp>
        <p:nvSpPr>
          <p:cNvPr id="6" name="addin_colorbox" hidden="1">
            <a:extLst>
              <a:ext uri="{FF2B5EF4-FFF2-40B4-BE49-F238E27FC236}">
                <a16:creationId xmlns:a16="http://schemas.microsoft.com/office/drawing/2014/main" id="{91A545E2-F115-E25C-7A76-5A762EA624A2}"/>
              </a:ext>
            </a:extLst>
          </p:cNvPr>
          <p:cNvSpPr/>
          <p:nvPr userDrawn="1"/>
        </p:nvSpPr>
        <p:spPr>
          <a:xfrm>
            <a:off x="7873708" y="7249239"/>
            <a:ext cx="1178550" cy="215444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800"/>
              <a:t>addin_colorbox</a:t>
            </a:r>
            <a:endParaRPr lang="en-GB" sz="800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F96333F-AAF0-6F52-EE8A-8BFC32F1457E}"/>
              </a:ext>
            </a:extLst>
          </p:cNvPr>
          <p:cNvSpPr/>
          <p:nvPr userDrawn="1"/>
        </p:nvSpPr>
        <p:spPr>
          <a:xfrm>
            <a:off x="0" y="-684696"/>
            <a:ext cx="6645072" cy="561406"/>
          </a:xfrm>
          <a:prstGeom prst="rect">
            <a:avLst/>
          </a:prstGeom>
          <a:solidFill>
            <a:schemeClr val="l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0" i="0">
                <a:solidFill>
                  <a:schemeClr val="dk2"/>
                </a:solidFill>
                <a:effectLst/>
                <a:latin typeface="Arial" panose="020B0604020202020204" pitchFamily="34" charset="0"/>
              </a:rPr>
              <a:t>Enter the number of the chapter in the box where it says «0»</a:t>
            </a:r>
            <a:endParaRPr lang="en-GB" sz="900" dirty="0">
              <a:solidFill>
                <a:schemeClr val="dk2"/>
              </a:solidFill>
            </a:endParaRPr>
          </a:p>
        </p:txBody>
      </p:sp>
      <p:sp>
        <p:nvSpPr>
          <p:cNvPr id="9" name="Plassholder for tekst 16">
            <a:extLst>
              <a:ext uri="{FF2B5EF4-FFF2-40B4-BE49-F238E27FC236}">
                <a16:creationId xmlns:a16="http://schemas.microsoft.com/office/drawing/2014/main" id="{5D7944F5-E4FF-89E2-2670-8715B3F8D2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826823" y="6122172"/>
            <a:ext cx="1793538" cy="31311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rgbClr val="000000"/>
                </a:solidFill>
              </a:defRPr>
            </a:lvl1pPr>
            <a:lvl2pPr>
              <a:defRPr sz="100">
                <a:solidFill>
                  <a:srgbClr val="000000"/>
                </a:solidFill>
              </a:defRPr>
            </a:lvl2pPr>
            <a:lvl3pPr>
              <a:defRPr sz="100">
                <a:solidFill>
                  <a:srgbClr val="000000"/>
                </a:solidFill>
              </a:defRPr>
            </a:lvl3pPr>
            <a:lvl4pPr>
              <a:defRPr sz="100">
                <a:solidFill>
                  <a:srgbClr val="000000"/>
                </a:solidFill>
              </a:defRPr>
            </a:lvl4pPr>
            <a:lvl5pPr>
              <a:defRPr sz="1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pic>
        <p:nvPicPr>
          <p:cNvPr id="10" name="logo" hidden="1">
            <a:extLst>
              <a:ext uri="{FF2B5EF4-FFF2-40B4-BE49-F238E27FC236}">
                <a16:creationId xmlns:a16="http://schemas.microsoft.com/office/drawing/2014/main" id="{7DBF9A26-AB7C-3250-7F76-40212A9137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26823" y="6122172"/>
            <a:ext cx="1793538" cy="31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1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1BACBEF-3662-2E27-09FF-75CB6405CF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/>
          <a:lstStyle/>
          <a:p>
            <a:r>
              <a:rPr lang="en-GB"/>
              <a:t>Click to add a title</a:t>
            </a:r>
            <a:endParaRPr lang="en-GB" dirty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F17D524-6913-29B4-5A83-5BBD18DA6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lIns="0" tIns="0" rIns="0" bIns="0"/>
          <a:lstStyle/>
          <a:p>
            <a:fld id="{3616A68C-E7B8-4565-891E-251BD6E9B3E0}" type="datetime1">
              <a:rPr lang="en-GB" smtClean="0"/>
              <a:t>12/11/2023</a:t>
            </a:fld>
            <a:endParaRPr lang="en-GB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A202043-D73C-89B1-C7D0-6D85F6EB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/>
          <a:lstStyle/>
          <a:p>
            <a:r>
              <a:rPr lang="en-GB"/>
              <a:t>Name of unit / faculty / department / presentation</a:t>
            </a:r>
            <a:endParaRPr lang="en-GB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B3C3210-5D1A-89C9-0685-5E7704C8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fld id="{7A6EDB77-221E-4A92-ABE3-13D286DD00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42317EDE-9F80-ABF2-DF7A-FAA97E26536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1610" y="2034988"/>
            <a:ext cx="5341363" cy="3776138"/>
          </a:xfrm>
        </p:spPr>
        <p:txBody>
          <a:bodyPr lIns="0" tIns="0" rIns="0" bIns="0"/>
          <a:lstStyle/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Andre nivå</a:t>
            </a:r>
          </a:p>
          <a:p>
            <a:pPr lvl="2"/>
            <a:r>
              <a:rPr lang="en-GB"/>
              <a:t>Tredje nivå</a:t>
            </a:r>
          </a:p>
          <a:p>
            <a:pPr lvl="3"/>
            <a:r>
              <a:rPr lang="en-GB"/>
              <a:t>Fjerde nivå</a:t>
            </a:r>
          </a:p>
          <a:p>
            <a:pPr lvl="4"/>
            <a:r>
              <a:rPr lang="en-GB"/>
              <a:t>Femte nivå</a:t>
            </a:r>
            <a:endParaRPr lang="en-GB" dirty="0"/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6009BA17-520D-A971-4F36-4BBFF7406C4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87696" y="2034988"/>
            <a:ext cx="5331797" cy="3776138"/>
          </a:xfrm>
        </p:spPr>
        <p:txBody>
          <a:bodyPr lIns="0" tIns="0" rIns="0" bIns="0"/>
          <a:lstStyle/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Andre nivå</a:t>
            </a:r>
          </a:p>
          <a:p>
            <a:pPr lvl="2"/>
            <a:r>
              <a:rPr lang="en-GB"/>
              <a:t>Tredje nivå</a:t>
            </a:r>
          </a:p>
          <a:p>
            <a:pPr lvl="3"/>
            <a:r>
              <a:rPr lang="en-GB"/>
              <a:t>Fjerde nivå</a:t>
            </a:r>
          </a:p>
          <a:p>
            <a:pPr lvl="4"/>
            <a:r>
              <a:rPr lang="en-GB"/>
              <a:t>Femte nivå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405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6C3EF7-0A7E-3BB8-7FEC-B9099AEC53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611" y="506268"/>
            <a:ext cx="6816959" cy="1077218"/>
          </a:xfrm>
        </p:spPr>
        <p:txBody>
          <a:bodyPr lIns="0" tIns="0" rIns="0" bIns="0"/>
          <a:lstStyle/>
          <a:p>
            <a:r>
              <a:rPr lang="en-GB"/>
              <a:t>Click to add a title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7F2F0AF-8C14-FEEC-0922-8B11532A1A6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1610" y="2034988"/>
            <a:ext cx="6816959" cy="3776138"/>
          </a:xfrm>
        </p:spPr>
        <p:txBody>
          <a:bodyPr lIns="0" tIns="0" rIns="0" bIns="0"/>
          <a:lstStyle/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Andre nivå</a:t>
            </a:r>
          </a:p>
          <a:p>
            <a:pPr lvl="2"/>
            <a:r>
              <a:rPr lang="en-GB"/>
              <a:t>Tredje nivå</a:t>
            </a:r>
          </a:p>
          <a:p>
            <a:pPr lvl="3"/>
            <a:r>
              <a:rPr lang="en-GB"/>
              <a:t>Fjerde nivå</a:t>
            </a:r>
          </a:p>
          <a:p>
            <a:pPr lvl="4"/>
            <a:r>
              <a:rPr lang="en-GB"/>
              <a:t>Femte nivå</a:t>
            </a:r>
            <a:endParaRPr lang="en-GB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1FB5EFB-5227-9199-E4ED-98BF0125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lIns="0" tIns="0" rIns="0" bIns="0"/>
          <a:lstStyle/>
          <a:p>
            <a:fld id="{45C8A1DC-E7F4-4EF1-89E3-40FEDAF1FB4D}" type="datetime1">
              <a:rPr lang="en-GB" smtClean="0"/>
              <a:t>12/11/2023</a:t>
            </a:fld>
            <a:endParaRPr lang="en-GB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15BE0C9-3DC0-3A8A-CDD1-37641AA0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fld id="{BE9BA4F2-95D8-4351-AD19-293919CC86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lassholder for bilde 7">
            <a:extLst>
              <a:ext uri="{FF2B5EF4-FFF2-40B4-BE49-F238E27FC236}">
                <a16:creationId xmlns:a16="http://schemas.microsoft.com/office/drawing/2014/main" id="{6F7154C8-63D1-E3CC-DDC8-77696B5687A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942454" y="0"/>
            <a:ext cx="4249546" cy="6858000"/>
          </a:xfrm>
          <a:prstGeom prst="rect">
            <a:avLst/>
          </a:prstGeom>
          <a:noFill/>
        </p:spPr>
        <p:txBody>
          <a:bodyPr tIns="1510455"/>
          <a:lstStyle>
            <a:lvl1pPr marL="228578" indent="-228578" algn="ctr" defTabSz="914310" rtl="0" eaLnBrk="1" latinLnBrk="0" hangingPunct="1">
              <a:lnSpc>
                <a:spcPts val="2000"/>
              </a:lnSpc>
              <a:spcBef>
                <a:spcPts val="2000"/>
              </a:spcBef>
              <a:buFont typeface="Arial" panose="020B0604020202020204" pitchFamily="34" charset="0"/>
              <a:buNone/>
              <a:defRPr sz="1500">
                <a:solidFill>
                  <a:schemeClr val="dk1"/>
                </a:solidFill>
              </a:defRPr>
            </a:lvl1pPr>
          </a:lstStyle>
          <a:p>
            <a:pPr marL="228578" marR="0" lvl="0" indent="-228578" algn="ctr" defTabSz="914310" rtl="0" eaLnBrk="1" fontAlgn="auto" latinLnBrk="0" hangingPunct="1">
              <a:lnSpc>
                <a:spcPts val="2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the icon to add an image</a:t>
            </a:r>
          </a:p>
          <a:p>
            <a:endParaRPr lang="nb-NO" dirty="0"/>
          </a:p>
        </p:txBody>
      </p:sp>
      <p:sp>
        <p:nvSpPr>
          <p:cNvPr id="8" name="Plassholder for bunntekst 5">
            <a:extLst>
              <a:ext uri="{FF2B5EF4-FFF2-40B4-BE49-F238E27FC236}">
                <a16:creationId xmlns:a16="http://schemas.microsoft.com/office/drawing/2014/main" id="{DF5B08EA-9506-A1AA-7E3A-BB72477A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6699" y="6327500"/>
            <a:ext cx="3498602" cy="153889"/>
          </a:xfrm>
        </p:spPr>
        <p:txBody>
          <a:bodyPr lIns="0" tIns="0" rIns="0" bIns="0"/>
          <a:lstStyle/>
          <a:p>
            <a:r>
              <a:rPr lang="en-GB"/>
              <a:t>Name of unit / faculty / department / 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658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text and imag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ssholder for bilde 19">
            <a:extLst>
              <a:ext uri="{FF2B5EF4-FFF2-40B4-BE49-F238E27FC236}">
                <a16:creationId xmlns:a16="http://schemas.microsoft.com/office/drawing/2014/main" id="{F173C52C-991F-F050-A3A9-2DC98BF5307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19804"/>
            <a:ext cx="4194525" cy="5038198"/>
          </a:xfrm>
          <a:custGeom>
            <a:avLst/>
            <a:gdLst>
              <a:gd name="connsiteX0" fmla="*/ 4437773 w 8388504"/>
              <a:gd name="connsiteY0" fmla="*/ 0 h 10076395"/>
              <a:gd name="connsiteX1" fmla="*/ 8118016 w 8388504"/>
              <a:gd name="connsiteY1" fmla="*/ 6232382 h 10076395"/>
              <a:gd name="connsiteX2" fmla="*/ 8148993 w 8388504"/>
              <a:gd name="connsiteY2" fmla="*/ 8158387 h 10076395"/>
              <a:gd name="connsiteX3" fmla="*/ 7244579 w 8388504"/>
              <a:gd name="connsiteY3" fmla="*/ 9809285 h 10076395"/>
              <a:gd name="connsiteX4" fmla="*/ 7064306 w 8388504"/>
              <a:gd name="connsiteY4" fmla="*/ 10076395 h 10076395"/>
              <a:gd name="connsiteX5" fmla="*/ 0 w 8388504"/>
              <a:gd name="connsiteY5" fmla="*/ 10076395 h 10076395"/>
              <a:gd name="connsiteX6" fmla="*/ 0 w 8388504"/>
              <a:gd name="connsiteY6" fmla="*/ 1381759 h 1007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8504" h="10076395">
                <a:moveTo>
                  <a:pt x="4437773" y="0"/>
                </a:moveTo>
                <a:lnTo>
                  <a:pt x="8118016" y="6232382"/>
                </a:lnTo>
                <a:cubicBezTo>
                  <a:pt x="8467264" y="6823983"/>
                  <a:pt x="8479071" y="7555868"/>
                  <a:pt x="8148993" y="8158387"/>
                </a:cubicBezTo>
                <a:lnTo>
                  <a:pt x="7244579" y="9809285"/>
                </a:lnTo>
                <a:cubicBezTo>
                  <a:pt x="7192401" y="9904627"/>
                  <a:pt x="7130448" y="9992352"/>
                  <a:pt x="7064306" y="10076395"/>
                </a:cubicBezTo>
                <a:lnTo>
                  <a:pt x="0" y="10076395"/>
                </a:lnTo>
                <a:lnTo>
                  <a:pt x="0" y="1381759"/>
                </a:lnTo>
                <a:close/>
              </a:path>
            </a:pathLst>
          </a:custGeom>
          <a:noFill/>
        </p:spPr>
        <p:txBody>
          <a:bodyPr wrap="square" tIns="1510455">
            <a:noAutofit/>
          </a:bodyPr>
          <a:lstStyle>
            <a:lvl1pPr marL="228578" indent="-228578" algn="ctr" defTabSz="914310" rtl="0" eaLnBrk="1" latinLnBrk="0" hangingPunct="1">
              <a:lnSpc>
                <a:spcPts val="2000"/>
              </a:lnSpc>
              <a:spcBef>
                <a:spcPts val="2000"/>
              </a:spcBef>
              <a:buFont typeface="Arial" panose="020B0604020202020204" pitchFamily="34" charset="0"/>
              <a:buNone/>
              <a:defRPr sz="1500">
                <a:solidFill>
                  <a:schemeClr val="dk1"/>
                </a:solidFill>
              </a:defRPr>
            </a:lvl1pPr>
          </a:lstStyle>
          <a:p>
            <a:pPr marL="228578" marR="0" lvl="0" indent="-228578" algn="ctr" defTabSz="914310" rtl="0" eaLnBrk="1" fontAlgn="auto" latinLnBrk="0" hangingPunct="1">
              <a:lnSpc>
                <a:spcPts val="2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the icon to add an image</a:t>
            </a:r>
          </a:p>
          <a:p>
            <a:endParaRPr lang="nb-NO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16C3EF7-0A7E-3BB8-7FEC-B9099AEC53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5745" y="506268"/>
            <a:ext cx="6816959" cy="1077218"/>
          </a:xfrm>
        </p:spPr>
        <p:txBody>
          <a:bodyPr lIns="0" tIns="0" rIns="0" bIns="0"/>
          <a:lstStyle/>
          <a:p>
            <a:r>
              <a:rPr lang="en-GB"/>
              <a:t>Click to add a title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7F2F0AF-8C14-FEEC-0922-8B11532A1A6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05744" y="2034988"/>
            <a:ext cx="6813748" cy="3776138"/>
          </a:xfrm>
        </p:spPr>
        <p:txBody>
          <a:bodyPr lIns="0" tIns="0" rIns="0" bIns="0"/>
          <a:lstStyle/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Andre nivå</a:t>
            </a:r>
          </a:p>
          <a:p>
            <a:pPr lvl="2"/>
            <a:r>
              <a:rPr lang="en-GB"/>
              <a:t>Tredje nivå</a:t>
            </a:r>
          </a:p>
          <a:p>
            <a:pPr lvl="3"/>
            <a:r>
              <a:rPr lang="en-GB"/>
              <a:t>Fjerde nivå</a:t>
            </a:r>
          </a:p>
          <a:p>
            <a:pPr lvl="4"/>
            <a:r>
              <a:rPr lang="en-GB"/>
              <a:t>Femte nivå</a:t>
            </a:r>
            <a:endParaRPr lang="en-GB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1FB5EFB-5227-9199-E4ED-98BF0125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lIns="0" tIns="0" rIns="0" bIns="0"/>
          <a:lstStyle/>
          <a:p>
            <a:fld id="{C8011130-A64F-4854-9F9A-1AEE1C70F09D}" type="datetime1">
              <a:rPr lang="en-GB" smtClean="0"/>
              <a:t>12/11/2023</a:t>
            </a:fld>
            <a:endParaRPr lang="en-GB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15BE0C9-3DC0-3A8A-CDD1-37641AA0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fld id="{C9605903-9ED0-4D11-8A23-1947EBB6055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Frihåndsform: figur 14">
            <a:extLst>
              <a:ext uri="{FF2B5EF4-FFF2-40B4-BE49-F238E27FC236}">
                <a16:creationId xmlns:a16="http://schemas.microsoft.com/office/drawing/2014/main" id="{59548686-0745-DE73-D69D-CDF60B1FAADE}"/>
              </a:ext>
            </a:extLst>
          </p:cNvPr>
          <p:cNvSpPr/>
          <p:nvPr/>
        </p:nvSpPr>
        <p:spPr>
          <a:xfrm>
            <a:off x="1139901" y="-63"/>
            <a:ext cx="2518383" cy="1818005"/>
          </a:xfrm>
          <a:custGeom>
            <a:avLst/>
            <a:gdLst>
              <a:gd name="connsiteX0" fmla="*/ 669290 w 5036439"/>
              <a:gd name="connsiteY0" fmla="*/ 1112012 h 3636010"/>
              <a:gd name="connsiteX1" fmla="*/ 2159762 w 5036439"/>
              <a:gd name="connsiteY1" fmla="*/ 3636010 h 3636010"/>
              <a:gd name="connsiteX2" fmla="*/ 3111627 w 5036439"/>
              <a:gd name="connsiteY2" fmla="*/ 3339592 h 3636010"/>
              <a:gd name="connsiteX3" fmla="*/ 3747770 w 5036439"/>
              <a:gd name="connsiteY3" fmla="*/ 3141472 h 3636010"/>
              <a:gd name="connsiteX4" fmla="*/ 4549268 w 5036439"/>
              <a:gd name="connsiteY4" fmla="*/ 2264410 h 3636010"/>
              <a:gd name="connsiteX5" fmla="*/ 4961128 w 5036439"/>
              <a:gd name="connsiteY5" fmla="*/ 349885 h 3636010"/>
              <a:gd name="connsiteX6" fmla="*/ 5036439 w 5036439"/>
              <a:gd name="connsiteY6" fmla="*/ 0 h 3636010"/>
              <a:gd name="connsiteX7" fmla="*/ 0 w 5036439"/>
              <a:gd name="connsiteY7" fmla="*/ 0 h 3636010"/>
              <a:gd name="connsiteX8" fmla="*/ 109093 w 5036439"/>
              <a:gd name="connsiteY8" fmla="*/ 163195 h 3636010"/>
              <a:gd name="connsiteX9" fmla="*/ 669290 w 5036439"/>
              <a:gd name="connsiteY9" fmla="*/ 1111885 h 363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6439" h="3636010">
                <a:moveTo>
                  <a:pt x="669290" y="1112012"/>
                </a:moveTo>
                <a:lnTo>
                  <a:pt x="2159762" y="3636010"/>
                </a:lnTo>
                <a:lnTo>
                  <a:pt x="3111627" y="3339592"/>
                </a:lnTo>
                <a:lnTo>
                  <a:pt x="3747770" y="3141472"/>
                </a:lnTo>
                <a:cubicBezTo>
                  <a:pt x="4153535" y="3015107"/>
                  <a:pt x="4459859" y="2679954"/>
                  <a:pt x="4549268" y="2264410"/>
                </a:cubicBezTo>
                <a:lnTo>
                  <a:pt x="4961128" y="349885"/>
                </a:lnTo>
                <a:lnTo>
                  <a:pt x="5036439" y="0"/>
                </a:lnTo>
                <a:lnTo>
                  <a:pt x="0" y="0"/>
                </a:lnTo>
                <a:cubicBezTo>
                  <a:pt x="38608" y="52451"/>
                  <a:pt x="75565" y="106426"/>
                  <a:pt x="109093" y="163195"/>
                </a:cubicBezTo>
                <a:lnTo>
                  <a:pt x="669290" y="1111885"/>
                </a:lnTo>
                <a:close/>
              </a:path>
            </a:pathLst>
          </a:custGeom>
          <a:solidFill>
            <a:srgbClr val="9359E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900" dirty="0"/>
          </a:p>
        </p:txBody>
      </p:sp>
      <p:sp>
        <p:nvSpPr>
          <p:cNvPr id="16" name="Frihåndsform: figur 15">
            <a:extLst>
              <a:ext uri="{FF2B5EF4-FFF2-40B4-BE49-F238E27FC236}">
                <a16:creationId xmlns:a16="http://schemas.microsoft.com/office/drawing/2014/main" id="{45DE5072-11AA-E5E5-1295-8A9028646E12}"/>
              </a:ext>
            </a:extLst>
          </p:cNvPr>
          <p:cNvSpPr/>
          <p:nvPr/>
        </p:nvSpPr>
        <p:spPr>
          <a:xfrm>
            <a:off x="0" y="0"/>
            <a:ext cx="2219850" cy="2509076"/>
          </a:xfrm>
          <a:custGeom>
            <a:avLst/>
            <a:gdLst>
              <a:gd name="connsiteX0" fmla="*/ 4439412 w 4439411"/>
              <a:gd name="connsiteY0" fmla="*/ 3635883 h 5018151"/>
              <a:gd name="connsiteX1" fmla="*/ 2948940 w 4439411"/>
              <a:gd name="connsiteY1" fmla="*/ 1111885 h 5018151"/>
              <a:gd name="connsiteX2" fmla="*/ 2388743 w 4439411"/>
              <a:gd name="connsiteY2" fmla="*/ 163195 h 5018151"/>
              <a:gd name="connsiteX3" fmla="*/ 2279650 w 4439411"/>
              <a:gd name="connsiteY3" fmla="*/ 0 h 5018151"/>
              <a:gd name="connsiteX4" fmla="*/ 0 w 4439411"/>
              <a:gd name="connsiteY4" fmla="*/ 0 h 5018151"/>
              <a:gd name="connsiteX5" fmla="*/ 0 w 4439411"/>
              <a:gd name="connsiteY5" fmla="*/ 5018151 h 5018151"/>
              <a:gd name="connsiteX6" fmla="*/ 4439412 w 4439411"/>
              <a:gd name="connsiteY6" fmla="*/ 3635883 h 501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39411" h="5018151">
                <a:moveTo>
                  <a:pt x="4439412" y="3635883"/>
                </a:moveTo>
                <a:lnTo>
                  <a:pt x="2948940" y="1111885"/>
                </a:lnTo>
                <a:lnTo>
                  <a:pt x="2388743" y="163195"/>
                </a:lnTo>
                <a:cubicBezTo>
                  <a:pt x="2355215" y="106426"/>
                  <a:pt x="2318258" y="52451"/>
                  <a:pt x="2279650" y="0"/>
                </a:cubicBezTo>
                <a:lnTo>
                  <a:pt x="0" y="0"/>
                </a:lnTo>
                <a:lnTo>
                  <a:pt x="0" y="5018151"/>
                </a:lnTo>
                <a:lnTo>
                  <a:pt x="4439412" y="3635883"/>
                </a:lnTo>
                <a:close/>
              </a:path>
            </a:pathLst>
          </a:custGeom>
          <a:solidFill>
            <a:srgbClr val="2F0B6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900" dirty="0"/>
          </a:p>
        </p:txBody>
      </p:sp>
      <p:sp>
        <p:nvSpPr>
          <p:cNvPr id="21" name="Plassholder for bunntekst 4">
            <a:extLst>
              <a:ext uri="{FF2B5EF4-FFF2-40B4-BE49-F238E27FC236}">
                <a16:creationId xmlns:a16="http://schemas.microsoft.com/office/drawing/2014/main" id="{C8D4C043-4A78-78CD-0026-2C34F895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4565" y="6327500"/>
            <a:ext cx="4242870" cy="153889"/>
          </a:xfrm>
        </p:spPr>
        <p:txBody>
          <a:bodyPr lIns="0" tIns="0" rIns="0" bIns="0"/>
          <a:lstStyle/>
          <a:p>
            <a:r>
              <a:rPr lang="en-GB"/>
              <a:t>Name of unit / faculty / department / 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100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6">
            <a:extLst>
              <a:ext uri="{FF2B5EF4-FFF2-40B4-BE49-F238E27FC236}">
                <a16:creationId xmlns:a16="http://schemas.microsoft.com/office/drawing/2014/main" id="{9677DA78-3984-9971-BD83-196FD5AAF50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9840" y="1467041"/>
            <a:ext cx="3429652" cy="4343943"/>
          </a:xfrm>
          <a:prstGeom prst="rect">
            <a:avLst/>
          </a:prstGeom>
          <a:solidFill>
            <a:srgbClr val="FFCCED"/>
          </a:solidFill>
        </p:spPr>
        <p:txBody>
          <a:bodyPr lIns="91440" tIns="45720" rIns="91440" bIns="45720"/>
          <a:lstStyle>
            <a:lvl1pPr marL="0" indent="0">
              <a:buNone/>
              <a:defRPr sz="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28577" indent="0">
              <a:buNone/>
              <a:defRPr sz="100"/>
            </a:lvl2pPr>
            <a:lvl3pPr marL="457154" indent="0">
              <a:buNone/>
              <a:defRPr sz="100"/>
            </a:lvl3pPr>
            <a:lvl4pPr marL="685731" indent="0">
              <a:buNone/>
              <a:defRPr sz="100"/>
            </a:lvl4pPr>
            <a:lvl5pPr marL="914309" indent="0">
              <a:buNone/>
              <a:defRPr sz="100"/>
            </a:lvl5pPr>
          </a:lstStyle>
          <a:p>
            <a:pPr lvl="0"/>
            <a:r>
              <a:rPr lang="en-GB"/>
              <a:t> </a:t>
            </a:r>
            <a:endParaRPr lang="en-GB" dirty="0"/>
          </a:p>
        </p:txBody>
      </p:sp>
      <p:sp>
        <p:nvSpPr>
          <p:cNvPr id="9" name="Plassholder for tekst 6">
            <a:extLst>
              <a:ext uri="{FF2B5EF4-FFF2-40B4-BE49-F238E27FC236}">
                <a16:creationId xmlns:a16="http://schemas.microsoft.com/office/drawing/2014/main" id="{5030C568-4943-319E-5327-C191C96935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82339" y="1467041"/>
            <a:ext cx="3429652" cy="4343943"/>
          </a:xfrm>
          <a:prstGeom prst="rect">
            <a:avLst/>
          </a:prstGeom>
          <a:solidFill>
            <a:srgbClr val="FFF5EE"/>
          </a:solidFill>
        </p:spPr>
        <p:txBody>
          <a:bodyPr lIns="91440" tIns="45720" rIns="91440" bIns="45720"/>
          <a:lstStyle>
            <a:lvl1pPr marL="0" indent="0">
              <a:buNone/>
              <a:defRPr sz="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28577" indent="0">
              <a:buNone/>
              <a:defRPr sz="100"/>
            </a:lvl2pPr>
            <a:lvl3pPr marL="457154" indent="0">
              <a:buNone/>
              <a:defRPr sz="100"/>
            </a:lvl3pPr>
            <a:lvl4pPr marL="685731" indent="0">
              <a:buNone/>
              <a:defRPr sz="100"/>
            </a:lvl4pPr>
            <a:lvl5pPr marL="914309" indent="0">
              <a:buNone/>
              <a:defRPr sz="100"/>
            </a:lvl5pPr>
          </a:lstStyle>
          <a:p>
            <a:pPr lvl="0"/>
            <a:r>
              <a:rPr lang="en-GB"/>
              <a:t> </a:t>
            </a:r>
            <a:endParaRPr lang="en-GB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113A13F0-A5AC-8BFA-ACF9-DC5CA528ED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1610" y="1467041"/>
            <a:ext cx="3429652" cy="4343943"/>
          </a:xfrm>
          <a:prstGeom prst="rect">
            <a:avLst/>
          </a:prstGeom>
          <a:solidFill>
            <a:srgbClr val="DAD9FF"/>
          </a:solidFill>
        </p:spPr>
        <p:txBody>
          <a:bodyPr lIns="91440" tIns="45720" rIns="91440" bIns="45720"/>
          <a:lstStyle>
            <a:lvl1pPr marL="0" indent="0">
              <a:buNone/>
              <a:defRPr sz="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28577" indent="0">
              <a:buNone/>
              <a:defRPr sz="100"/>
            </a:lvl2pPr>
            <a:lvl3pPr marL="457154" indent="0">
              <a:buNone/>
              <a:defRPr sz="100"/>
            </a:lvl3pPr>
            <a:lvl4pPr marL="685731" indent="0">
              <a:buNone/>
              <a:defRPr sz="100"/>
            </a:lvl4pPr>
            <a:lvl5pPr marL="914309" indent="0">
              <a:buNone/>
              <a:defRPr sz="100"/>
            </a:lvl5pPr>
          </a:lstStyle>
          <a:p>
            <a:pPr lvl="0"/>
            <a:r>
              <a:rPr lang="en-GB"/>
              <a:t> </a:t>
            </a:r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16C3EF7-0A7E-3BB8-7FEC-B9099AEC53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610" y="506269"/>
            <a:ext cx="9145739" cy="538609"/>
          </a:xfrm>
        </p:spPr>
        <p:txBody>
          <a:bodyPr lIns="0" tIns="0" rIns="0" bIns="0">
            <a:noAutofit/>
          </a:bodyPr>
          <a:lstStyle/>
          <a:p>
            <a:r>
              <a:rPr lang="en-GB"/>
              <a:t>Click to add a title</a:t>
            </a:r>
            <a:endParaRPr lang="en-GB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1FB5EFB-5227-9199-E4ED-98BF0125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lIns="0" tIns="0" rIns="0" bIns="0"/>
          <a:lstStyle/>
          <a:p>
            <a:fld id="{404B4E24-0446-42B9-87FE-81FC7C4A1C23}" type="datetime1">
              <a:rPr lang="en-GB" smtClean="0"/>
              <a:t>12/11/2023</a:t>
            </a:fld>
            <a:endParaRPr lang="en-GB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15BE0C9-3DC0-3A8A-CDD1-37641AA0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fld id="{EE9EF9A2-D514-4436-B399-266541CC161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2D5B5F40-869B-064B-B8A8-0F797FFBE5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2139" y="2771815"/>
            <a:ext cx="3048198" cy="286698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sz="1250" b="0" i="0" u="none" cap="none">
                <a:solidFill>
                  <a:srgbClr val="000000"/>
                </a:solidFill>
                <a:latin typeface="+mn-lt"/>
              </a:defRPr>
            </a:lvl1pPr>
            <a:lvl2pPr marL="228578" indent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sz="1500" b="0" i="0" u="none" cap="none">
                <a:solidFill>
                  <a:srgbClr val="000000"/>
                </a:solidFill>
                <a:latin typeface="+mn-lt"/>
              </a:defRPr>
            </a:lvl2pPr>
            <a:lvl3pPr marL="685732" indent="-228578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500" b="0" i="0" u="none" cap="none">
                <a:solidFill>
                  <a:srgbClr val="000000"/>
                </a:solidFill>
                <a:latin typeface="+mn-lt"/>
              </a:defRPr>
            </a:lvl3pPr>
            <a:lvl4pPr marL="914309" indent="-228578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500" b="0" i="0" u="none" cap="none">
                <a:solidFill>
                  <a:srgbClr val="000000"/>
                </a:solidFill>
                <a:latin typeface="+mn-lt"/>
              </a:defRPr>
            </a:lvl4pPr>
            <a:lvl5pPr marL="1142886" indent="-228578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500" b="0" i="0" u="none" cap="none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17" name="Plassholder for tekst 7">
            <a:extLst>
              <a:ext uri="{FF2B5EF4-FFF2-40B4-BE49-F238E27FC236}">
                <a16:creationId xmlns:a16="http://schemas.microsoft.com/office/drawing/2014/main" id="{BB298393-900F-F0FA-10B6-B51F939D6C4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2139" y="1746254"/>
            <a:ext cx="3048198" cy="6412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ts val="252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sz="2100" b="0" i="0" u="none" cap="none">
                <a:solidFill>
                  <a:srgbClr val="7800F0"/>
                </a:solidFill>
                <a:latin typeface="Maison Neue Bold" panose="02000000000000000000" pitchFamily="50" charset="0"/>
              </a:defRPr>
            </a:lvl1pPr>
            <a:lvl2pPr marL="228578" indent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sz="1500" b="0" i="0" u="none" cap="none">
                <a:solidFill>
                  <a:srgbClr val="000000"/>
                </a:solidFill>
                <a:latin typeface="+mn-lt"/>
              </a:defRPr>
            </a:lvl2pPr>
            <a:lvl3pPr marL="685732" indent="-228578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500" b="0" i="0" u="none" cap="none">
                <a:solidFill>
                  <a:srgbClr val="000000"/>
                </a:solidFill>
                <a:latin typeface="+mn-lt"/>
              </a:defRPr>
            </a:lvl3pPr>
            <a:lvl4pPr marL="914309" indent="-228578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500" b="0" i="0" u="none" cap="none">
                <a:solidFill>
                  <a:srgbClr val="000000"/>
                </a:solidFill>
                <a:latin typeface="+mn-lt"/>
              </a:defRPr>
            </a:lvl4pPr>
            <a:lvl5pPr marL="1142886" indent="-228578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500" b="0" i="0" u="none" cap="none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GB"/>
              <a:t>Heading</a:t>
            </a:r>
            <a:endParaRPr lang="en-GB" dirty="0"/>
          </a:p>
        </p:txBody>
      </p:sp>
      <p:sp>
        <p:nvSpPr>
          <p:cNvPr id="22" name="Plassholder for tekst 7">
            <a:extLst>
              <a:ext uri="{FF2B5EF4-FFF2-40B4-BE49-F238E27FC236}">
                <a16:creationId xmlns:a16="http://schemas.microsoft.com/office/drawing/2014/main" id="{D0481030-A7B8-CFFB-ABF6-76BFE49C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869" y="2771815"/>
            <a:ext cx="3048198" cy="286698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sz="1250" b="0" i="0" u="none" cap="none">
                <a:solidFill>
                  <a:srgbClr val="000000"/>
                </a:solidFill>
                <a:latin typeface="+mn-lt"/>
              </a:defRPr>
            </a:lvl1pPr>
            <a:lvl2pPr marL="228578" indent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sz="1500" b="0" i="0" u="none" cap="none">
                <a:solidFill>
                  <a:srgbClr val="000000"/>
                </a:solidFill>
                <a:latin typeface="+mn-lt"/>
              </a:defRPr>
            </a:lvl2pPr>
            <a:lvl3pPr marL="685732" indent="-228578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500" b="0" i="0" u="none" cap="none">
                <a:solidFill>
                  <a:srgbClr val="000000"/>
                </a:solidFill>
                <a:latin typeface="+mn-lt"/>
              </a:defRPr>
            </a:lvl3pPr>
            <a:lvl4pPr marL="914309" indent="-228578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500" b="0" i="0" u="none" cap="none">
                <a:solidFill>
                  <a:srgbClr val="000000"/>
                </a:solidFill>
                <a:latin typeface="+mn-lt"/>
              </a:defRPr>
            </a:lvl4pPr>
            <a:lvl5pPr marL="1142886" indent="-228578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500" b="0" i="0" u="none" cap="none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24" name="Plassholder for tekst 7">
            <a:extLst>
              <a:ext uri="{FF2B5EF4-FFF2-40B4-BE49-F238E27FC236}">
                <a16:creationId xmlns:a16="http://schemas.microsoft.com/office/drawing/2014/main" id="{C7F60A1C-FFAB-3EDD-CAC4-9A7A44277F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869" y="1746254"/>
            <a:ext cx="3048198" cy="6412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ts val="252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sz="2100" b="0" i="0" u="none" cap="none">
                <a:solidFill>
                  <a:srgbClr val="7800F0"/>
                </a:solidFill>
                <a:latin typeface="Maison Neue Bold" panose="02000000000000000000" pitchFamily="50" charset="0"/>
              </a:defRPr>
            </a:lvl1pPr>
            <a:lvl2pPr marL="228578" indent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sz="1500" b="0" i="0" u="none" cap="none">
                <a:solidFill>
                  <a:srgbClr val="000000"/>
                </a:solidFill>
                <a:latin typeface="+mn-lt"/>
              </a:defRPr>
            </a:lvl2pPr>
            <a:lvl3pPr marL="685732" indent="-228578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500" b="0" i="0" u="none" cap="none">
                <a:solidFill>
                  <a:srgbClr val="000000"/>
                </a:solidFill>
                <a:latin typeface="+mn-lt"/>
              </a:defRPr>
            </a:lvl3pPr>
            <a:lvl4pPr marL="914309" indent="-228578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500" b="0" i="0" u="none" cap="none">
                <a:solidFill>
                  <a:srgbClr val="000000"/>
                </a:solidFill>
                <a:latin typeface="+mn-lt"/>
              </a:defRPr>
            </a:lvl4pPr>
            <a:lvl5pPr marL="1142886" indent="-228578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500" b="0" i="0" u="none" cap="none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GB"/>
              <a:t>Heading</a:t>
            </a:r>
            <a:endParaRPr lang="en-GB" dirty="0"/>
          </a:p>
        </p:txBody>
      </p:sp>
      <p:sp>
        <p:nvSpPr>
          <p:cNvPr id="27" name="Plassholder for tekst 7">
            <a:extLst>
              <a:ext uri="{FF2B5EF4-FFF2-40B4-BE49-F238E27FC236}">
                <a16:creationId xmlns:a16="http://schemas.microsoft.com/office/drawing/2014/main" id="{E638933F-F53C-EB45-1013-D78DFF74AA0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0369" y="2771815"/>
            <a:ext cx="3048198" cy="286698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sz="1250" b="0" i="0" u="none" cap="none">
                <a:solidFill>
                  <a:srgbClr val="000000"/>
                </a:solidFill>
                <a:latin typeface="+mn-lt"/>
              </a:defRPr>
            </a:lvl1pPr>
            <a:lvl2pPr marL="228578" indent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sz="1500" b="0" i="0" u="none" cap="none">
                <a:solidFill>
                  <a:srgbClr val="000000"/>
                </a:solidFill>
                <a:latin typeface="+mn-lt"/>
              </a:defRPr>
            </a:lvl2pPr>
            <a:lvl3pPr marL="685732" indent="-228578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500" b="0" i="0" u="none" cap="none">
                <a:solidFill>
                  <a:srgbClr val="000000"/>
                </a:solidFill>
                <a:latin typeface="+mn-lt"/>
              </a:defRPr>
            </a:lvl3pPr>
            <a:lvl4pPr marL="914309" indent="-228578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500" b="0" i="0" u="none" cap="none">
                <a:solidFill>
                  <a:srgbClr val="000000"/>
                </a:solidFill>
                <a:latin typeface="+mn-lt"/>
              </a:defRPr>
            </a:lvl4pPr>
            <a:lvl5pPr marL="1142886" indent="-228578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500" b="0" i="0" u="none" cap="none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29" name="Plassholder for tekst 7">
            <a:extLst>
              <a:ext uri="{FF2B5EF4-FFF2-40B4-BE49-F238E27FC236}">
                <a16:creationId xmlns:a16="http://schemas.microsoft.com/office/drawing/2014/main" id="{7F7D6B32-4E74-D854-D0E2-BF25D5D0C68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369" y="1746254"/>
            <a:ext cx="3048198" cy="6412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ts val="252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sz="2100" b="0" i="0" u="none" cap="none">
                <a:solidFill>
                  <a:srgbClr val="7800F0"/>
                </a:solidFill>
                <a:latin typeface="Maison Neue Bold" panose="02000000000000000000" pitchFamily="50" charset="0"/>
              </a:defRPr>
            </a:lvl1pPr>
            <a:lvl2pPr marL="228578" indent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sz="1500" b="0" i="0" u="none" cap="none">
                <a:solidFill>
                  <a:srgbClr val="000000"/>
                </a:solidFill>
                <a:latin typeface="+mn-lt"/>
              </a:defRPr>
            </a:lvl2pPr>
            <a:lvl3pPr marL="685732" indent="-228578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500" b="0" i="0" u="none" cap="none">
                <a:solidFill>
                  <a:srgbClr val="000000"/>
                </a:solidFill>
                <a:latin typeface="+mn-lt"/>
              </a:defRPr>
            </a:lvl3pPr>
            <a:lvl4pPr marL="914309" indent="-228578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500" b="0" i="0" u="none" cap="none">
                <a:solidFill>
                  <a:srgbClr val="000000"/>
                </a:solidFill>
                <a:latin typeface="+mn-lt"/>
              </a:defRPr>
            </a:lvl4pPr>
            <a:lvl5pPr marL="1142886" indent="-228578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500" b="0" i="0" u="none" cap="none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GB"/>
              <a:t>Heading</a:t>
            </a:r>
            <a:endParaRPr lang="en-GB" dirty="0"/>
          </a:p>
        </p:txBody>
      </p:sp>
      <p:sp>
        <p:nvSpPr>
          <p:cNvPr id="5" name="Plassholder for bunntekst 5">
            <a:extLst>
              <a:ext uri="{FF2B5EF4-FFF2-40B4-BE49-F238E27FC236}">
                <a16:creationId xmlns:a16="http://schemas.microsoft.com/office/drawing/2014/main" id="{2BE8A68F-8C2A-83D4-85DC-15C4F020E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4026" y="6327500"/>
            <a:ext cx="5063949" cy="153889"/>
          </a:xfrm>
        </p:spPr>
        <p:txBody>
          <a:bodyPr lIns="0" tIns="0" rIns="0" bIns="0"/>
          <a:lstStyle/>
          <a:p>
            <a:r>
              <a:rPr lang="en-GB"/>
              <a:t>Name of unit / faculty / department / presentation</a:t>
            </a:r>
            <a:endParaRPr lang="en-GB" dirty="0"/>
          </a:p>
        </p:txBody>
      </p:sp>
      <p:sp>
        <p:nvSpPr>
          <p:cNvPr id="12" name="Plassholder for tekst 6">
            <a:extLst>
              <a:ext uri="{FF2B5EF4-FFF2-40B4-BE49-F238E27FC236}">
                <a16:creationId xmlns:a16="http://schemas.microsoft.com/office/drawing/2014/main" id="{A09AF0C2-5D04-FAF6-1366-310CCC3A79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2139" y="2590106"/>
            <a:ext cx="3048198" cy="19050"/>
          </a:xfrm>
          <a:prstGeom prst="rect">
            <a:avLst/>
          </a:prstGeom>
          <a:solidFill>
            <a:schemeClr val="accent6"/>
          </a:solidFill>
        </p:spPr>
        <p:txBody>
          <a:bodyPr lIns="91440" tIns="45720" rIns="91440" bIns="45720"/>
          <a:lstStyle>
            <a:lvl1pPr marL="0" indent="0">
              <a:buNone/>
              <a:defRPr sz="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28577" indent="0">
              <a:buNone/>
              <a:defRPr sz="100"/>
            </a:lvl2pPr>
            <a:lvl3pPr marL="457154" indent="0">
              <a:buNone/>
              <a:defRPr sz="100"/>
            </a:lvl3pPr>
            <a:lvl4pPr marL="685731" indent="0">
              <a:buNone/>
              <a:defRPr sz="100"/>
            </a:lvl4pPr>
            <a:lvl5pPr marL="914309" indent="0">
              <a:buNone/>
              <a:defRPr sz="100"/>
            </a:lvl5pPr>
          </a:lstStyle>
          <a:p>
            <a:pPr lvl="0"/>
            <a:r>
              <a:rPr lang="en-GB"/>
              <a:t> </a:t>
            </a:r>
            <a:endParaRPr lang="en-GB" dirty="0"/>
          </a:p>
        </p:txBody>
      </p:sp>
      <p:sp>
        <p:nvSpPr>
          <p:cNvPr id="15" name="Plassholder for tekst 6">
            <a:extLst>
              <a:ext uri="{FF2B5EF4-FFF2-40B4-BE49-F238E27FC236}">
                <a16:creationId xmlns:a16="http://schemas.microsoft.com/office/drawing/2014/main" id="{7EFE1079-4D2E-EC56-3B48-AFFCDEBA3FD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869" y="2590106"/>
            <a:ext cx="3048198" cy="19050"/>
          </a:xfrm>
          <a:prstGeom prst="rect">
            <a:avLst/>
          </a:prstGeom>
          <a:solidFill>
            <a:srgbClr val="FF6202"/>
          </a:solidFill>
        </p:spPr>
        <p:txBody>
          <a:bodyPr lIns="91440" tIns="45720" rIns="91440" bIns="45720"/>
          <a:lstStyle>
            <a:lvl1pPr marL="0" indent="0">
              <a:buNone/>
              <a:defRPr sz="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28577" indent="0">
              <a:buNone/>
              <a:defRPr sz="100"/>
            </a:lvl2pPr>
            <a:lvl3pPr marL="457154" indent="0">
              <a:buNone/>
              <a:defRPr sz="100"/>
            </a:lvl3pPr>
            <a:lvl4pPr marL="685731" indent="0">
              <a:buNone/>
              <a:defRPr sz="100"/>
            </a:lvl4pPr>
            <a:lvl5pPr marL="914309" indent="0">
              <a:buNone/>
              <a:defRPr sz="100"/>
            </a:lvl5pPr>
          </a:lstStyle>
          <a:p>
            <a:pPr lvl="0"/>
            <a:r>
              <a:rPr lang="en-GB"/>
              <a:t> </a:t>
            </a:r>
            <a:endParaRPr lang="en-GB" dirty="0"/>
          </a:p>
        </p:txBody>
      </p:sp>
      <p:sp>
        <p:nvSpPr>
          <p:cNvPr id="19" name="Plassholder for tekst 6">
            <a:extLst>
              <a:ext uri="{FF2B5EF4-FFF2-40B4-BE49-F238E27FC236}">
                <a16:creationId xmlns:a16="http://schemas.microsoft.com/office/drawing/2014/main" id="{432A862F-E549-D9F6-AF07-40BAE1A3413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0369" y="2590106"/>
            <a:ext cx="3048198" cy="19050"/>
          </a:xfrm>
          <a:prstGeom prst="rect">
            <a:avLst/>
          </a:prstGeom>
          <a:solidFill>
            <a:schemeClr val="dk2"/>
          </a:solidFill>
        </p:spPr>
        <p:txBody>
          <a:bodyPr lIns="91440" tIns="45720" rIns="91440" bIns="45720"/>
          <a:lstStyle>
            <a:lvl1pPr marL="0" indent="0">
              <a:buNone/>
              <a:defRPr sz="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28577" indent="0">
              <a:buNone/>
              <a:defRPr sz="100"/>
            </a:lvl2pPr>
            <a:lvl3pPr marL="457154" indent="0">
              <a:buNone/>
              <a:defRPr sz="100"/>
            </a:lvl3pPr>
            <a:lvl4pPr marL="685731" indent="0">
              <a:buNone/>
              <a:defRPr sz="100"/>
            </a:lvl4pPr>
            <a:lvl5pPr marL="914309" indent="0">
              <a:buNone/>
              <a:defRPr sz="100"/>
            </a:lvl5pPr>
          </a:lstStyle>
          <a:p>
            <a:pPr lvl="0"/>
            <a:r>
              <a:rPr lang="en-GB"/>
              <a:t>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75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65B2ACF1-FF09-CADB-2BF2-42447766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609" y="506268"/>
            <a:ext cx="9145738" cy="107721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GB"/>
              <a:t>Click to add a title</a:t>
            </a:r>
            <a:endParaRPr lang="en-GB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4AABBF2-CF9F-F018-E522-F2044C4F7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609" y="2034988"/>
            <a:ext cx="9145739" cy="37761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Andre nivå</a:t>
            </a:r>
          </a:p>
          <a:p>
            <a:pPr lvl="2"/>
            <a:r>
              <a:rPr lang="en-GB"/>
              <a:t>Tredje nivå</a:t>
            </a:r>
          </a:p>
          <a:p>
            <a:pPr lvl="3"/>
            <a:r>
              <a:rPr lang="en-GB"/>
              <a:t>Fjerde nivå</a:t>
            </a:r>
          </a:p>
          <a:p>
            <a:pPr lvl="4"/>
            <a:r>
              <a:rPr lang="en-GB"/>
              <a:t>Femte nivå</a:t>
            </a:r>
            <a:endParaRPr lang="en-GB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3FF67F4-FE10-ACFC-ADDA-335A7B6E4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-105292"/>
            <a:ext cx="2743200" cy="1538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lnSpc>
                <a:spcPct val="100000"/>
              </a:lnSpc>
              <a:defRPr sz="100">
                <a:solidFill>
                  <a:schemeClr val="dk1"/>
                </a:solidFill>
              </a:defRPr>
            </a:lvl1pPr>
          </a:lstStyle>
          <a:p>
            <a:fld id="{677D2BBB-91DB-4037-B042-D0463FECDECE}" type="datetime1">
              <a:rPr lang="en-GB" smtClean="0"/>
              <a:t>12/11/2023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2896FC8-091B-2CD0-2C3C-E0FBA6C06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64026" y="6327500"/>
            <a:ext cx="5063949" cy="1538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chemeClr val="dk1"/>
                </a:solidFill>
              </a:defRPr>
            </a:lvl1pPr>
          </a:lstStyle>
          <a:p>
            <a:r>
              <a:rPr lang="en-GB"/>
              <a:t>Name of unit / faculty / department / presentation</a:t>
            </a:r>
            <a:endParaRPr lang="en-GB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D6A1866-597C-67FF-F7CE-09CFFEF8C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96189" y="6327500"/>
            <a:ext cx="1223303" cy="1538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lnSpc>
                <a:spcPts val="1200"/>
              </a:lnSpc>
              <a:defRPr sz="1000">
                <a:solidFill>
                  <a:schemeClr val="dk1"/>
                </a:solidFill>
              </a:defRPr>
            </a:lvl1pPr>
          </a:lstStyle>
          <a:p>
            <a:fld id="{47CD8151-C4D7-4C88-B1BA-29C2945422F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lastID" hidden="1">
            <a:extLst>
              <a:ext uri="{FF2B5EF4-FFF2-40B4-BE49-F238E27FC236}">
                <a16:creationId xmlns:a16="http://schemas.microsoft.com/office/drawing/2014/main" id="{10460A54-0FF6-F956-6950-FA866AE9EDFA}"/>
              </a:ext>
            </a:extLst>
          </p:cNvPr>
          <p:cNvSpPr/>
          <p:nvPr userDrawn="1"/>
        </p:nvSpPr>
        <p:spPr>
          <a:xfrm>
            <a:off x="670561" y="-731520"/>
            <a:ext cx="1260137" cy="290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/>
              <a:t>sisteside2</a:t>
            </a:r>
            <a:endParaRPr lang="en-GB" sz="3600" dirty="0"/>
          </a:p>
        </p:txBody>
      </p:sp>
      <p:pic>
        <p:nvPicPr>
          <p:cNvPr id="10" name="Grafikk 9">
            <a:extLst>
              <a:ext uri="{FF2B5EF4-FFF2-40B4-BE49-F238E27FC236}">
                <a16:creationId xmlns:a16="http://schemas.microsoft.com/office/drawing/2014/main" id="{5C43F2A0-F65E-EF1E-7FDD-8E69424858C3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71609" y="6131820"/>
            <a:ext cx="1793538" cy="31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71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704" r:id="rId24"/>
    <p:sldLayoutId id="2147483705" r:id="rId25"/>
    <p:sldLayoutId id="2147483706" r:id="rId26"/>
    <p:sldLayoutId id="2147483707" r:id="rId27"/>
    <p:sldLayoutId id="2147483708" r:id="rId28"/>
    <p:sldLayoutId id="2147483709" r:id="rId29"/>
  </p:sldLayoutIdLst>
  <p:hf hdr="0" ftr="0" dt="0"/>
  <p:txStyles>
    <p:titleStyle>
      <a:lvl1pPr algn="l" defTabSz="914310" rtl="0" eaLnBrk="1" latinLnBrk="0" hangingPunct="1">
        <a:lnSpc>
          <a:spcPts val="42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10" rtl="0" eaLnBrk="1" latinLnBrk="0" hangingPunct="1">
        <a:lnSpc>
          <a:spcPts val="2660"/>
        </a:lnSpc>
        <a:spcBef>
          <a:spcPts val="2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indent="-228578" algn="l" defTabSz="914310" rtl="0" eaLnBrk="1" latinLnBrk="0" hangingPunct="1">
        <a:lnSpc>
          <a:spcPts val="266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indent="-228578" algn="l" defTabSz="914310" rtl="0" eaLnBrk="1" latinLnBrk="0" hangingPunct="1">
        <a:lnSpc>
          <a:spcPts val="266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09" indent="-228578" algn="l" defTabSz="914310" rtl="0" eaLnBrk="1" latinLnBrk="0" hangingPunct="1">
        <a:lnSpc>
          <a:spcPts val="266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2886" indent="-228578" algn="l" defTabSz="914310" rtl="0" eaLnBrk="1" latinLnBrk="0" hangingPunct="1">
        <a:lnSpc>
          <a:spcPts val="266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50" indent="-228578" algn="l" defTabSz="9143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2" indent="-228578" algn="l" defTabSz="9143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32A327A2-DD42-13B1-CA8E-57084C17E7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5A69D264-D39C-D8B0-3017-50A338AB7D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0E49B182-E402-A0F8-7813-671EB1B6B1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FDE013CC-95C0-173D-D851-B605EC66A5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IoT Assignment 3</a:t>
            </a:r>
          </a:p>
        </p:txBody>
      </p:sp>
      <p:sp>
        <p:nvSpPr>
          <p:cNvPr id="4" name="Undertittel 3">
            <a:extLst>
              <a:ext uri="{FF2B5EF4-FFF2-40B4-BE49-F238E27FC236}">
                <a16:creationId xmlns:a16="http://schemas.microsoft.com/office/drawing/2014/main" id="{0BA46FAF-672A-D322-BBB9-E57A06D9B2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Isak Skeie</a:t>
            </a:r>
          </a:p>
        </p:txBody>
      </p:sp>
      <p:sp>
        <p:nvSpPr>
          <p:cNvPr id="8" name="Plassholder for lysbildenummer 7">
            <a:extLst>
              <a:ext uri="{FF2B5EF4-FFF2-40B4-BE49-F238E27FC236}">
                <a16:creationId xmlns:a16="http://schemas.microsoft.com/office/drawing/2014/main" id="{533F9018-7916-FBFC-5731-A1624A2B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1797-DC0E-45BC-9A66-B1CCC5925A5F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91FE5200-ACE9-6740-0891-B8262CA6A2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448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2043-4374-0B52-BEB2-6C06599D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Security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F443A-757F-3217-B8C9-9E6F6F92B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injections</a:t>
            </a:r>
          </a:p>
          <a:p>
            <a:pPr lvl="1"/>
            <a:r>
              <a:rPr lang="en-US" dirty="0"/>
              <a:t>User access</a:t>
            </a:r>
          </a:p>
          <a:p>
            <a:pPr lvl="1"/>
            <a:r>
              <a:rPr lang="en-US" dirty="0"/>
              <a:t>Storage Procedures</a:t>
            </a:r>
          </a:p>
          <a:p>
            <a:r>
              <a:rPr lang="en-US" dirty="0"/>
              <a:t>Azure deployment</a:t>
            </a:r>
          </a:p>
          <a:p>
            <a:r>
              <a:rPr lang="en-US" dirty="0"/>
              <a:t>GDPR?</a:t>
            </a:r>
          </a:p>
          <a:p>
            <a:r>
              <a:rPr lang="en-US" dirty="0"/>
              <a:t>Flask server vulnerabilities?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962D6-DF9C-183E-CEDE-3D52870F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2FE6-349B-445E-B045-E9C07610F1EB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710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lysbildenummer 2">
            <a:extLst>
              <a:ext uri="{FF2B5EF4-FFF2-40B4-BE49-F238E27FC236}">
                <a16:creationId xmlns:a16="http://schemas.microsoft.com/office/drawing/2014/main" id="{B287CBA3-D815-F5B8-C275-F68AF385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1797-DC0E-45BC-9A66-B1CCC5925A5F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5DFAB08-AF7F-0668-F592-9BCDB55D82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480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9">
            <a:extLst>
              <a:ext uri="{FF2B5EF4-FFF2-40B4-BE49-F238E27FC236}">
                <a16:creationId xmlns:a16="http://schemas.microsoft.com/office/drawing/2014/main" id="{70B3F9DC-064C-E4DC-4A2C-E26B7AB222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8264669B-9655-8ABD-1638-B3CBA9BCD7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Undertittel 8">
            <a:extLst>
              <a:ext uri="{FF2B5EF4-FFF2-40B4-BE49-F238E27FC236}">
                <a16:creationId xmlns:a16="http://schemas.microsoft.com/office/drawing/2014/main" id="{B669FABA-BB84-AF3D-7EA0-01EED34CDD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DD71D4C-594E-DD53-4E60-5F0DFB21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1797-DC0E-45BC-9A66-B1CCC5925A5F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82E29ED3-E039-146F-D29E-0B54596BD9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39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F677D154-A52A-D144-CE8E-FECC0487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9B7D793B-16A0-16EE-BE68-5D89EDAE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1797-DC0E-45BC-9A66-B1CCC5925A5F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D13FE0F-32D1-6A92-1438-A1E7592F2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759" y="1706312"/>
            <a:ext cx="5653438" cy="3776663"/>
          </a:xfrm>
        </p:spPr>
      </p:pic>
    </p:spTree>
    <p:extLst>
      <p:ext uri="{BB962C8B-B14F-4D97-AF65-F5344CB8AC3E}">
        <p14:creationId xmlns:p14="http://schemas.microsoft.com/office/powerpoint/2010/main" val="215057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6C2FA-91CA-4C8B-2085-8AB8775B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4D9F2-9BF0-98B0-98ED-F5549C9AA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b="1" dirty="0"/>
              <a:t>Development tools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Visual Studio</a:t>
            </a:r>
          </a:p>
          <a:p>
            <a:r>
              <a:rPr lang="en-US" dirty="0"/>
              <a:t>Azure cloud service</a:t>
            </a:r>
          </a:p>
          <a:p>
            <a:r>
              <a:rPr lang="en-US" dirty="0"/>
              <a:t>SQL Server management tool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Platforms and frameworks</a:t>
            </a:r>
          </a:p>
          <a:p>
            <a:r>
              <a:rPr lang="en-US" dirty="0"/>
              <a:t>Python 3.11</a:t>
            </a:r>
          </a:p>
          <a:p>
            <a:r>
              <a:rPr lang="en-US" dirty="0" err="1"/>
              <a:t>.Net</a:t>
            </a:r>
            <a:r>
              <a:rPr lang="en-US" dirty="0"/>
              <a:t> 7.0</a:t>
            </a:r>
          </a:p>
          <a:p>
            <a:r>
              <a:rPr lang="en-US" dirty="0"/>
              <a:t>Flask, with REST API</a:t>
            </a:r>
          </a:p>
          <a:p>
            <a:r>
              <a:rPr lang="en-US" dirty="0" err="1"/>
              <a:t>Pyinstaller</a:t>
            </a:r>
            <a:endParaRPr lang="en-US" dirty="0"/>
          </a:p>
          <a:p>
            <a:r>
              <a:rPr lang="en-US" dirty="0"/>
              <a:t>Azure</a:t>
            </a:r>
          </a:p>
          <a:p>
            <a:r>
              <a:rPr lang="en-US" dirty="0"/>
              <a:t>SQL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771AC-8F3D-7E54-5AD9-B07A98A5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2FE6-349B-445E-B045-E9C07610F1EB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38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F677D154-A52A-D144-CE8E-FECC0487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Frequence</a:t>
            </a:r>
            <a:r>
              <a:rPr lang="en-GB" dirty="0"/>
              <a:t> analysis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9B7D793B-16A0-16EE-BE68-5D89EDAE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1797-DC0E-45BC-9A66-B1CCC5925A5F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26988C-F06E-E2C1-1643-7942AA7DB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240" y="1877047"/>
            <a:ext cx="5714749" cy="3744866"/>
          </a:xfrm>
          <a:prstGeom prst="rect">
            <a:avLst/>
          </a:prstGeom>
        </p:spPr>
      </p:pic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4C47628-2BC7-0F8A-6208-F637163ED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Real pole at -0.04545455</a:t>
            </a:r>
          </a:p>
          <a:p>
            <a:r>
              <a:rPr lang="en-GB" dirty="0"/>
              <a:t>Filter Parameterization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81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9CF8-A8C2-BDBA-CEA9-27E90F64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Heating System Simulation and Control	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2B2A2-2189-6BEF-332B-6007C387D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acceptable overshoot?</a:t>
            </a:r>
          </a:p>
          <a:p>
            <a:r>
              <a:rPr lang="en-US" dirty="0"/>
              <a:t>How big van U be? It reaches 8V</a:t>
            </a:r>
          </a:p>
          <a:p>
            <a:r>
              <a:rPr lang="en-US" dirty="0" err="1"/>
              <a:t>Kp</a:t>
            </a:r>
            <a:r>
              <a:rPr lang="en-US" dirty="0"/>
              <a:t> = 0.1</a:t>
            </a:r>
          </a:p>
          <a:p>
            <a:r>
              <a:rPr lang="en-US" dirty="0"/>
              <a:t>Ki = 0.01</a:t>
            </a:r>
          </a:p>
          <a:p>
            <a:r>
              <a:rPr lang="en-US" dirty="0"/>
              <a:t>Simulation of 200s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9511C-8B8D-C3C4-F00C-B8F1773F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2FE6-349B-445E-B045-E9C07610F1EB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F9CD51-0D9A-135F-470D-6B9EAF8FE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868" y="2126509"/>
            <a:ext cx="4912822" cy="368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9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4C30-6C9D-F960-73C6-4DB5AB2A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server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AF192-1E92-2AC2-ED8E-70351AE15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flask server</a:t>
            </a:r>
          </a:p>
          <a:p>
            <a:r>
              <a:rPr lang="en-US" dirty="0"/>
              <a:t>Retrieves Temperature and Setpoint</a:t>
            </a:r>
          </a:p>
          <a:p>
            <a:r>
              <a:rPr lang="en-US" dirty="0"/>
              <a:t>Can send the most recent data entry</a:t>
            </a:r>
          </a:p>
          <a:p>
            <a:r>
              <a:rPr lang="en-US" dirty="0"/>
              <a:t>From python to .exe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66667-BB41-26BE-64DF-85AE1387B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2FE6-349B-445E-B045-E9C07610F1EB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298256-D6D0-6706-9DD2-B31E70C45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318" y="2451038"/>
            <a:ext cx="5768975" cy="336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5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A6DA-6EA7-C62F-5A24-CD99FEE61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C1BCA-0887-BBDD-7726-E5F5DE134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in python</a:t>
            </a:r>
          </a:p>
          <a:p>
            <a:r>
              <a:rPr lang="en-US" dirty="0"/>
              <a:t>Built into .exe file</a:t>
            </a:r>
          </a:p>
          <a:p>
            <a:r>
              <a:rPr lang="en-US" dirty="0"/>
              <a:t>GET request from flask server</a:t>
            </a:r>
          </a:p>
          <a:p>
            <a:r>
              <a:rPr lang="en-US" dirty="0"/>
              <a:t>Sends to SQL through Storage procedure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F9B87-2F9E-C292-C717-9A667853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2FE6-349B-445E-B045-E9C07610F1EB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C14CBC-1C42-B1BE-947B-7754CDD18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529" y="1132653"/>
            <a:ext cx="5472263" cy="459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70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2E6D-6718-5BF8-D9C7-0553E97C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monitoring Website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DC83F-56F3-8A9D-9277-3FF2A5396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on Blazer framework with </a:t>
            </a:r>
            <a:r>
              <a:rPr lang="en-US" dirty="0" err="1"/>
              <a:t>.Net</a:t>
            </a:r>
            <a:r>
              <a:rPr lang="en-US" dirty="0"/>
              <a:t> 7.0</a:t>
            </a:r>
          </a:p>
          <a:p>
            <a:r>
              <a:rPr lang="en-US" dirty="0"/>
              <a:t>SQL connection through Entity framework</a:t>
            </a:r>
          </a:p>
          <a:p>
            <a:r>
              <a:rPr lang="en-US" dirty="0"/>
              <a:t>Shows temperature stats and 40 latest entry in a table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4B657-F745-A482-1870-11E16E3B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2FE6-349B-445E-B045-E9C07610F1EB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0AF6A9-E1CE-3676-0086-2865C770A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163" y="2718261"/>
            <a:ext cx="4820232" cy="325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3342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-tema">
  <a:themeElements>
    <a:clrScheme name="Office">
      <a:dk1>
        <a:srgbClr val="000000"/>
      </a:dk1>
      <a:lt1>
        <a:srgbClr val="FFFFFF"/>
      </a:lt1>
      <a:dk2>
        <a:srgbClr val="2F0B63"/>
      </a:dk2>
      <a:lt2>
        <a:srgbClr val="CDB9FC"/>
      </a:lt2>
      <a:accent1>
        <a:srgbClr val="7800F0"/>
      </a:accent1>
      <a:accent2>
        <a:srgbClr val="FF6202"/>
      </a:accent2>
      <a:accent3>
        <a:srgbClr val="2F0B63"/>
      </a:accent3>
      <a:accent4>
        <a:srgbClr val="EF7DBB"/>
      </a:accent4>
      <a:accent5>
        <a:srgbClr val="9359EF"/>
      </a:accent5>
      <a:accent6>
        <a:srgbClr val="CFFF1F"/>
      </a:accent6>
      <a:hlink>
        <a:srgbClr val="2F0B63"/>
      </a:hlink>
      <a:folHlink>
        <a:srgbClr val="2F0B63"/>
      </a:folHlink>
    </a:clrScheme>
    <a:fontScheme name="Egendefinert 48">
      <a:majorFont>
        <a:latin typeface="Maison Neue Demi"/>
        <a:ea typeface=""/>
        <a:cs typeface=""/>
      </a:majorFont>
      <a:minorFont>
        <a:latin typeface="Maison Neue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Custom Color 1">
      <a:srgbClr val="7800F0"/>
    </a:custClr>
    <a:custClr name="Custom Color 2">
      <a:srgbClr val="9359EF"/>
    </a:custClr>
    <a:custClr name="Custom Color 3">
      <a:srgbClr val="CDB9FC"/>
    </a:custClr>
    <a:custClr name="Custom Color 4">
      <a:srgbClr val="FF6202"/>
    </a:custClr>
    <a:custClr name="Custom Color 5">
      <a:srgbClr val="FFD9B1"/>
    </a:custClr>
    <a:custClr name="Custom Color 6">
      <a:srgbClr val="FFEBD3"/>
    </a:custClr>
    <a:custClr name="Custom Color 7">
      <a:srgbClr val="FFF5EE"/>
    </a:custClr>
    <a:custClr name="Custom Color 8">
      <a:srgbClr val="2F0B63"/>
    </a:custClr>
    <a:custClr name="Custom Color 9">
      <a:srgbClr val="9595F9"/>
    </a:custClr>
    <a:custClr name="Custom Color 10">
      <a:srgbClr val="DAD9FF"/>
    </a:custClr>
    <a:custClr name="Custom Color 11">
      <a:srgbClr val="EF7DBB"/>
    </a:custClr>
    <a:custClr name="Custom Color 12">
      <a:srgbClr val="FFCCED"/>
    </a:custClr>
    <a:custClr name="Custom Color 13">
      <a:srgbClr val="CFFF1F"/>
    </a:custClr>
    <a:custClr name="Custom Color 14">
      <a:srgbClr val="E4FF7D"/>
    </a:custClr>
  </a:custClrLst>
  <a:extLst>
    <a:ext uri="{05A4C25C-085E-4340-85A3-A5531E510DB2}">
      <thm15:themeFamily xmlns:thm15="http://schemas.microsoft.com/office/thememl/2012/main" name="USN_PPT_ENG.potx" id="{0D8CB581-1DD0-4AEC-960D-1FB4CB030578}" vid="{010A1D1F-CEC4-41C7-A359-F184F6128DC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Custom Color 1">
      <a:srgbClr val="7800F0"/>
    </a:custClr>
    <a:custClr name="Custom Color 2">
      <a:srgbClr val="9359EF"/>
    </a:custClr>
    <a:custClr name="Custom Color 3">
      <a:srgbClr val="CDB9FC"/>
    </a:custClr>
    <a:custClr name="Custom Color 4">
      <a:srgbClr val="FF6202"/>
    </a:custClr>
    <a:custClr name="Custom Color 5">
      <a:srgbClr val="FFD9B1"/>
    </a:custClr>
    <a:custClr name="Custom Color 6">
      <a:srgbClr val="FFEBD3"/>
    </a:custClr>
    <a:custClr name="Custom Color 7">
      <a:srgbClr val="FFF5EE"/>
    </a:custClr>
    <a:custClr name="Custom Color 8">
      <a:srgbClr val="2F0B63"/>
    </a:custClr>
    <a:custClr name="Custom Color 9">
      <a:srgbClr val="9595F9"/>
    </a:custClr>
    <a:custClr name="Custom Color 10">
      <a:srgbClr val="DAD9FF"/>
    </a:custClr>
    <a:custClr name="Custom Color 11">
      <a:srgbClr val="EF7DBB"/>
    </a:custClr>
    <a:custClr name="Custom Color 12">
      <a:srgbClr val="FFCCED"/>
    </a:custClr>
    <a:custClr name="Custom Color 13">
      <a:srgbClr val="CFFF1F"/>
    </a:custClr>
    <a:custClr name="Custom Color 14">
      <a:srgbClr val="E4FF7D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647F4A8591BAE4887390828C908A139" ma:contentTypeVersion="2" ma:contentTypeDescription="Opprett et nytt dokument." ma:contentTypeScope="" ma:versionID="bbeda0c98333d91e5416aeed45eacae0">
  <xsd:schema xmlns:xsd="http://www.w3.org/2001/XMLSchema" xmlns:xs="http://www.w3.org/2001/XMLSchema" xmlns:p="http://schemas.microsoft.com/office/2006/metadata/properties" xmlns:ns2="ba724629-541d-4b0f-b720-c63cf8c70e8a" targetNamespace="http://schemas.microsoft.com/office/2006/metadata/properties" ma:root="true" ma:fieldsID="dce8645e9a2086dca2092c5ea6134e54" ns2:_="">
    <xsd:import namespace="ba724629-541d-4b0f-b720-c63cf8c70e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724629-541d-4b0f-b720-c63cf8c70e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8DCD5B-97AC-4F76-A1B0-9FECFE0498A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F02B9FD-56AA-4787-8FCD-901C81ADC5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C48718-3F70-494F-8CC0-A686B5C993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724629-541d-4b0f-b720-c63cf8c70e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USN-mal engelsk</Template>
  <TotalTime>51</TotalTime>
  <Words>182</Words>
  <Application>Microsoft Office PowerPoint</Application>
  <PresentationFormat>Widescreen</PresentationFormat>
  <Paragraphs>63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ITC Clearface Pro</vt:lpstr>
      <vt:lpstr>Maison Neue Bold</vt:lpstr>
      <vt:lpstr>Maison Neue Book</vt:lpstr>
      <vt:lpstr>Maison Neue Demi</vt:lpstr>
      <vt:lpstr>1_Office-tema</vt:lpstr>
      <vt:lpstr>IoT Assignment 3</vt:lpstr>
      <vt:lpstr>PowerPoint Presentation</vt:lpstr>
      <vt:lpstr>Project Overview</vt:lpstr>
      <vt:lpstr>Development tools </vt:lpstr>
      <vt:lpstr>Frequence analysis</vt:lpstr>
      <vt:lpstr>Heating System Simulation and Control  </vt:lpstr>
      <vt:lpstr>Flask server </vt:lpstr>
      <vt:lpstr>Database Application</vt:lpstr>
      <vt:lpstr>Data monitoring Website  </vt:lpstr>
      <vt:lpstr>Cyber Security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Assignment 3</dc:title>
  <dc:creator>Isak Skeie</dc:creator>
  <cp:lastModifiedBy>Isak Skeie</cp:lastModifiedBy>
  <cp:revision>2</cp:revision>
  <dcterms:created xsi:type="dcterms:W3CDTF">2023-11-12T15:39:12Z</dcterms:created>
  <dcterms:modified xsi:type="dcterms:W3CDTF">2023-11-12T16:30:27Z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0x0101008647F4A8591BAE4887390828C908A139</vt:lpwstr>
  </property>
</Properties>
</file>