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Ex1.xml" ContentType="application/vnd.ms-office.chartex+xml"/>
  <Override PartName="/ppt/charts/style3.xml" ContentType="application/vnd.ms-office.chartstyle+xml"/>
  <Override PartName="/ppt/charts/colors3.xml" ContentType="application/vnd.ms-office.chartcolorstyle+xml"/>
  <Override PartName="/ppt/charts/chart3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07E59B2-8961-491A-BF8B-80664E146B89}" v="5" dt="2022-03-10T20:56:10.12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>
        <p:scale>
          <a:sx n="100" d="100"/>
          <a:sy n="100" d="100"/>
        </p:scale>
        <p:origin x="930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sak Skeie" userId="b545303a-e3ee-4d7f-93bf-a975c877dbb8" providerId="ADAL" clId="{D07E59B2-8961-491A-BF8B-80664E146B89}"/>
    <pc:docChg chg="undo custSel modSld">
      <pc:chgData name="Isak Skeie" userId="b545303a-e3ee-4d7f-93bf-a975c877dbb8" providerId="ADAL" clId="{D07E59B2-8961-491A-BF8B-80664E146B89}" dt="2022-03-10T20:57:41.226" v="239" actId="167"/>
      <pc:docMkLst>
        <pc:docMk/>
      </pc:docMkLst>
      <pc:sldChg chg="addSp delSp modSp mod">
        <pc:chgData name="Isak Skeie" userId="b545303a-e3ee-4d7f-93bf-a975c877dbb8" providerId="ADAL" clId="{D07E59B2-8961-491A-BF8B-80664E146B89}" dt="2022-03-10T20:57:41.226" v="239" actId="167"/>
        <pc:sldMkLst>
          <pc:docMk/>
          <pc:sldMk cId="2286104438" sldId="256"/>
        </pc:sldMkLst>
        <pc:spChg chg="del mod">
          <ac:chgData name="Isak Skeie" userId="b545303a-e3ee-4d7f-93bf-a975c877dbb8" providerId="ADAL" clId="{D07E59B2-8961-491A-BF8B-80664E146B89}" dt="2022-03-10T20:57:34.374" v="238" actId="478"/>
          <ac:spMkLst>
            <pc:docMk/>
            <pc:sldMk cId="2286104438" sldId="256"/>
            <ac:spMk id="7" creationId="{2C1A93F5-B977-405A-B7EC-60A2CBC1247A}"/>
          </ac:spMkLst>
        </pc:spChg>
        <pc:spChg chg="mod">
          <ac:chgData name="Isak Skeie" userId="b545303a-e3ee-4d7f-93bf-a975c877dbb8" providerId="ADAL" clId="{D07E59B2-8961-491A-BF8B-80664E146B89}" dt="2022-03-10T20:51:27.312" v="140" actId="1076"/>
          <ac:spMkLst>
            <pc:docMk/>
            <pc:sldMk cId="2286104438" sldId="256"/>
            <ac:spMk id="56" creationId="{D84683C1-83B5-47EB-9D8A-629D1815551A}"/>
          </ac:spMkLst>
        </pc:spChg>
        <pc:spChg chg="mod">
          <ac:chgData name="Isak Skeie" userId="b545303a-e3ee-4d7f-93bf-a975c877dbb8" providerId="ADAL" clId="{D07E59B2-8961-491A-BF8B-80664E146B89}" dt="2022-03-10T20:51:27.312" v="140" actId="1076"/>
          <ac:spMkLst>
            <pc:docMk/>
            <pc:sldMk cId="2286104438" sldId="256"/>
            <ac:spMk id="57" creationId="{9B5DDF07-EF31-4772-9967-2D3EB01092B1}"/>
          </ac:spMkLst>
        </pc:spChg>
        <pc:spChg chg="mod">
          <ac:chgData name="Isak Skeie" userId="b545303a-e3ee-4d7f-93bf-a975c877dbb8" providerId="ADAL" clId="{D07E59B2-8961-491A-BF8B-80664E146B89}" dt="2022-03-10T20:51:27.312" v="140" actId="1076"/>
          <ac:spMkLst>
            <pc:docMk/>
            <pc:sldMk cId="2286104438" sldId="256"/>
            <ac:spMk id="58" creationId="{4917E2A0-AC8C-4486-9CAB-A559E0C2107C}"/>
          </ac:spMkLst>
        </pc:spChg>
        <pc:spChg chg="mod">
          <ac:chgData name="Isak Skeie" userId="b545303a-e3ee-4d7f-93bf-a975c877dbb8" providerId="ADAL" clId="{D07E59B2-8961-491A-BF8B-80664E146B89}" dt="2022-03-10T20:51:27.312" v="140" actId="1076"/>
          <ac:spMkLst>
            <pc:docMk/>
            <pc:sldMk cId="2286104438" sldId="256"/>
            <ac:spMk id="59" creationId="{F91D73CF-5E94-4C55-8237-9D82C31BE078}"/>
          </ac:spMkLst>
        </pc:spChg>
        <pc:spChg chg="mod">
          <ac:chgData name="Isak Skeie" userId="b545303a-e3ee-4d7f-93bf-a975c877dbb8" providerId="ADAL" clId="{D07E59B2-8961-491A-BF8B-80664E146B89}" dt="2022-03-10T20:51:27.312" v="140" actId="1076"/>
          <ac:spMkLst>
            <pc:docMk/>
            <pc:sldMk cId="2286104438" sldId="256"/>
            <ac:spMk id="60" creationId="{24439323-0761-4C3A-915B-8DF87D1E1149}"/>
          </ac:spMkLst>
        </pc:spChg>
        <pc:spChg chg="mod">
          <ac:chgData name="Isak Skeie" userId="b545303a-e3ee-4d7f-93bf-a975c877dbb8" providerId="ADAL" clId="{D07E59B2-8961-491A-BF8B-80664E146B89}" dt="2022-03-10T20:51:27.312" v="140" actId="1076"/>
          <ac:spMkLst>
            <pc:docMk/>
            <pc:sldMk cId="2286104438" sldId="256"/>
            <ac:spMk id="61" creationId="{39A75B73-3D0C-4079-AE66-7120ED42A6E8}"/>
          </ac:spMkLst>
        </pc:spChg>
        <pc:spChg chg="mod">
          <ac:chgData name="Isak Skeie" userId="b545303a-e3ee-4d7f-93bf-a975c877dbb8" providerId="ADAL" clId="{D07E59B2-8961-491A-BF8B-80664E146B89}" dt="2022-03-10T20:51:27.312" v="140" actId="1076"/>
          <ac:spMkLst>
            <pc:docMk/>
            <pc:sldMk cId="2286104438" sldId="256"/>
            <ac:spMk id="68" creationId="{919693E5-B5C0-4496-81E4-9ED83FE445E3}"/>
          </ac:spMkLst>
        </pc:spChg>
        <pc:spChg chg="add mod">
          <ac:chgData name="Isak Skeie" userId="b545303a-e3ee-4d7f-93bf-a975c877dbb8" providerId="ADAL" clId="{D07E59B2-8961-491A-BF8B-80664E146B89}" dt="2022-03-10T20:52:06.987" v="158" actId="1076"/>
          <ac:spMkLst>
            <pc:docMk/>
            <pc:sldMk cId="2286104438" sldId="256"/>
            <ac:spMk id="71" creationId="{E89157C8-2EAD-486A-A3BE-8E44A5CF1663}"/>
          </ac:spMkLst>
        </pc:spChg>
        <pc:spChg chg="add mod">
          <ac:chgData name="Isak Skeie" userId="b545303a-e3ee-4d7f-93bf-a975c877dbb8" providerId="ADAL" clId="{D07E59B2-8961-491A-BF8B-80664E146B89}" dt="2022-03-10T20:54:04.502" v="201" actId="1076"/>
          <ac:spMkLst>
            <pc:docMk/>
            <pc:sldMk cId="2286104438" sldId="256"/>
            <ac:spMk id="72" creationId="{C752F441-2C32-46D2-99D5-CEB9019DC8DD}"/>
          </ac:spMkLst>
        </pc:spChg>
        <pc:spChg chg="add mod ord">
          <ac:chgData name="Isak Skeie" userId="b545303a-e3ee-4d7f-93bf-a975c877dbb8" providerId="ADAL" clId="{D07E59B2-8961-491A-BF8B-80664E146B89}" dt="2022-03-10T20:57:11.046" v="235" actId="167"/>
          <ac:spMkLst>
            <pc:docMk/>
            <pc:sldMk cId="2286104438" sldId="256"/>
            <ac:spMk id="73" creationId="{429FD21D-1484-4245-8033-883D40541129}"/>
          </ac:spMkLst>
        </pc:spChg>
        <pc:spChg chg="add del mod">
          <ac:chgData name="Isak Skeie" userId="b545303a-e3ee-4d7f-93bf-a975c877dbb8" providerId="ADAL" clId="{D07E59B2-8961-491A-BF8B-80664E146B89}" dt="2022-03-10T20:55:32.670" v="216" actId="478"/>
          <ac:spMkLst>
            <pc:docMk/>
            <pc:sldMk cId="2286104438" sldId="256"/>
            <ac:spMk id="74" creationId="{B3697E12-D3D5-42EB-96F0-9634C5DB3525}"/>
          </ac:spMkLst>
        </pc:spChg>
        <pc:spChg chg="add mod ord">
          <ac:chgData name="Isak Skeie" userId="b545303a-e3ee-4d7f-93bf-a975c877dbb8" providerId="ADAL" clId="{D07E59B2-8961-491A-BF8B-80664E146B89}" dt="2022-03-10T20:57:17.671" v="236" actId="167"/>
          <ac:spMkLst>
            <pc:docMk/>
            <pc:sldMk cId="2286104438" sldId="256"/>
            <ac:spMk id="75" creationId="{9082B29F-22C3-4E20-8F0C-BCAE4D86E596}"/>
          </ac:spMkLst>
        </pc:spChg>
        <pc:spChg chg="add mod ord">
          <ac:chgData name="Isak Skeie" userId="b545303a-e3ee-4d7f-93bf-a975c877dbb8" providerId="ADAL" clId="{D07E59B2-8961-491A-BF8B-80664E146B89}" dt="2022-03-10T20:57:41.226" v="239" actId="167"/>
          <ac:spMkLst>
            <pc:docMk/>
            <pc:sldMk cId="2286104438" sldId="256"/>
            <ac:spMk id="76" creationId="{0AFFC490-48BF-48A6-9296-77954210A8DD}"/>
          </ac:spMkLst>
        </pc:spChg>
        <pc:spChg chg="add mod ord">
          <ac:chgData name="Isak Skeie" userId="b545303a-e3ee-4d7f-93bf-a975c877dbb8" providerId="ADAL" clId="{D07E59B2-8961-491A-BF8B-80664E146B89}" dt="2022-03-10T20:57:29.435" v="237" actId="167"/>
          <ac:spMkLst>
            <pc:docMk/>
            <pc:sldMk cId="2286104438" sldId="256"/>
            <ac:spMk id="77" creationId="{782F3331-24DB-4F3A-97F7-E993A3F36AF3}"/>
          </ac:spMkLst>
        </pc:spChg>
        <pc:graphicFrameChg chg="mod modGraphic">
          <ac:chgData name="Isak Skeie" userId="b545303a-e3ee-4d7f-93bf-a975c877dbb8" providerId="ADAL" clId="{D07E59B2-8961-491A-BF8B-80664E146B89}" dt="2022-03-10T20:53:06.523" v="169" actId="404"/>
          <ac:graphicFrameMkLst>
            <pc:docMk/>
            <pc:sldMk cId="2286104438" sldId="256"/>
            <ac:graphicFrameMk id="69" creationId="{19E51F92-B4BA-4C62-A3D3-30F3DB245BCA}"/>
          </ac:graphicFrameMkLst>
        </pc:graphicFrameChg>
        <pc:graphicFrameChg chg="add mod modGraphic">
          <ac:chgData name="Isak Skeie" userId="b545303a-e3ee-4d7f-93bf-a975c877dbb8" providerId="ADAL" clId="{D07E59B2-8961-491A-BF8B-80664E146B89}" dt="2022-03-10T20:53:31.236" v="176" actId="404"/>
          <ac:graphicFrameMkLst>
            <pc:docMk/>
            <pc:sldMk cId="2286104438" sldId="256"/>
            <ac:graphicFrameMk id="70" creationId="{FB21A523-2FCC-4E82-BE58-0087FE1402DC}"/>
          </ac:graphicFrameMkLst>
        </pc:graphicFrame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microsoft.com/office/2011/relationships/chartStyle" Target="style3.xml"/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44393551"/>
        <c:axId val="344392719"/>
      </c:lineChart>
      <c:catAx>
        <c:axId val="34439355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4392719"/>
        <c:crosses val="autoZero"/>
        <c:auto val="1"/>
        <c:lblAlgn val="ctr"/>
        <c:lblOffset val="100"/>
        <c:noMultiLvlLbl val="0"/>
      </c:catAx>
      <c:valAx>
        <c:axId val="34439271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439355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River Flow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641-476F-B1F5-B5A16A5588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44393551"/>
        <c:axId val="344392719"/>
      </c:lineChart>
      <c:catAx>
        <c:axId val="34439355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4392719"/>
        <c:crosses val="autoZero"/>
        <c:auto val="1"/>
        <c:lblAlgn val="ctr"/>
        <c:lblOffset val="100"/>
        <c:noMultiLvlLbl val="0"/>
      </c:catAx>
      <c:valAx>
        <c:axId val="34439271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439355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Wet</a:t>
            </a:r>
            <a:r>
              <a:rPr lang="en-US" baseline="0" dirty="0"/>
              <a:t> Wells Level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2FF-4E37-86A4-5786764C07B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2FF-4E37-86A4-5786764C07B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2FF-4E37-86A4-5786764C07B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96557487"/>
        <c:axId val="296559983"/>
      </c:lineChart>
      <c:catAx>
        <c:axId val="29655748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6559983"/>
        <c:crosses val="autoZero"/>
        <c:auto val="1"/>
        <c:lblAlgn val="ctr"/>
        <c:lblOffset val="100"/>
        <c:noMultiLvlLbl val="0"/>
      </c:catAx>
      <c:valAx>
        <c:axId val="2965599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655748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Sheet1!$A$2:$A$77</cx:f>
        <cx:lvl ptCount="76" formatCode="Standard">
          <cx:pt idx="0">1</cx:pt>
          <cx:pt idx="1">3</cx:pt>
          <cx:pt idx="2">3</cx:pt>
          <cx:pt idx="3">3</cx:pt>
          <cx:pt idx="4">5</cx:pt>
          <cx:pt idx="5">6</cx:pt>
          <cx:pt idx="6">6</cx:pt>
          <cx:pt idx="7">6</cx:pt>
          <cx:pt idx="8">7</cx:pt>
          <cx:pt idx="9">8</cx:pt>
          <cx:pt idx="10">8</cx:pt>
          <cx:pt idx="11">9</cx:pt>
          <cx:pt idx="12">9</cx:pt>
          <cx:pt idx="13">9</cx:pt>
          <cx:pt idx="14">9</cx:pt>
          <cx:pt idx="15">9</cx:pt>
          <cx:pt idx="16">10</cx:pt>
          <cx:pt idx="17">10</cx:pt>
          <cx:pt idx="18">10</cx:pt>
          <cx:pt idx="19">10</cx:pt>
          <cx:pt idx="20">10</cx:pt>
          <cx:pt idx="21">10</cx:pt>
          <cx:pt idx="22">11</cx:pt>
          <cx:pt idx="23">11</cx:pt>
          <cx:pt idx="24">11</cx:pt>
          <cx:pt idx="25">11</cx:pt>
          <cx:pt idx="26">11</cx:pt>
          <cx:pt idx="27">11</cx:pt>
          <cx:pt idx="28">12</cx:pt>
          <cx:pt idx="29">12</cx:pt>
          <cx:pt idx="30">12</cx:pt>
          <cx:pt idx="31">12</cx:pt>
          <cx:pt idx="32">12</cx:pt>
          <cx:pt idx="33">12</cx:pt>
          <cx:pt idx="34">13</cx:pt>
          <cx:pt idx="35">13</cx:pt>
          <cx:pt idx="36">13</cx:pt>
          <cx:pt idx="37">13</cx:pt>
          <cx:pt idx="38">13</cx:pt>
          <cx:pt idx="39">14</cx:pt>
          <cx:pt idx="40">14</cx:pt>
          <cx:pt idx="41">14</cx:pt>
          <cx:pt idx="42">14</cx:pt>
          <cx:pt idx="43">14</cx:pt>
          <cx:pt idx="44">14</cx:pt>
          <cx:pt idx="45">15</cx:pt>
          <cx:pt idx="46">15</cx:pt>
          <cx:pt idx="47">15</cx:pt>
          <cx:pt idx="48">15</cx:pt>
          <cx:pt idx="49">15</cx:pt>
          <cx:pt idx="50">15</cx:pt>
          <cx:pt idx="51">15</cx:pt>
          <cx:pt idx="52">15</cx:pt>
          <cx:pt idx="53">16</cx:pt>
          <cx:pt idx="54">16</cx:pt>
          <cx:pt idx="55">16</cx:pt>
          <cx:pt idx="56">16</cx:pt>
          <cx:pt idx="57">17</cx:pt>
          <cx:pt idx="58">17</cx:pt>
          <cx:pt idx="59">17</cx:pt>
          <cx:pt idx="60">17</cx:pt>
          <cx:pt idx="61">17</cx:pt>
          <cx:pt idx="62">17</cx:pt>
          <cx:pt idx="63">18</cx:pt>
          <cx:pt idx="64">18</cx:pt>
          <cx:pt idx="65">18</cx:pt>
          <cx:pt idx="66">18</cx:pt>
          <cx:pt idx="67">19</cx:pt>
          <cx:pt idx="68">19</cx:pt>
          <cx:pt idx="69">19</cx:pt>
          <cx:pt idx="70">20</cx:pt>
          <cx:pt idx="71">21</cx:pt>
          <cx:pt idx="72">22</cx:pt>
          <cx:pt idx="73">22</cx:pt>
          <cx:pt idx="74">24</cx:pt>
          <cx:pt idx="75">24</cx:pt>
        </cx:lvl>
      </cx:numDim>
    </cx:data>
  </cx:chartData>
  <cx:chart>
    <cx:title pos="t" align="ctr" overlay="0">
      <cx:tx>
        <cx:txData>
          <cx:v>PH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r>
            <a:rPr lang="en-US" sz="1862" b="0" i="0" u="none" strike="noStrike" baseline="0" dirty="0">
              <a:solidFill>
                <a:prstClr val="black">
                  <a:lumMod val="65000"/>
                  <a:lumOff val="35000"/>
                </a:prstClr>
              </a:solidFill>
              <a:latin typeface="Calibri" panose="020F0502020204030204"/>
            </a:rPr>
            <a:t>PH</a:t>
          </a:r>
        </a:p>
      </cx:txPr>
    </cx:title>
    <cx:plotArea>
      <cx:plotAreaRegion>
        <cx:series layoutId="clusteredColumn" uniqueId="{5F54F509-E6F7-4542-82FA-1CC94FFF735E}">
          <cx:tx>
            <cx:txData>
              <cx:f>Sheet1!$A$1</cx:f>
              <cx:v>Series1</cx:v>
            </cx:txData>
          </cx:tx>
          <cx:dataId val="0"/>
          <cx:layoutPr>
            <cx:binning intervalClosed="r"/>
          </cx:layoutPr>
        </cx:series>
      </cx:plotAreaRegion>
      <cx:axis id="0">
        <cx:catScaling gapWidth="0"/>
        <cx:tickLabels/>
      </cx:axis>
      <cx:axis id="1">
        <cx:valScaling/>
        <cx:majorGridlines/>
        <cx:tickLabels/>
      </cx:axis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0021D-0498-498D-9209-72DFE20806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2E0A4D-5CB3-4453-9277-926B9F0D92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54ACC9-0CE0-4F1D-A0ED-3F43FCE73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B282B-8D61-4614-8DA0-101B36F5698F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F3DA71-64DD-415F-BAA8-A5B3B4D8A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27A906-2875-48C7-BBE4-E4BFF134B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4F362-5060-41A6-8715-20182AC62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046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85E8E-419B-4617-B129-2ECBE1799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8BDF99-5C41-4B76-A9B0-08B9150D8E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5B3B72-100C-40A1-A76F-336852335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B282B-8D61-4614-8DA0-101B36F5698F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76F28E-D86B-470D-BDFE-5BEC53001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3DB6CA-BE1B-478D-9854-D0DD1F262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4F362-5060-41A6-8715-20182AC62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890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629801-C9D8-499A-95D2-7F0AF2E5EE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583701-2CF5-45F6-9677-5AEA089699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B998CA-337C-4591-87A0-90CAFC209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B282B-8D61-4614-8DA0-101B36F5698F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1BEDC5-B7AA-438A-99E9-21ECAF311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BA5AD2-7BE5-4424-B18B-AD3579BFD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4F362-5060-41A6-8715-20182AC62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203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B07EF-8826-4C69-BA42-CAB457B71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1DDCC-BE14-4DE4-95E5-B8A9E838C4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BE30CF-CB8B-42B9-A3D2-8E662A348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B282B-8D61-4614-8DA0-101B36F5698F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46D7C9-6FC9-4657-9858-5B24BF7B0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98FBA8-ED45-45E3-B680-8C0879175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4F362-5060-41A6-8715-20182AC62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832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0B7F9-50D2-4838-A5FD-6966E3910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5C96D0-D3D1-4A00-A4C9-B4DF566589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286C3F-73BA-4902-8EAE-F4EB77EC3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B282B-8D61-4614-8DA0-101B36F5698F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2B43B3-45F8-4029-81B2-26DD8EF99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B99330-D630-4CE2-87A7-6C7D6BA94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4F362-5060-41A6-8715-20182AC62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836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AFDEA-BD0D-4265-A307-B814E3530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444737-C5B1-4D07-9EBC-87ACA95531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E35296-A3CB-439D-B9D5-1995D35C02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A6B553-B217-439C-9BE5-4C4975A4E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B282B-8D61-4614-8DA0-101B36F5698F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D43A3D-0051-48F9-B377-0DE9FAB93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B9AE3-926B-454F-B987-96E637869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4F362-5060-41A6-8715-20182AC62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561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11590-2A84-4EE4-B961-54D91BEB6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943990-FCE5-4735-A96A-06C7E1DB51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A6A9E5-FFC9-4CF1-B85A-B438023106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201956-F5EB-4893-8287-A88DBAB6F7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58C6EA-2F9C-44D5-99D1-A918093474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E8CA33-797A-428F-8344-341E0134E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B282B-8D61-4614-8DA0-101B36F5698F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599616-71A1-40E3-8532-81C0DF4C4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B74D72-D295-4EE7-838E-A23FA88A3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4F362-5060-41A6-8715-20182AC62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644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19714-8E74-4A79-8D9B-0F092E43E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AADEEB-B9B0-4963-B24A-29D237BB7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B282B-8D61-4614-8DA0-101B36F5698F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1B96D4-3820-4546-A24D-7A99B3BB2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062B23-1DA1-433D-BFB4-F4DCED0FB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4F362-5060-41A6-8715-20182AC62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985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10F005-746B-49AF-B61D-20C76B188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B282B-8D61-4614-8DA0-101B36F5698F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C47F22-4E75-4A56-BD6D-B02CFE970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0A7096-4C34-4F3E-A630-7539EC085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4F362-5060-41A6-8715-20182AC62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486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9F98D-1DA4-4F21-9CBF-A97ED5004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4AFDAC-8D87-4C72-9E4B-D8DDA5996D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7E0928-0736-4CA9-B53E-DF6FE225FF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376229-CF39-4338-B69F-E2467AD32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B282B-8D61-4614-8DA0-101B36F5698F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18CCE4-069A-4448-BC71-52BB5E585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F7FAC6-DF63-4E12-8B15-EAA25BA04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4F362-5060-41A6-8715-20182AC62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470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FFD95-1472-4E03-A673-802D1F327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3D7015-F81E-4DCB-8CDA-8B88F64CA0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5FFBF4-F87E-44AF-BC87-130DE9E9BF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C8007B-CCC7-46C2-8966-67CD94BB6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B282B-8D61-4614-8DA0-101B36F5698F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BFA7F8-811C-4A48-B001-92C1D9794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094DCF-93C5-4AB6-9FE4-A3C78AD5E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4F362-5060-41A6-8715-20182AC62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783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11F5C2-CB54-4414-96A1-334B21C89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E439E0-1BFE-400D-A7ED-E28F6CADA6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4ABA55-7108-4EA8-A4AC-C1B9E7E6D3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3B282B-8D61-4614-8DA0-101B36F5698F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F3E616-3AEE-43FC-AE8C-17F3585618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43EB96-C94E-43D5-A0B6-64974044A1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F4F362-5060-41A6-8715-20182AC62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912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3.xml"/><Relationship Id="rId5" Type="http://schemas.openxmlformats.org/officeDocument/2006/relationships/image" Target="../media/image1.png"/><Relationship Id="rId4" Type="http://schemas.microsoft.com/office/2014/relationships/chartEx" Target="../charts/chartEx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tangle 75">
            <a:extLst>
              <a:ext uri="{FF2B5EF4-FFF2-40B4-BE49-F238E27FC236}">
                <a16:creationId xmlns:a16="http://schemas.microsoft.com/office/drawing/2014/main" id="{0AFFC490-48BF-48A6-9296-77954210A8DD}"/>
              </a:ext>
            </a:extLst>
          </p:cNvPr>
          <p:cNvSpPr/>
          <p:nvPr/>
        </p:nvSpPr>
        <p:spPr>
          <a:xfrm>
            <a:off x="6091144" y="3482620"/>
            <a:ext cx="6096000" cy="33753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782F3331-24DB-4F3A-97F7-E993A3F36AF3}"/>
              </a:ext>
            </a:extLst>
          </p:cNvPr>
          <p:cNvSpPr/>
          <p:nvPr/>
        </p:nvSpPr>
        <p:spPr>
          <a:xfrm>
            <a:off x="4856" y="3490116"/>
            <a:ext cx="6096000" cy="33753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9082B29F-22C3-4E20-8F0C-BCAE4D86E596}"/>
              </a:ext>
            </a:extLst>
          </p:cNvPr>
          <p:cNvSpPr/>
          <p:nvPr/>
        </p:nvSpPr>
        <p:spPr>
          <a:xfrm>
            <a:off x="6096000" y="1"/>
            <a:ext cx="6096000" cy="34826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429FD21D-1484-4245-8033-883D40541129}"/>
              </a:ext>
            </a:extLst>
          </p:cNvPr>
          <p:cNvSpPr/>
          <p:nvPr/>
        </p:nvSpPr>
        <p:spPr>
          <a:xfrm>
            <a:off x="1" y="2"/>
            <a:ext cx="6096000" cy="34826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72A5ECF-F251-4153-BD49-96D961C78D80}"/>
              </a:ext>
            </a:extLst>
          </p:cNvPr>
          <p:cNvSpPr/>
          <p:nvPr/>
        </p:nvSpPr>
        <p:spPr>
          <a:xfrm rot="16200000">
            <a:off x="2991420" y="2819827"/>
            <a:ext cx="138936" cy="6473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A67D59-9C15-4C62-B06F-194ED1153D91}"/>
              </a:ext>
            </a:extLst>
          </p:cNvPr>
          <p:cNvSpPr txBox="1"/>
          <p:nvPr/>
        </p:nvSpPr>
        <p:spPr>
          <a:xfrm>
            <a:off x="986118" y="0"/>
            <a:ext cx="3723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Clarifier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38C9379-2481-49DC-8847-48C96501DF55}"/>
              </a:ext>
            </a:extLst>
          </p:cNvPr>
          <p:cNvSpPr/>
          <p:nvPr/>
        </p:nvSpPr>
        <p:spPr>
          <a:xfrm>
            <a:off x="791897" y="3159601"/>
            <a:ext cx="131465" cy="5976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1C47175-83D5-4D05-8D7B-E0A8B9E12193}"/>
              </a:ext>
            </a:extLst>
          </p:cNvPr>
          <p:cNvSpPr/>
          <p:nvPr/>
        </p:nvSpPr>
        <p:spPr>
          <a:xfrm rot="5400000">
            <a:off x="1151963" y="2449888"/>
            <a:ext cx="134462" cy="1416425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0173D01-851E-425F-A5E8-9FB1DACBB288}"/>
              </a:ext>
            </a:extLst>
          </p:cNvPr>
          <p:cNvSpPr/>
          <p:nvPr/>
        </p:nvSpPr>
        <p:spPr>
          <a:xfrm rot="5400000">
            <a:off x="1092197" y="2720329"/>
            <a:ext cx="124018" cy="87405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5BD5CCB-0656-4069-908F-7A06BE265AAA}"/>
              </a:ext>
            </a:extLst>
          </p:cNvPr>
          <p:cNvSpPr/>
          <p:nvPr/>
        </p:nvSpPr>
        <p:spPr>
          <a:xfrm rot="5400000">
            <a:off x="1061040" y="2833674"/>
            <a:ext cx="138936" cy="6473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E6D175D-B77A-42AF-A4BA-A518F23A11B5}"/>
              </a:ext>
            </a:extLst>
          </p:cNvPr>
          <p:cNvSpPr/>
          <p:nvPr/>
        </p:nvSpPr>
        <p:spPr>
          <a:xfrm rot="5400000">
            <a:off x="1150483" y="3126729"/>
            <a:ext cx="131465" cy="6574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48BB9BD-3AC1-4509-9090-43D94069C8ED}"/>
              </a:ext>
            </a:extLst>
          </p:cNvPr>
          <p:cNvSpPr/>
          <p:nvPr/>
        </p:nvSpPr>
        <p:spPr>
          <a:xfrm rot="5400000">
            <a:off x="1150464" y="2448402"/>
            <a:ext cx="137459" cy="1416424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4672C9B-C99E-4031-A013-CAC3D96D8A6B}"/>
              </a:ext>
            </a:extLst>
          </p:cNvPr>
          <p:cNvSpPr/>
          <p:nvPr/>
        </p:nvSpPr>
        <p:spPr>
          <a:xfrm>
            <a:off x="791897" y="2609818"/>
            <a:ext cx="131465" cy="5976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BCB317E-FB18-4DB4-9B82-513091731686}"/>
              </a:ext>
            </a:extLst>
          </p:cNvPr>
          <p:cNvSpPr/>
          <p:nvPr/>
        </p:nvSpPr>
        <p:spPr>
          <a:xfrm rot="5400000">
            <a:off x="1151963" y="1900105"/>
            <a:ext cx="134462" cy="1416425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220D453-BD80-43FB-93A0-8388169ED273}"/>
              </a:ext>
            </a:extLst>
          </p:cNvPr>
          <p:cNvSpPr/>
          <p:nvPr/>
        </p:nvSpPr>
        <p:spPr>
          <a:xfrm rot="5400000">
            <a:off x="1092197" y="2170546"/>
            <a:ext cx="124018" cy="87405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CB4EDDB-B4BF-4209-A9F7-1E041D89C0AA}"/>
              </a:ext>
            </a:extLst>
          </p:cNvPr>
          <p:cNvSpPr/>
          <p:nvPr/>
        </p:nvSpPr>
        <p:spPr>
          <a:xfrm rot="5400000">
            <a:off x="1061040" y="2283891"/>
            <a:ext cx="138936" cy="6473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9E904D4-A964-43F3-AE6F-96BD9A1A6893}"/>
              </a:ext>
            </a:extLst>
          </p:cNvPr>
          <p:cNvSpPr/>
          <p:nvPr/>
        </p:nvSpPr>
        <p:spPr>
          <a:xfrm rot="5400000">
            <a:off x="1150483" y="2576946"/>
            <a:ext cx="131465" cy="6574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FD8D89-99FC-457A-8597-694C3AF09ADA}"/>
              </a:ext>
            </a:extLst>
          </p:cNvPr>
          <p:cNvSpPr/>
          <p:nvPr/>
        </p:nvSpPr>
        <p:spPr>
          <a:xfrm rot="5400000">
            <a:off x="1150464" y="1898619"/>
            <a:ext cx="137459" cy="1416424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8B4585D-0767-4488-972B-2409E6743E6C}"/>
              </a:ext>
            </a:extLst>
          </p:cNvPr>
          <p:cNvSpPr txBox="1"/>
          <p:nvPr/>
        </p:nvSpPr>
        <p:spPr>
          <a:xfrm>
            <a:off x="624544" y="2228975"/>
            <a:ext cx="13028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Influent Turbidity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3D168EE-E345-43DD-AE83-00FA09E89ACC}"/>
              </a:ext>
            </a:extLst>
          </p:cNvPr>
          <p:cNvSpPr/>
          <p:nvPr/>
        </p:nvSpPr>
        <p:spPr>
          <a:xfrm rot="16200000">
            <a:off x="2988348" y="2437524"/>
            <a:ext cx="134462" cy="1416425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DA2111B-88DD-4136-8911-46196F37D24E}"/>
              </a:ext>
            </a:extLst>
          </p:cNvPr>
          <p:cNvSpPr/>
          <p:nvPr/>
        </p:nvSpPr>
        <p:spPr>
          <a:xfrm rot="16200000">
            <a:off x="2994319" y="2706482"/>
            <a:ext cx="124018" cy="87405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9C0C57D-6C92-4F10-A0E5-DF6F15B52F16}"/>
              </a:ext>
            </a:extLst>
          </p:cNvPr>
          <p:cNvSpPr txBox="1"/>
          <p:nvPr/>
        </p:nvSpPr>
        <p:spPr>
          <a:xfrm>
            <a:off x="510981" y="2791012"/>
            <a:ext cx="14164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Effluent Turbidity</a:t>
            </a:r>
          </a:p>
        </p:txBody>
      </p:sp>
      <p:graphicFrame>
        <p:nvGraphicFramePr>
          <p:cNvPr id="29" name="Chart 28">
            <a:extLst>
              <a:ext uri="{FF2B5EF4-FFF2-40B4-BE49-F238E27FC236}">
                <a16:creationId xmlns:a16="http://schemas.microsoft.com/office/drawing/2014/main" id="{336178C6-F5D3-49C3-B3E5-2BA8CE8C159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59523094"/>
              </p:ext>
            </p:extLst>
          </p:nvPr>
        </p:nvGraphicFramePr>
        <p:xfrm>
          <a:off x="427323" y="498493"/>
          <a:ext cx="2791009" cy="15877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1" name="Rectangle 30">
            <a:extLst>
              <a:ext uri="{FF2B5EF4-FFF2-40B4-BE49-F238E27FC236}">
                <a16:creationId xmlns:a16="http://schemas.microsoft.com/office/drawing/2014/main" id="{0872B77E-F49B-47A5-A8F3-7BBFD30B09BB}"/>
              </a:ext>
            </a:extLst>
          </p:cNvPr>
          <p:cNvSpPr/>
          <p:nvPr/>
        </p:nvSpPr>
        <p:spPr>
          <a:xfrm rot="16200000">
            <a:off x="2977779" y="2819828"/>
            <a:ext cx="138936" cy="6473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5752E8A-8ECC-4E31-8ECD-BCACEF789B1B}"/>
              </a:ext>
            </a:extLst>
          </p:cNvPr>
          <p:cNvSpPr/>
          <p:nvPr/>
        </p:nvSpPr>
        <p:spPr>
          <a:xfrm rot="5400000">
            <a:off x="2999875" y="1890582"/>
            <a:ext cx="134462" cy="1416425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D781E97-6FB3-4DA1-B786-4E7F481B72EC}"/>
              </a:ext>
            </a:extLst>
          </p:cNvPr>
          <p:cNvSpPr/>
          <p:nvPr/>
        </p:nvSpPr>
        <p:spPr>
          <a:xfrm rot="16200000">
            <a:off x="2986868" y="3112882"/>
            <a:ext cx="131465" cy="6574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4055A1F-CD41-4765-B4F7-CFE49879D800}"/>
              </a:ext>
            </a:extLst>
          </p:cNvPr>
          <p:cNvSpPr/>
          <p:nvPr/>
        </p:nvSpPr>
        <p:spPr>
          <a:xfrm rot="16200000">
            <a:off x="2978518" y="2437536"/>
            <a:ext cx="137459" cy="1416424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3F2A669-051F-4189-85B1-C5089A96BF32}"/>
              </a:ext>
            </a:extLst>
          </p:cNvPr>
          <p:cNvSpPr/>
          <p:nvPr/>
        </p:nvSpPr>
        <p:spPr>
          <a:xfrm rot="5400000">
            <a:off x="3001348" y="2153543"/>
            <a:ext cx="124018" cy="87405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6312492-9841-412E-8FDF-F1F2CE285FBA}"/>
              </a:ext>
            </a:extLst>
          </p:cNvPr>
          <p:cNvSpPr/>
          <p:nvPr/>
        </p:nvSpPr>
        <p:spPr>
          <a:xfrm rot="5400000">
            <a:off x="2990220" y="2266889"/>
            <a:ext cx="138936" cy="6473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1FFB0BD-EB69-4D34-8BE3-4D06C75E3E6B}"/>
              </a:ext>
            </a:extLst>
          </p:cNvPr>
          <p:cNvSpPr/>
          <p:nvPr/>
        </p:nvSpPr>
        <p:spPr>
          <a:xfrm rot="5400000">
            <a:off x="2993897" y="2559943"/>
            <a:ext cx="131465" cy="6574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73883A3-E572-4359-9A8F-FA3B024613A1}"/>
              </a:ext>
            </a:extLst>
          </p:cNvPr>
          <p:cNvSpPr/>
          <p:nvPr/>
        </p:nvSpPr>
        <p:spPr>
          <a:xfrm rot="5400000">
            <a:off x="2994960" y="1884585"/>
            <a:ext cx="137459" cy="1416424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3A1D158-97D5-4119-93DA-644CA31CF858}"/>
              </a:ext>
            </a:extLst>
          </p:cNvPr>
          <p:cNvSpPr txBox="1"/>
          <p:nvPr/>
        </p:nvSpPr>
        <p:spPr>
          <a:xfrm>
            <a:off x="2810074" y="2230102"/>
            <a:ext cx="54460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Pump1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DF66204-C06E-43E9-9171-CAC255E3FFDA}"/>
              </a:ext>
            </a:extLst>
          </p:cNvPr>
          <p:cNvSpPr txBox="1"/>
          <p:nvPr/>
        </p:nvSpPr>
        <p:spPr>
          <a:xfrm>
            <a:off x="2792173" y="2733014"/>
            <a:ext cx="54460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Pump2</a:t>
            </a:r>
          </a:p>
        </p:txBody>
      </p:sp>
      <p:graphicFrame>
        <p:nvGraphicFramePr>
          <p:cNvPr id="46" name="Chart 45">
            <a:extLst>
              <a:ext uri="{FF2B5EF4-FFF2-40B4-BE49-F238E27FC236}">
                <a16:creationId xmlns:a16="http://schemas.microsoft.com/office/drawing/2014/main" id="{7D4B738B-2251-42DE-A924-5C0A03B53D9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54950826"/>
              </p:ext>
            </p:extLst>
          </p:nvPr>
        </p:nvGraphicFramePr>
        <p:xfrm>
          <a:off x="192311" y="541021"/>
          <a:ext cx="2791009" cy="15877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51" name="Chart 50">
                <a:extLst>
                  <a:ext uri="{FF2B5EF4-FFF2-40B4-BE49-F238E27FC236}">
                    <a16:creationId xmlns:a16="http://schemas.microsoft.com/office/drawing/2014/main" id="{F0481088-49FF-45FD-B457-9F5AF6EDAF1C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629905095"/>
                  </p:ext>
                </p:extLst>
              </p:nvPr>
            </p:nvGraphicFramePr>
            <p:xfrm>
              <a:off x="2802985" y="176327"/>
              <a:ext cx="3058003" cy="1909895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4"/>
              </a:graphicData>
            </a:graphic>
          </p:graphicFrame>
        </mc:Choice>
        <mc:Fallback>
          <p:pic>
            <p:nvPicPr>
              <p:cNvPr id="51" name="Chart 50">
                <a:extLst>
                  <a:ext uri="{FF2B5EF4-FFF2-40B4-BE49-F238E27FC236}">
                    <a16:creationId xmlns:a16="http://schemas.microsoft.com/office/drawing/2014/main" id="{F0481088-49FF-45FD-B457-9F5AF6EDAF1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802985" y="176327"/>
                <a:ext cx="3058003" cy="1909895"/>
              </a:xfrm>
              <a:prstGeom prst="rect">
                <a:avLst/>
              </a:prstGeom>
            </p:spPr>
          </p:pic>
        </mc:Fallback>
      </mc:AlternateContent>
      <p:sp>
        <p:nvSpPr>
          <p:cNvPr id="52" name="TextBox 51">
            <a:extLst>
              <a:ext uri="{FF2B5EF4-FFF2-40B4-BE49-F238E27FC236}">
                <a16:creationId xmlns:a16="http://schemas.microsoft.com/office/drawing/2014/main" id="{3D43336F-C1EF-4D63-900B-3E634841A888}"/>
              </a:ext>
            </a:extLst>
          </p:cNvPr>
          <p:cNvSpPr txBox="1"/>
          <p:nvPr/>
        </p:nvSpPr>
        <p:spPr>
          <a:xfrm>
            <a:off x="4087182" y="2639700"/>
            <a:ext cx="1767735" cy="338554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Clarifier Mod Valve: 85</a:t>
            </a:r>
            <a:r>
              <a:rPr lang="en-US" sz="1600" dirty="0"/>
              <a:t>%</a:t>
            </a:r>
          </a:p>
        </p:txBody>
      </p:sp>
      <p:graphicFrame>
        <p:nvGraphicFramePr>
          <p:cNvPr id="55" name="Chart 54">
            <a:extLst>
              <a:ext uri="{FF2B5EF4-FFF2-40B4-BE49-F238E27FC236}">
                <a16:creationId xmlns:a16="http://schemas.microsoft.com/office/drawing/2014/main" id="{C9E31FE3-1AAA-4048-9EE0-5A302F01E7C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23336193"/>
              </p:ext>
            </p:extLst>
          </p:nvPr>
        </p:nvGraphicFramePr>
        <p:xfrm>
          <a:off x="571876" y="3789990"/>
          <a:ext cx="4399173" cy="29327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56" name="Rectangle 55">
            <a:extLst>
              <a:ext uri="{FF2B5EF4-FFF2-40B4-BE49-F238E27FC236}">
                <a16:creationId xmlns:a16="http://schemas.microsoft.com/office/drawing/2014/main" id="{D84683C1-83B5-47EB-9D8A-629D1815551A}"/>
              </a:ext>
            </a:extLst>
          </p:cNvPr>
          <p:cNvSpPr/>
          <p:nvPr/>
        </p:nvSpPr>
        <p:spPr>
          <a:xfrm>
            <a:off x="11497919" y="1895378"/>
            <a:ext cx="138936" cy="6473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B5DDF07-EF31-4772-9967-2D3EB01092B1}"/>
              </a:ext>
            </a:extLst>
          </p:cNvPr>
          <p:cNvSpPr/>
          <p:nvPr/>
        </p:nvSpPr>
        <p:spPr>
          <a:xfrm>
            <a:off x="11494847" y="1513075"/>
            <a:ext cx="134462" cy="1416425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4917E2A0-AC8C-4486-9CAB-A559E0C2107C}"/>
              </a:ext>
            </a:extLst>
          </p:cNvPr>
          <p:cNvSpPr/>
          <p:nvPr/>
        </p:nvSpPr>
        <p:spPr>
          <a:xfrm>
            <a:off x="11500818" y="1782033"/>
            <a:ext cx="124018" cy="87405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F91D73CF-5E94-4C55-8237-9D82C31BE078}"/>
              </a:ext>
            </a:extLst>
          </p:cNvPr>
          <p:cNvSpPr/>
          <p:nvPr/>
        </p:nvSpPr>
        <p:spPr>
          <a:xfrm>
            <a:off x="11484278" y="1895379"/>
            <a:ext cx="138936" cy="6473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24439323-0761-4C3A-915B-8DF87D1E1149}"/>
              </a:ext>
            </a:extLst>
          </p:cNvPr>
          <p:cNvSpPr/>
          <p:nvPr/>
        </p:nvSpPr>
        <p:spPr>
          <a:xfrm>
            <a:off x="11493367" y="2188433"/>
            <a:ext cx="131465" cy="6574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39A75B73-3D0C-4079-AE66-7120ED42A6E8}"/>
              </a:ext>
            </a:extLst>
          </p:cNvPr>
          <p:cNvSpPr/>
          <p:nvPr/>
        </p:nvSpPr>
        <p:spPr>
          <a:xfrm>
            <a:off x="11485017" y="1513087"/>
            <a:ext cx="137459" cy="1416424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19693E5-B5C0-4496-81E4-9ED83FE445E3}"/>
              </a:ext>
            </a:extLst>
          </p:cNvPr>
          <p:cNvSpPr txBox="1"/>
          <p:nvPr/>
        </p:nvSpPr>
        <p:spPr>
          <a:xfrm>
            <a:off x="11241961" y="1035278"/>
            <a:ext cx="10454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Alum output:</a:t>
            </a:r>
          </a:p>
        </p:txBody>
      </p:sp>
      <p:graphicFrame>
        <p:nvGraphicFramePr>
          <p:cNvPr id="69" name="Table 69">
            <a:extLst>
              <a:ext uri="{FF2B5EF4-FFF2-40B4-BE49-F238E27FC236}">
                <a16:creationId xmlns:a16="http://schemas.microsoft.com/office/drawing/2014/main" id="{19E51F92-B4BA-4C62-A3D3-30F3DB245B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0478524"/>
              </p:ext>
            </p:extLst>
          </p:nvPr>
        </p:nvGraphicFramePr>
        <p:xfrm>
          <a:off x="6835165" y="779690"/>
          <a:ext cx="4125378" cy="228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5981">
                  <a:extLst>
                    <a:ext uri="{9D8B030D-6E8A-4147-A177-3AD203B41FA5}">
                      <a16:colId xmlns:a16="http://schemas.microsoft.com/office/drawing/2014/main" val="3719077548"/>
                    </a:ext>
                  </a:extLst>
                </a:gridCol>
                <a:gridCol w="704529">
                  <a:extLst>
                    <a:ext uri="{9D8B030D-6E8A-4147-A177-3AD203B41FA5}">
                      <a16:colId xmlns:a16="http://schemas.microsoft.com/office/drawing/2014/main" val="1298463447"/>
                    </a:ext>
                  </a:extLst>
                </a:gridCol>
                <a:gridCol w="1227434">
                  <a:extLst>
                    <a:ext uri="{9D8B030D-6E8A-4147-A177-3AD203B41FA5}">
                      <a16:colId xmlns:a16="http://schemas.microsoft.com/office/drawing/2014/main" val="1308193722"/>
                    </a:ext>
                  </a:extLst>
                </a:gridCol>
                <a:gridCol w="1227434">
                  <a:extLst>
                    <a:ext uri="{9D8B030D-6E8A-4147-A177-3AD203B41FA5}">
                      <a16:colId xmlns:a16="http://schemas.microsoft.com/office/drawing/2014/main" val="570546450"/>
                    </a:ext>
                  </a:extLst>
                </a:gridCol>
              </a:tblGrid>
              <a:tr h="62827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Alum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Blowdown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Backwash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7729675"/>
                  </a:ext>
                </a:extLst>
              </a:tr>
              <a:tr h="415012">
                <a:tc>
                  <a:txBody>
                    <a:bodyPr/>
                    <a:lstStyle/>
                    <a:p>
                      <a:r>
                        <a:rPr lang="en-US" sz="1600" dirty="0"/>
                        <a:t>Manual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7742373"/>
                  </a:ext>
                </a:extLst>
              </a:tr>
              <a:tr h="415012">
                <a:tc>
                  <a:txBody>
                    <a:bodyPr/>
                    <a:lstStyle/>
                    <a:p>
                      <a:r>
                        <a:rPr lang="en-US" sz="1600" dirty="0"/>
                        <a:t>Auto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4758074"/>
                  </a:ext>
                </a:extLst>
              </a:tr>
              <a:tr h="415012">
                <a:tc>
                  <a:txBody>
                    <a:bodyPr/>
                    <a:lstStyle/>
                    <a:p>
                      <a:r>
                        <a:rPr lang="en-US" sz="1600" dirty="0" err="1"/>
                        <a:t>Sp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6805703"/>
                  </a:ext>
                </a:extLst>
              </a:tr>
              <a:tr h="415012">
                <a:tc>
                  <a:txBody>
                    <a:bodyPr/>
                    <a:lstStyle/>
                    <a:p>
                      <a:r>
                        <a:rPr lang="en-US" sz="1600" dirty="0"/>
                        <a:t>PV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4235439"/>
                  </a:ext>
                </a:extLst>
              </a:tr>
            </a:tbl>
          </a:graphicData>
        </a:graphic>
      </p:graphicFrame>
      <p:graphicFrame>
        <p:nvGraphicFramePr>
          <p:cNvPr id="70" name="Table 69">
            <a:extLst>
              <a:ext uri="{FF2B5EF4-FFF2-40B4-BE49-F238E27FC236}">
                <a16:creationId xmlns:a16="http://schemas.microsoft.com/office/drawing/2014/main" id="{FB21A523-2FCC-4E82-BE58-0087FE1402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9845920"/>
              </p:ext>
            </p:extLst>
          </p:nvPr>
        </p:nvGraphicFramePr>
        <p:xfrm>
          <a:off x="6513612" y="4158571"/>
          <a:ext cx="5251064" cy="2311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9567">
                  <a:extLst>
                    <a:ext uri="{9D8B030D-6E8A-4147-A177-3AD203B41FA5}">
                      <a16:colId xmlns:a16="http://schemas.microsoft.com/office/drawing/2014/main" val="3719077548"/>
                    </a:ext>
                  </a:extLst>
                </a:gridCol>
                <a:gridCol w="896773">
                  <a:extLst>
                    <a:ext uri="{9D8B030D-6E8A-4147-A177-3AD203B41FA5}">
                      <a16:colId xmlns:a16="http://schemas.microsoft.com/office/drawing/2014/main" val="1298463447"/>
                    </a:ext>
                  </a:extLst>
                </a:gridCol>
                <a:gridCol w="1562362">
                  <a:extLst>
                    <a:ext uri="{9D8B030D-6E8A-4147-A177-3AD203B41FA5}">
                      <a16:colId xmlns:a16="http://schemas.microsoft.com/office/drawing/2014/main" val="1308193722"/>
                    </a:ext>
                  </a:extLst>
                </a:gridCol>
                <a:gridCol w="1562362">
                  <a:extLst>
                    <a:ext uri="{9D8B030D-6E8A-4147-A177-3AD203B41FA5}">
                      <a16:colId xmlns:a16="http://schemas.microsoft.com/office/drawing/2014/main" val="375846256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Filter Pumps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Filter plant flow control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Filter Plant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7729675"/>
                  </a:ext>
                </a:extLst>
              </a:tr>
              <a:tr h="433151">
                <a:tc>
                  <a:txBody>
                    <a:bodyPr/>
                    <a:lstStyle/>
                    <a:p>
                      <a:r>
                        <a:rPr lang="en-US" sz="1600" dirty="0"/>
                        <a:t>Manual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7742373"/>
                  </a:ext>
                </a:extLst>
              </a:tr>
              <a:tr h="433151">
                <a:tc>
                  <a:txBody>
                    <a:bodyPr/>
                    <a:lstStyle/>
                    <a:p>
                      <a:r>
                        <a:rPr lang="en-US" sz="1600" dirty="0"/>
                        <a:t>Auto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4758074"/>
                  </a:ext>
                </a:extLst>
              </a:tr>
              <a:tr h="433151">
                <a:tc>
                  <a:txBody>
                    <a:bodyPr/>
                    <a:lstStyle/>
                    <a:p>
                      <a:r>
                        <a:rPr lang="en-US" sz="1600" dirty="0" err="1"/>
                        <a:t>Sp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6805703"/>
                  </a:ext>
                </a:extLst>
              </a:tr>
              <a:tr h="433151">
                <a:tc>
                  <a:txBody>
                    <a:bodyPr/>
                    <a:lstStyle/>
                    <a:p>
                      <a:r>
                        <a:rPr lang="en-US" sz="1600" dirty="0"/>
                        <a:t>PV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4235439"/>
                  </a:ext>
                </a:extLst>
              </a:tr>
            </a:tbl>
          </a:graphicData>
        </a:graphic>
      </p:graphicFrame>
      <p:sp>
        <p:nvSpPr>
          <p:cNvPr id="71" name="TextBox 70">
            <a:extLst>
              <a:ext uri="{FF2B5EF4-FFF2-40B4-BE49-F238E27FC236}">
                <a16:creationId xmlns:a16="http://schemas.microsoft.com/office/drawing/2014/main" id="{E89157C8-2EAD-486A-A3BE-8E44A5CF1663}"/>
              </a:ext>
            </a:extLst>
          </p:cNvPr>
          <p:cNvSpPr txBox="1"/>
          <p:nvPr/>
        </p:nvSpPr>
        <p:spPr>
          <a:xfrm>
            <a:off x="8285575" y="190586"/>
            <a:ext cx="1224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Auxiliaries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C752F441-2C32-46D2-99D5-CEB9019DC8DD}"/>
              </a:ext>
            </a:extLst>
          </p:cNvPr>
          <p:cNvSpPr txBox="1"/>
          <p:nvPr/>
        </p:nvSpPr>
        <p:spPr>
          <a:xfrm>
            <a:off x="8183479" y="3605324"/>
            <a:ext cx="1428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Filter stats</a:t>
            </a:r>
          </a:p>
        </p:txBody>
      </p:sp>
    </p:spTree>
    <p:extLst>
      <p:ext uri="{BB962C8B-B14F-4D97-AF65-F5344CB8AC3E}">
        <p14:creationId xmlns:p14="http://schemas.microsoft.com/office/powerpoint/2010/main" val="2286104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595BDF7-BA65-4992-A762-AED85BDAA227}"/>
              </a:ext>
            </a:extLst>
          </p:cNvPr>
          <p:cNvSpPr/>
          <p:nvPr/>
        </p:nvSpPr>
        <p:spPr>
          <a:xfrm>
            <a:off x="2064880" y="794872"/>
            <a:ext cx="134463" cy="932328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1EAFF6D-2B20-45DE-8E99-9B79B8ED73AC}"/>
              </a:ext>
            </a:extLst>
          </p:cNvPr>
          <p:cNvSpPr/>
          <p:nvPr/>
        </p:nvSpPr>
        <p:spPr>
          <a:xfrm>
            <a:off x="2067858" y="872564"/>
            <a:ext cx="131485" cy="73510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3419952-D9C8-46BD-A49A-8B7F4D9C1164}"/>
              </a:ext>
            </a:extLst>
          </p:cNvPr>
          <p:cNvSpPr/>
          <p:nvPr/>
        </p:nvSpPr>
        <p:spPr>
          <a:xfrm>
            <a:off x="2064876" y="936402"/>
            <a:ext cx="137459" cy="4759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695F1B0-901D-4B08-82DE-8AA158FE7E50}"/>
              </a:ext>
            </a:extLst>
          </p:cNvPr>
          <p:cNvSpPr/>
          <p:nvPr/>
        </p:nvSpPr>
        <p:spPr>
          <a:xfrm>
            <a:off x="2067878" y="1177365"/>
            <a:ext cx="131465" cy="5976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856EED4-E98E-4F4E-B7C5-6D83CD8DF8F2}"/>
              </a:ext>
            </a:extLst>
          </p:cNvPr>
          <p:cNvSpPr/>
          <p:nvPr/>
        </p:nvSpPr>
        <p:spPr>
          <a:xfrm>
            <a:off x="2067859" y="484094"/>
            <a:ext cx="137459" cy="1416424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0248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375</TotalTime>
  <Words>44</Words>
  <Application>Microsoft Office PowerPoint</Application>
  <PresentationFormat>Widescreen</PresentationFormat>
  <Paragraphs>26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Isak Skeie</dc:creator>
  <cp:lastModifiedBy>Isak Skeie</cp:lastModifiedBy>
  <cp:revision>1</cp:revision>
  <dcterms:created xsi:type="dcterms:W3CDTF">2022-03-10T14:42:16Z</dcterms:created>
  <dcterms:modified xsi:type="dcterms:W3CDTF">2022-03-10T20:57:45Z</dcterms:modified>
</cp:coreProperties>
</file>