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Csomány" userId="f1c5066a41328f11" providerId="LiveId" clId="{E51008DA-A292-4F03-A7C6-574E085F9F0E}"/>
    <pc:docChg chg="undo custSel addSld modSld">
      <pc:chgData name="Axel Csomány" userId="f1c5066a41328f11" providerId="LiveId" clId="{E51008DA-A292-4F03-A7C6-574E085F9F0E}" dt="2022-04-26T11:20:47.075" v="2104" actId="26606"/>
      <pc:docMkLst>
        <pc:docMk/>
      </pc:docMkLst>
      <pc:sldChg chg="addSp delSp modSp mod setBg">
        <pc:chgData name="Axel Csomány" userId="f1c5066a41328f11" providerId="LiveId" clId="{E51008DA-A292-4F03-A7C6-574E085F9F0E}" dt="2022-04-26T10:52:45.773" v="519" actId="1076"/>
        <pc:sldMkLst>
          <pc:docMk/>
          <pc:sldMk cId="2709987902" sldId="256"/>
        </pc:sldMkLst>
        <pc:spChg chg="mod">
          <ac:chgData name="Axel Csomány" userId="f1c5066a41328f11" providerId="LiveId" clId="{E51008DA-A292-4F03-A7C6-574E085F9F0E}" dt="2022-04-26T10:52:31.941" v="515" actId="1076"/>
          <ac:spMkLst>
            <pc:docMk/>
            <pc:sldMk cId="2709987902" sldId="256"/>
            <ac:spMk id="2" creationId="{649B1ED3-4131-4A4B-8298-B66CB40AB64F}"/>
          </ac:spMkLst>
        </pc:spChg>
        <pc:spChg chg="mod">
          <ac:chgData name="Axel Csomány" userId="f1c5066a41328f11" providerId="LiveId" clId="{E51008DA-A292-4F03-A7C6-574E085F9F0E}" dt="2022-04-26T10:52:45.773" v="519" actId="1076"/>
          <ac:spMkLst>
            <pc:docMk/>
            <pc:sldMk cId="2709987902" sldId="256"/>
            <ac:spMk id="3" creationId="{0695E398-4972-4974-A1EE-1E951FE2071F}"/>
          </ac:spMkLst>
        </pc:spChg>
        <pc:spChg chg="add del">
          <ac:chgData name="Axel Csomány" userId="f1c5066a41328f11" providerId="LiveId" clId="{E51008DA-A292-4F03-A7C6-574E085F9F0E}" dt="2022-04-26T10:44:14.501" v="201" actId="26606"/>
          <ac:spMkLst>
            <pc:docMk/>
            <pc:sldMk cId="2709987902" sldId="256"/>
            <ac:spMk id="8" creationId="{BAD76F3E-3A97-486B-B402-44400A8B9173}"/>
          </ac:spMkLst>
        </pc:spChg>
        <pc:spChg chg="add del">
          <ac:chgData name="Axel Csomány" userId="f1c5066a41328f11" providerId="LiveId" clId="{E51008DA-A292-4F03-A7C6-574E085F9F0E}" dt="2022-04-26T10:44:14.501" v="201" actId="26606"/>
          <ac:spMkLst>
            <pc:docMk/>
            <pc:sldMk cId="2709987902" sldId="256"/>
            <ac:spMk id="10" creationId="{391F6B52-91F4-4AEB-B6DB-29FEBCF28C8B}"/>
          </ac:spMkLst>
        </pc:spChg>
        <pc:spChg chg="add del">
          <ac:chgData name="Axel Csomány" userId="f1c5066a41328f11" providerId="LiveId" clId="{E51008DA-A292-4F03-A7C6-574E085F9F0E}" dt="2022-04-26T10:44:14.501" v="201" actId="26606"/>
          <ac:spMkLst>
            <pc:docMk/>
            <pc:sldMk cId="2709987902" sldId="256"/>
            <ac:spMk id="12" creationId="{2CD6F061-7C53-44F4-9794-953DB70A451B}"/>
          </ac:spMkLst>
        </pc:spChg>
        <pc:spChg chg="add del">
          <ac:chgData name="Axel Csomány" userId="f1c5066a41328f11" providerId="LiveId" clId="{E51008DA-A292-4F03-A7C6-574E085F9F0E}" dt="2022-04-26T10:43:54.254" v="198" actId="26606"/>
          <ac:spMkLst>
            <pc:docMk/>
            <pc:sldMk cId="2709987902" sldId="256"/>
            <ac:spMk id="17" creationId="{CDA1A2E9-63FE-408D-A803-8E306ECAB4B3}"/>
          </ac:spMkLst>
        </pc:spChg>
        <pc:spChg chg="add del">
          <ac:chgData name="Axel Csomány" userId="f1c5066a41328f11" providerId="LiveId" clId="{E51008DA-A292-4F03-A7C6-574E085F9F0E}" dt="2022-04-26T10:43:54.254" v="198" actId="26606"/>
          <ac:spMkLst>
            <pc:docMk/>
            <pc:sldMk cId="2709987902" sldId="256"/>
            <ac:spMk id="19" creationId="{DAE8F46F-D590-45CD-AF41-A04DC11D1BB4}"/>
          </ac:spMkLst>
        </pc:spChg>
        <pc:spChg chg="add del">
          <ac:chgData name="Axel Csomány" userId="f1c5066a41328f11" providerId="LiveId" clId="{E51008DA-A292-4F03-A7C6-574E085F9F0E}" dt="2022-04-26T10:43:54.254" v="198" actId="26606"/>
          <ac:spMkLst>
            <pc:docMk/>
            <pc:sldMk cId="2709987902" sldId="256"/>
            <ac:spMk id="21" creationId="{FBE9F90C-C163-435B-9A68-D15C92D1CF2B}"/>
          </ac:spMkLst>
        </pc:spChg>
        <pc:spChg chg="add del">
          <ac:chgData name="Axel Csomány" userId="f1c5066a41328f11" providerId="LiveId" clId="{E51008DA-A292-4F03-A7C6-574E085F9F0E}" dt="2022-04-26T10:43:54.254" v="198" actId="26606"/>
          <ac:spMkLst>
            <pc:docMk/>
            <pc:sldMk cId="2709987902" sldId="256"/>
            <ac:spMk id="23" creationId="{1A882A9F-F4E9-4E23-8F0B-20B5DF42EAA9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25" creationId="{A2B5CBEA-F125-49B6-8335-227C325B112B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26" creationId="{3A397E3E-B90C-4D82-BAAA-36F7AC6A4565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27" creationId="{E51A97D9-C694-4307-818B-0C5BBF413609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28" creationId="{8CF5E676-CA04-4CED-9F1E-5026ED66E66D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29" creationId="{2C1D3151-5F97-4860-B56C-C98BD62CC255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0" creationId="{AFD1189F-9598-4281-8056-2845388D4D05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1" creationId="{8DE96824-E506-4448-8704-5EC7BF7BC51B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2" creationId="{583E04E1-D74F-4ED6-972C-035F4FEC4B88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3" creationId="{E16C8D8F-10E9-4498-ABDB-0F923F8B6837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5" creationId="{4FB204DF-284E-45F6-A017-79A4DF57BCCB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7" creationId="{5EC6B544-8C84-47A6-885D-A4F09EF5C0F7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39" creationId="{1E5A83E3-8A11-4492-BB6E-F5F2240316FB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41" creationId="{32C95C5C-6FBD-47FF-9CA6-066193539A10}"/>
          </ac:spMkLst>
        </pc:spChg>
        <pc:spChg chg="add del">
          <ac:chgData name="Axel Csomány" userId="f1c5066a41328f11" providerId="LiveId" clId="{E51008DA-A292-4F03-A7C6-574E085F9F0E}" dt="2022-04-26T10:44:14.475" v="200" actId="26606"/>
          <ac:spMkLst>
            <pc:docMk/>
            <pc:sldMk cId="2709987902" sldId="256"/>
            <ac:spMk id="43" creationId="{4D1A5E71-B6B6-486A-8CDC-C7ABD9B903F6}"/>
          </ac:spMkLst>
        </pc:spChg>
        <pc:spChg chg="add del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52" creationId="{C475749F-F487-4EFB-ABC7-C1359590EB76}"/>
          </ac:spMkLst>
        </pc:spChg>
        <pc:spChg chg="add del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53" creationId="{F6285A5F-6712-47A0-8A11-F0DFF60D0D20}"/>
          </ac:spMkLst>
        </pc:spChg>
        <pc:spChg chg="add del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54" creationId="{FA6F8ABB-6C5D-4349-9E1B-198D1ABFA804}"/>
          </ac:spMkLst>
        </pc:spChg>
        <pc:spChg chg="add del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55" creationId="{B971ABA8-4CDB-4EEE-8C48-AA4FDB650782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63" creationId="{489B7BFD-8F45-4093-AD9C-91B15B0503D9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69" creationId="{498F8FF6-43B4-494A-AF8F-123A4983EDF7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71" creationId="{2B06059C-C357-4011-82B9-9C0106301384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73" creationId="{5AFEC601-A132-47EE-B0C2-B38ACD9FCE6F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75" creationId="{279CAF82-0ECF-42BE-8F37-F71941E5D410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77" creationId="{218E095B-4870-4AD5-9C41-C16D59523501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86" creationId="{033BC44A-0661-43B4-9C14-FD5963C226AE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88" creationId="{BE8CB2F0-2F5A-4EBD-B214-E0309C31F578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90" creationId="{FFD3887D-244B-4EC4-9208-E304984C5D0F}"/>
          </ac:spMkLst>
        </pc:spChg>
        <pc:spChg chg="add">
          <ac:chgData name="Axel Csomány" userId="f1c5066a41328f11" providerId="LiveId" clId="{E51008DA-A292-4F03-A7C6-574E085F9F0E}" dt="2022-04-26T10:52:20.823" v="513" actId="26606"/>
          <ac:spMkLst>
            <pc:docMk/>
            <pc:sldMk cId="2709987902" sldId="256"/>
            <ac:spMk id="92" creationId="{97224C31-855E-4593-8A58-5B2B0CC4F537}"/>
          </ac:spMkLst>
        </pc:spChg>
        <pc:grpChg chg="add del">
          <ac:chgData name="Axel Csomány" userId="f1c5066a41328f11" providerId="LiveId" clId="{E51008DA-A292-4F03-A7C6-574E085F9F0E}" dt="2022-04-26T10:44:14.475" v="200" actId="26606"/>
          <ac:grpSpMkLst>
            <pc:docMk/>
            <pc:sldMk cId="2709987902" sldId="256"/>
            <ac:grpSpMk id="45" creationId="{FB9739EB-7F66-433D-841F-AB3CD18700B7}"/>
          </ac:grpSpMkLst>
        </pc:grpChg>
        <pc:grpChg chg="add del">
          <ac:chgData name="Axel Csomány" userId="f1c5066a41328f11" providerId="LiveId" clId="{E51008DA-A292-4F03-A7C6-574E085F9F0E}" dt="2022-04-26T10:52:20.823" v="513" actId="26606"/>
          <ac:grpSpMkLst>
            <pc:docMk/>
            <pc:sldMk cId="2709987902" sldId="256"/>
            <ac:grpSpMk id="56" creationId="{DAD463E1-6621-44B4-A995-C70A4631D388}"/>
          </ac:grpSpMkLst>
        </pc:grpChg>
        <pc:grpChg chg="add">
          <ac:chgData name="Axel Csomány" userId="f1c5066a41328f11" providerId="LiveId" clId="{E51008DA-A292-4F03-A7C6-574E085F9F0E}" dt="2022-04-26T10:52:20.823" v="513" actId="26606"/>
          <ac:grpSpMkLst>
            <pc:docMk/>
            <pc:sldMk cId="2709987902" sldId="256"/>
            <ac:grpSpMk id="65" creationId="{042BC7E5-76DB-4826-8C07-4A49B6353F76}"/>
          </ac:grpSpMkLst>
        </pc:grpChg>
        <pc:grpChg chg="add">
          <ac:chgData name="Axel Csomány" userId="f1c5066a41328f11" providerId="LiveId" clId="{E51008DA-A292-4F03-A7C6-574E085F9F0E}" dt="2022-04-26T10:52:20.823" v="513" actId="26606"/>
          <ac:grpSpMkLst>
            <pc:docMk/>
            <pc:sldMk cId="2709987902" sldId="256"/>
            <ac:grpSpMk id="79" creationId="{FB9739EB-7F66-433D-841F-AB3CD18700B7}"/>
          </ac:grpSpMkLst>
        </pc:grpChg>
      </pc:sldChg>
      <pc:sldChg chg="addSp delSp modSp new mod setBg setClrOvrMap">
        <pc:chgData name="Axel Csomány" userId="f1c5066a41328f11" providerId="LiveId" clId="{E51008DA-A292-4F03-A7C6-574E085F9F0E}" dt="2022-04-26T10:53:27.541" v="522" actId="26606"/>
        <pc:sldMkLst>
          <pc:docMk/>
          <pc:sldMk cId="480310505" sldId="257"/>
        </pc:sldMkLst>
        <pc:spChg chg="mod">
          <ac:chgData name="Axel Csomány" userId="f1c5066a41328f11" providerId="LiveId" clId="{E51008DA-A292-4F03-A7C6-574E085F9F0E}" dt="2022-04-26T10:53:10.294" v="521" actId="26606"/>
          <ac:spMkLst>
            <pc:docMk/>
            <pc:sldMk cId="480310505" sldId="257"/>
            <ac:spMk id="2" creationId="{3D992F3B-8CCE-4402-A182-F26D69D12842}"/>
          </ac:spMkLst>
        </pc:spChg>
        <pc:spChg chg="add del mod">
          <ac:chgData name="Axel Csomány" userId="f1c5066a41328f11" providerId="LiveId" clId="{E51008DA-A292-4F03-A7C6-574E085F9F0E}" dt="2022-04-26T10:43:11.965" v="195" actId="26606"/>
          <ac:spMkLst>
            <pc:docMk/>
            <pc:sldMk cId="480310505" sldId="257"/>
            <ac:spMk id="3" creationId="{7A09B3D3-CA13-4349-9080-0456888133C7}"/>
          </ac:spMkLst>
        </pc:spChg>
        <pc:spChg chg="add del">
          <ac:chgData name="Axel Csomány" userId="f1c5066a41328f11" providerId="LiveId" clId="{E51008DA-A292-4F03-A7C6-574E085F9F0E}" dt="2022-04-26T10:43:08.770" v="192" actId="26606"/>
          <ac:spMkLst>
            <pc:docMk/>
            <pc:sldMk cId="480310505" sldId="257"/>
            <ac:spMk id="9" creationId="{B819A166-7571-4003-A6B8-B62034C3ED30}"/>
          </ac:spMkLst>
        </pc:spChg>
        <pc:spChg chg="add del">
          <ac:chgData name="Axel Csomány" userId="f1c5066a41328f11" providerId="LiveId" clId="{E51008DA-A292-4F03-A7C6-574E085F9F0E}" dt="2022-04-26T10:52:57.972" v="520" actId="26606"/>
          <ac:spMkLst>
            <pc:docMk/>
            <pc:sldMk cId="480310505" sldId="257"/>
            <ac:spMk id="18" creationId="{28FF88A3-8EBC-4142-8CC2-EBE257ED6C90}"/>
          </ac:spMkLst>
        </pc:spChg>
        <pc:spChg chg="add del">
          <ac:chgData name="Axel Csomány" userId="f1c5066a41328f11" providerId="LiveId" clId="{E51008DA-A292-4F03-A7C6-574E085F9F0E}" dt="2022-04-26T10:53:10.294" v="521" actId="26606"/>
          <ac:spMkLst>
            <pc:docMk/>
            <pc:sldMk cId="480310505" sldId="257"/>
            <ac:spMk id="28" creationId="{DCC231C8-C761-4B31-9B1C-C6D19248C6B3}"/>
          </ac:spMkLst>
        </pc:spChg>
        <pc:spChg chg="add">
          <ac:chgData name="Axel Csomány" userId="f1c5066a41328f11" providerId="LiveId" clId="{E51008DA-A292-4F03-A7C6-574E085F9F0E}" dt="2022-04-26T10:53:10.294" v="521" actId="26606"/>
          <ac:spMkLst>
            <pc:docMk/>
            <pc:sldMk cId="480310505" sldId="257"/>
            <ac:spMk id="33" creationId="{5A0118C5-4F8D-4CF4-BADD-53FEACC6C42A}"/>
          </ac:spMkLst>
        </pc:spChg>
        <pc:spChg chg="add">
          <ac:chgData name="Axel Csomány" userId="f1c5066a41328f11" providerId="LiveId" clId="{E51008DA-A292-4F03-A7C6-574E085F9F0E}" dt="2022-04-26T10:53:10.294" v="521" actId="26606"/>
          <ac:spMkLst>
            <pc:docMk/>
            <pc:sldMk cId="480310505" sldId="257"/>
            <ac:spMk id="39" creationId="{CAEBFCD5-5356-4326-8D39-8235A46CD7B2}"/>
          </ac:spMkLst>
        </pc:spChg>
        <pc:grpChg chg="add del">
          <ac:chgData name="Axel Csomány" userId="f1c5066a41328f11" providerId="LiveId" clId="{E51008DA-A292-4F03-A7C6-574E085F9F0E}" dt="2022-04-26T10:52:57.972" v="520" actId="26606"/>
          <ac:grpSpMkLst>
            <pc:docMk/>
            <pc:sldMk cId="480310505" sldId="257"/>
            <ac:grpSpMk id="20" creationId="{27D8A815-1B1F-4DB5-A03C-F4987CF0CB0F}"/>
          </ac:grpSpMkLst>
        </pc:grpChg>
        <pc:grpChg chg="add">
          <ac:chgData name="Axel Csomány" userId="f1c5066a41328f11" providerId="LiveId" clId="{E51008DA-A292-4F03-A7C6-574E085F9F0E}" dt="2022-04-26T10:53:10.294" v="521" actId="26606"/>
          <ac:grpSpMkLst>
            <pc:docMk/>
            <pc:sldMk cId="480310505" sldId="257"/>
            <ac:grpSpMk id="35" creationId="{134CC3FF-7AA4-46F4-8B24-2F9383D86DBD}"/>
          </ac:grpSpMkLst>
        </pc:grpChg>
        <pc:grpChg chg="add">
          <ac:chgData name="Axel Csomány" userId="f1c5066a41328f11" providerId="LiveId" clId="{E51008DA-A292-4F03-A7C6-574E085F9F0E}" dt="2022-04-26T10:53:10.294" v="521" actId="26606"/>
          <ac:grpSpMkLst>
            <pc:docMk/>
            <pc:sldMk cId="480310505" sldId="257"/>
            <ac:grpSpMk id="41" creationId="{5F2AA49C-5AC0-41C7-BFAF-74B8D8293C8F}"/>
          </ac:grpSpMkLst>
        </pc:grpChg>
        <pc:grpChg chg="add">
          <ac:chgData name="Axel Csomány" userId="f1c5066a41328f11" providerId="LiveId" clId="{E51008DA-A292-4F03-A7C6-574E085F9F0E}" dt="2022-04-26T10:53:10.294" v="521" actId="26606"/>
          <ac:grpSpMkLst>
            <pc:docMk/>
            <pc:sldMk cId="480310505" sldId="257"/>
            <ac:grpSpMk id="56" creationId="{BB32367D-C4F2-49D5-A586-298C7CA821B0}"/>
          </ac:grpSpMkLst>
        </pc:grpChg>
        <pc:graphicFrameChg chg="add del">
          <ac:chgData name="Axel Csomány" userId="f1c5066a41328f11" providerId="LiveId" clId="{E51008DA-A292-4F03-A7C6-574E085F9F0E}" dt="2022-04-26T10:43:08.770" v="192" actId="26606"/>
          <ac:graphicFrameMkLst>
            <pc:docMk/>
            <pc:sldMk cId="480310505" sldId="257"/>
            <ac:graphicFrameMk id="5" creationId="{002BE488-ED0C-74E9-2307-1E4ED2762E88}"/>
          </ac:graphicFrameMkLst>
        </pc:graphicFrameChg>
        <pc:graphicFrameChg chg="add del">
          <ac:chgData name="Axel Csomány" userId="f1c5066a41328f11" providerId="LiveId" clId="{E51008DA-A292-4F03-A7C6-574E085F9F0E}" dt="2022-04-26T10:43:11.924" v="194" actId="26606"/>
          <ac:graphicFrameMkLst>
            <pc:docMk/>
            <pc:sldMk cId="480310505" sldId="257"/>
            <ac:graphicFrameMk id="11" creationId="{1AB24EA7-6CBE-A836-4821-698D8ECF4849}"/>
          </ac:graphicFrameMkLst>
        </pc:graphicFrameChg>
        <pc:graphicFrameChg chg="add mod modGraphic">
          <ac:chgData name="Axel Csomány" userId="f1c5066a41328f11" providerId="LiveId" clId="{E51008DA-A292-4F03-A7C6-574E085F9F0E}" dt="2022-04-26T10:53:27.541" v="522" actId="26606"/>
          <ac:graphicFrameMkLst>
            <pc:docMk/>
            <pc:sldMk cId="480310505" sldId="257"/>
            <ac:graphicFrameMk id="13" creationId="{78B474AC-0260-7CFB-EEEA-5CA3A22DD73E}"/>
          </ac:graphicFrameMkLst>
        </pc:graphicFrameChg>
      </pc:sldChg>
      <pc:sldChg chg="addSp modSp new mod setBg">
        <pc:chgData name="Axel Csomány" userId="f1c5066a41328f11" providerId="LiveId" clId="{E51008DA-A292-4F03-A7C6-574E085F9F0E}" dt="2022-04-26T11:07:13.284" v="1117" actId="242"/>
        <pc:sldMkLst>
          <pc:docMk/>
          <pc:sldMk cId="2214666955" sldId="258"/>
        </pc:sldMkLst>
        <pc:spChg chg="mo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2" creationId="{63D99D6B-2DE2-4554-8493-524FE1065A31}"/>
          </ac:spMkLst>
        </pc:spChg>
        <pc:spChg chg="mod">
          <ac:chgData name="Axel Csomány" userId="f1c5066a41328f11" providerId="LiveId" clId="{E51008DA-A292-4F03-A7C6-574E085F9F0E}" dt="2022-04-26T11:07:13.284" v="1117" actId="242"/>
          <ac:spMkLst>
            <pc:docMk/>
            <pc:sldMk cId="2214666955" sldId="258"/>
            <ac:spMk id="3" creationId="{25EF1C99-0A0E-4668-B3A1-FE20575C97F3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8" creationId="{5A0118C5-4F8D-4CF4-BADD-53FEACC6C42A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10" creationId="{4E0A5C5C-2A95-428E-9F6A-0D29EBD57C9F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12" creationId="{1056F38F-7C4E-461D-8709-7D0024AE1F79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14" creationId="{C7278469-3C3C-49CE-AEEE-E176A4900B78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20" creationId="{4C6598AB-1C17-4D54-951C-A082D94ACB7A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22" creationId="{C83B66D7-137D-4AC1-B172-53D60F08BEB5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24" creationId="{F6B92503-6984-4D15-8B98-8718709B785D}"/>
          </ac:spMkLst>
        </pc:spChg>
        <pc:spChg chg="add">
          <ac:chgData name="Axel Csomány" userId="f1c5066a41328f11" providerId="LiveId" clId="{E51008DA-A292-4F03-A7C6-574E085F9F0E}" dt="2022-04-26T10:50:54.230" v="509" actId="26606"/>
          <ac:spMkLst>
            <pc:docMk/>
            <pc:sldMk cId="2214666955" sldId="258"/>
            <ac:spMk id="26" creationId="{08DDF938-524E-4C18-A47D-C00627832366}"/>
          </ac:spMkLst>
        </pc:spChg>
        <pc:grpChg chg="add">
          <ac:chgData name="Axel Csomány" userId="f1c5066a41328f11" providerId="LiveId" clId="{E51008DA-A292-4F03-A7C6-574E085F9F0E}" dt="2022-04-26T10:50:54.230" v="509" actId="26606"/>
          <ac:grpSpMkLst>
            <pc:docMk/>
            <pc:sldMk cId="2214666955" sldId="258"/>
            <ac:grpSpMk id="16" creationId="{93DC754C-7E09-422D-A8BB-AF632E90DFA2}"/>
          </ac:grpSpMkLst>
        </pc:grpChg>
        <pc:grpChg chg="add">
          <ac:chgData name="Axel Csomány" userId="f1c5066a41328f11" providerId="LiveId" clId="{E51008DA-A292-4F03-A7C6-574E085F9F0E}" dt="2022-04-26T10:50:54.230" v="509" actId="26606"/>
          <ac:grpSpMkLst>
            <pc:docMk/>
            <pc:sldMk cId="2214666955" sldId="258"/>
            <ac:grpSpMk id="28" creationId="{3773FAF5-C452-4455-9411-D6AF5EBD4CA9}"/>
          </ac:grpSpMkLst>
        </pc:grpChg>
      </pc:sldChg>
      <pc:sldChg chg="addSp delSp modSp add mod">
        <pc:chgData name="Axel Csomány" userId="f1c5066a41328f11" providerId="LiveId" clId="{E51008DA-A292-4F03-A7C6-574E085F9F0E}" dt="2022-04-26T11:19:52.771" v="2078" actId="20577"/>
        <pc:sldMkLst>
          <pc:docMk/>
          <pc:sldMk cId="3110085181" sldId="259"/>
        </pc:sldMkLst>
        <pc:spChg chg="mod">
          <ac:chgData name="Axel Csomány" userId="f1c5066a41328f11" providerId="LiveId" clId="{E51008DA-A292-4F03-A7C6-574E085F9F0E}" dt="2022-04-26T11:00:55.718" v="871" actId="20577"/>
          <ac:spMkLst>
            <pc:docMk/>
            <pc:sldMk cId="3110085181" sldId="259"/>
            <ac:spMk id="2" creationId="{63D99D6B-2DE2-4554-8493-524FE1065A31}"/>
          </ac:spMkLst>
        </pc:spChg>
        <pc:spChg chg="mod">
          <ac:chgData name="Axel Csomány" userId="f1c5066a41328f11" providerId="LiveId" clId="{E51008DA-A292-4F03-A7C6-574E085F9F0E}" dt="2022-04-26T11:19:52.771" v="2078" actId="20577"/>
          <ac:spMkLst>
            <pc:docMk/>
            <pc:sldMk cId="3110085181" sldId="259"/>
            <ac:spMk id="3" creationId="{25EF1C99-0A0E-4668-B3A1-FE20575C97F3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8" creationId="{5A0118C5-4F8D-4CF4-BADD-53FEACC6C42A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10" creationId="{4E0A5C5C-2A95-428E-9F6A-0D29EBD57C9F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12" creationId="{1056F38F-7C4E-461D-8709-7D0024AE1F79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14" creationId="{C7278469-3C3C-49CE-AEEE-E176A4900B78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20" creationId="{4C6598AB-1C17-4D54-951C-A082D94ACB7A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22" creationId="{C83B66D7-137D-4AC1-B172-53D60F08BEB5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24" creationId="{F6B92503-6984-4D15-8B98-8718709B785D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26" creationId="{08DDF938-524E-4C18-A47D-C00627832366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38" creationId="{5A0118C5-4F8D-4CF4-BADD-53FEACC6C42A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40" creationId="{4E0A5C5C-2A95-428E-9F6A-0D29EBD57C9F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42" creationId="{1056F38F-7C4E-461D-8709-7D0024AE1F79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44" creationId="{C7278469-3C3C-49CE-AEEE-E176A4900B78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50" creationId="{4C6598AB-1C17-4D54-951C-A082D94ACB7A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52" creationId="{C83B66D7-137D-4AC1-B172-53D60F08BEB5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54" creationId="{F6B92503-6984-4D15-8B98-8718709B785D}"/>
          </ac:spMkLst>
        </pc:spChg>
        <pc:spChg chg="add del">
          <ac:chgData name="Axel Csomány" userId="f1c5066a41328f11" providerId="LiveId" clId="{E51008DA-A292-4F03-A7C6-574E085F9F0E}" dt="2022-04-26T10:59:57.402" v="808" actId="26606"/>
          <ac:spMkLst>
            <pc:docMk/>
            <pc:sldMk cId="3110085181" sldId="259"/>
            <ac:spMk id="56" creationId="{08DDF938-524E-4C18-A47D-C00627832366}"/>
          </ac:spMkLst>
        </pc:spChg>
        <pc:grpChg chg="add del">
          <ac:chgData name="Axel Csomány" userId="f1c5066a41328f11" providerId="LiveId" clId="{E51008DA-A292-4F03-A7C6-574E085F9F0E}" dt="2022-04-26T10:59:57.402" v="808" actId="26606"/>
          <ac:grpSpMkLst>
            <pc:docMk/>
            <pc:sldMk cId="3110085181" sldId="259"/>
            <ac:grpSpMk id="16" creationId="{93DC754C-7E09-422D-A8BB-AF632E90DFA2}"/>
          </ac:grpSpMkLst>
        </pc:grpChg>
        <pc:grpChg chg="add del">
          <ac:chgData name="Axel Csomány" userId="f1c5066a41328f11" providerId="LiveId" clId="{E51008DA-A292-4F03-A7C6-574E085F9F0E}" dt="2022-04-26T10:59:57.402" v="808" actId="26606"/>
          <ac:grpSpMkLst>
            <pc:docMk/>
            <pc:sldMk cId="3110085181" sldId="259"/>
            <ac:grpSpMk id="28" creationId="{3773FAF5-C452-4455-9411-D6AF5EBD4CA9}"/>
          </ac:grpSpMkLst>
        </pc:grpChg>
        <pc:grpChg chg="add del">
          <ac:chgData name="Axel Csomány" userId="f1c5066a41328f11" providerId="LiveId" clId="{E51008DA-A292-4F03-A7C6-574E085F9F0E}" dt="2022-04-26T10:59:57.402" v="808" actId="26606"/>
          <ac:grpSpMkLst>
            <pc:docMk/>
            <pc:sldMk cId="3110085181" sldId="259"/>
            <ac:grpSpMk id="46" creationId="{93DC754C-7E09-422D-A8BB-AF632E90DFA2}"/>
          </ac:grpSpMkLst>
        </pc:grpChg>
        <pc:grpChg chg="add del">
          <ac:chgData name="Axel Csomány" userId="f1c5066a41328f11" providerId="LiveId" clId="{E51008DA-A292-4F03-A7C6-574E085F9F0E}" dt="2022-04-26T10:59:57.402" v="808" actId="26606"/>
          <ac:grpSpMkLst>
            <pc:docMk/>
            <pc:sldMk cId="3110085181" sldId="259"/>
            <ac:grpSpMk id="58" creationId="{3773FAF5-C452-4455-9411-D6AF5EBD4CA9}"/>
          </ac:grpSpMkLst>
        </pc:grpChg>
      </pc:sldChg>
      <pc:sldChg chg="modSp add mod">
        <pc:chgData name="Axel Csomány" userId="f1c5066a41328f11" providerId="LiveId" clId="{E51008DA-A292-4F03-A7C6-574E085F9F0E}" dt="2022-04-26T11:15:09.481" v="1727" actId="20577"/>
        <pc:sldMkLst>
          <pc:docMk/>
          <pc:sldMk cId="3891325203" sldId="260"/>
        </pc:sldMkLst>
        <pc:spChg chg="mod">
          <ac:chgData name="Axel Csomány" userId="f1c5066a41328f11" providerId="LiveId" clId="{E51008DA-A292-4F03-A7C6-574E085F9F0E}" dt="2022-04-26T11:09:40.876" v="1166" actId="20577"/>
          <ac:spMkLst>
            <pc:docMk/>
            <pc:sldMk cId="3891325203" sldId="260"/>
            <ac:spMk id="2" creationId="{63D99D6B-2DE2-4554-8493-524FE1065A31}"/>
          </ac:spMkLst>
        </pc:spChg>
        <pc:spChg chg="mod">
          <ac:chgData name="Axel Csomány" userId="f1c5066a41328f11" providerId="LiveId" clId="{E51008DA-A292-4F03-A7C6-574E085F9F0E}" dt="2022-04-26T11:15:09.481" v="1727" actId="20577"/>
          <ac:spMkLst>
            <pc:docMk/>
            <pc:sldMk cId="3891325203" sldId="260"/>
            <ac:spMk id="3" creationId="{25EF1C99-0A0E-4668-B3A1-FE20575C97F3}"/>
          </ac:spMkLst>
        </pc:spChg>
      </pc:sldChg>
      <pc:sldChg chg="modSp add mod">
        <pc:chgData name="Axel Csomány" userId="f1c5066a41328f11" providerId="LiveId" clId="{E51008DA-A292-4F03-A7C6-574E085F9F0E}" dt="2022-04-26T11:18:49.635" v="1994" actId="20577"/>
        <pc:sldMkLst>
          <pc:docMk/>
          <pc:sldMk cId="3001214192" sldId="261"/>
        </pc:sldMkLst>
        <pc:spChg chg="mod">
          <ac:chgData name="Axel Csomány" userId="f1c5066a41328f11" providerId="LiveId" clId="{E51008DA-A292-4F03-A7C6-574E085F9F0E}" dt="2022-04-26T11:16:04.116" v="1765" actId="20577"/>
          <ac:spMkLst>
            <pc:docMk/>
            <pc:sldMk cId="3001214192" sldId="261"/>
            <ac:spMk id="2" creationId="{63D99D6B-2DE2-4554-8493-524FE1065A31}"/>
          </ac:spMkLst>
        </pc:spChg>
        <pc:spChg chg="mod">
          <ac:chgData name="Axel Csomány" userId="f1c5066a41328f11" providerId="LiveId" clId="{E51008DA-A292-4F03-A7C6-574E085F9F0E}" dt="2022-04-26T11:18:49.635" v="1994" actId="20577"/>
          <ac:spMkLst>
            <pc:docMk/>
            <pc:sldMk cId="3001214192" sldId="261"/>
            <ac:spMk id="3" creationId="{25EF1C99-0A0E-4668-B3A1-FE20575C97F3}"/>
          </ac:spMkLst>
        </pc:spChg>
      </pc:sldChg>
      <pc:sldChg chg="addSp modSp new mod setBg">
        <pc:chgData name="Axel Csomány" userId="f1c5066a41328f11" providerId="LiveId" clId="{E51008DA-A292-4F03-A7C6-574E085F9F0E}" dt="2022-04-26T11:20:47.075" v="2104" actId="26606"/>
        <pc:sldMkLst>
          <pc:docMk/>
          <pc:sldMk cId="1019395907" sldId="262"/>
        </pc:sldMkLst>
        <pc:spChg chg="mo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" creationId="{8EB6F95B-F66F-4E46-BFB8-17BD26B47658}"/>
          </ac:spMkLst>
        </pc:spChg>
        <pc:spChg chg="mo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3" creationId="{100D80ED-945A-45DC-84F2-D2A6DB19B427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8" creationId="{3A397E3E-B90C-4D82-BAAA-36F7AC6A4565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10" creationId="{E16C8D8F-10E9-4498-ABDB-0F923F8B6837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12" creationId="{1E5A83E3-8A11-4492-BB6E-F5F2240316FB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14" creationId="{8CF5E676-CA04-4CED-9F1E-5026ED66E66D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16" creationId="{6BA9E676-A8FC-4C2F-8D78-C13ED8ABDBA8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18" creationId="{A2B5CBEA-F125-49B6-8335-227C325B112B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0" creationId="{EECD79B5-5FC5-495F-BFD6-346C16E787A7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2" creationId="{2C1D3151-5F97-4860-B56C-C98BD62CC255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4" creationId="{32D9D048-3063-435A-8C23-26C1907E9619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6" creationId="{8DE96824-E506-4448-8704-5EC7BF7BC51B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28" creationId="{4D1A5E71-B6B6-486A-8CDC-C7ABD9B903F6}"/>
          </ac:spMkLst>
        </pc:spChg>
        <pc:spChg chg="add">
          <ac:chgData name="Axel Csomány" userId="f1c5066a41328f11" providerId="LiveId" clId="{E51008DA-A292-4F03-A7C6-574E085F9F0E}" dt="2022-04-26T11:20:47.075" v="2104" actId="26606"/>
          <ac:spMkLst>
            <pc:docMk/>
            <pc:sldMk cId="1019395907" sldId="262"/>
            <ac:spMk id="30" creationId="{B6C541AE-9B02-44C0-B8C6-B2DEA7ED38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D7F23-F47E-4FC5-8357-89EFC653351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82E311-1A28-4798-A119-B1AB8C88599F}">
      <dgm:prSet/>
      <dgm:spPr/>
      <dgm:t>
        <a:bodyPr/>
        <a:lstStyle/>
        <a:p>
          <a:r>
            <a:rPr lang="en-GB"/>
            <a:t>What is an interface and how is it used?</a:t>
          </a:r>
          <a:endParaRPr lang="en-US"/>
        </a:p>
      </dgm:t>
    </dgm:pt>
    <dgm:pt modelId="{A911BD2C-A71A-4261-BC21-454126E414B0}" type="parTrans" cxnId="{E29BCC20-B3E1-4BA0-939D-4CDD3539F812}">
      <dgm:prSet/>
      <dgm:spPr/>
      <dgm:t>
        <a:bodyPr/>
        <a:lstStyle/>
        <a:p>
          <a:endParaRPr lang="en-US"/>
        </a:p>
      </dgm:t>
    </dgm:pt>
    <dgm:pt modelId="{2E4F5D38-0E45-4825-8D1C-3401352EFE98}" type="sibTrans" cxnId="{E29BCC20-B3E1-4BA0-939D-4CDD3539F812}">
      <dgm:prSet/>
      <dgm:spPr/>
      <dgm:t>
        <a:bodyPr/>
        <a:lstStyle/>
        <a:p>
          <a:endParaRPr lang="en-US"/>
        </a:p>
      </dgm:t>
    </dgm:pt>
    <dgm:pt modelId="{A6A79065-0231-4B9D-85F1-A516FD5316A2}">
      <dgm:prSet/>
      <dgm:spPr/>
      <dgm:t>
        <a:bodyPr/>
        <a:lstStyle/>
        <a:p>
          <a:r>
            <a:rPr lang="en-GB"/>
            <a:t>Inheritance rules</a:t>
          </a:r>
          <a:endParaRPr lang="en-US"/>
        </a:p>
      </dgm:t>
    </dgm:pt>
    <dgm:pt modelId="{79AC536B-7B7D-4C92-B78A-AA4D85AA102B}" type="parTrans" cxnId="{67E4D22E-35C3-4AA3-BCC1-7D3139603F4B}">
      <dgm:prSet/>
      <dgm:spPr/>
      <dgm:t>
        <a:bodyPr/>
        <a:lstStyle/>
        <a:p>
          <a:endParaRPr lang="en-US"/>
        </a:p>
      </dgm:t>
    </dgm:pt>
    <dgm:pt modelId="{7A4EE285-F5A1-40DA-8ED8-E6783307EBF0}" type="sibTrans" cxnId="{67E4D22E-35C3-4AA3-BCC1-7D3139603F4B}">
      <dgm:prSet/>
      <dgm:spPr/>
      <dgm:t>
        <a:bodyPr/>
        <a:lstStyle/>
        <a:p>
          <a:endParaRPr lang="en-US"/>
        </a:p>
      </dgm:t>
    </dgm:pt>
    <dgm:pt modelId="{CA3BFC77-E027-4D96-8935-6FE1120A39AA}">
      <dgm:prSet/>
      <dgm:spPr/>
      <dgm:t>
        <a:bodyPr/>
        <a:lstStyle/>
        <a:p>
          <a:r>
            <a:rPr lang="en-GB"/>
            <a:t>Naming conventions</a:t>
          </a:r>
          <a:endParaRPr lang="en-US"/>
        </a:p>
      </dgm:t>
    </dgm:pt>
    <dgm:pt modelId="{3F434758-BD7E-492A-81D4-5BF57FB38407}" type="parTrans" cxnId="{D9AC5B39-7B10-4EEE-8967-EE26E9740F86}">
      <dgm:prSet/>
      <dgm:spPr/>
      <dgm:t>
        <a:bodyPr/>
        <a:lstStyle/>
        <a:p>
          <a:endParaRPr lang="en-US"/>
        </a:p>
      </dgm:t>
    </dgm:pt>
    <dgm:pt modelId="{6BCBF6D1-8194-4B3C-995C-4A4F38C3420B}" type="sibTrans" cxnId="{D9AC5B39-7B10-4EEE-8967-EE26E9740F86}">
      <dgm:prSet/>
      <dgm:spPr/>
      <dgm:t>
        <a:bodyPr/>
        <a:lstStyle/>
        <a:p>
          <a:endParaRPr lang="en-US"/>
        </a:p>
      </dgm:t>
    </dgm:pt>
    <dgm:pt modelId="{074F18E3-B499-4028-82A9-905F21596704}">
      <dgm:prSet/>
      <dgm:spPr/>
      <dgm:t>
        <a:bodyPr/>
        <a:lstStyle/>
        <a:p>
          <a:r>
            <a:rPr lang="en-GB"/>
            <a:t>Access specifiers</a:t>
          </a:r>
          <a:endParaRPr lang="en-US"/>
        </a:p>
      </dgm:t>
    </dgm:pt>
    <dgm:pt modelId="{AD2DF57B-68D5-4CAF-AEB8-3F686B20C6D1}" type="parTrans" cxnId="{988C61AA-C841-4C35-B621-F101F0A5345E}">
      <dgm:prSet/>
      <dgm:spPr/>
      <dgm:t>
        <a:bodyPr/>
        <a:lstStyle/>
        <a:p>
          <a:endParaRPr lang="en-US"/>
        </a:p>
      </dgm:t>
    </dgm:pt>
    <dgm:pt modelId="{3C680748-2155-4686-9C62-4D6DE1702D81}" type="sibTrans" cxnId="{988C61AA-C841-4C35-B621-F101F0A5345E}">
      <dgm:prSet/>
      <dgm:spPr/>
      <dgm:t>
        <a:bodyPr/>
        <a:lstStyle/>
        <a:p>
          <a:endParaRPr lang="en-US"/>
        </a:p>
      </dgm:t>
    </dgm:pt>
    <dgm:pt modelId="{F43545B5-B9CD-42E9-A14E-EEADCE494839}" type="pres">
      <dgm:prSet presAssocID="{42CD7F23-F47E-4FC5-8357-89EFC653351B}" presName="matrix" presStyleCnt="0">
        <dgm:presLayoutVars>
          <dgm:chMax val="1"/>
          <dgm:dir/>
          <dgm:resizeHandles val="exact"/>
        </dgm:presLayoutVars>
      </dgm:prSet>
      <dgm:spPr/>
    </dgm:pt>
    <dgm:pt modelId="{7611C5DC-294D-495D-AFDA-E03420CCD43A}" type="pres">
      <dgm:prSet presAssocID="{42CD7F23-F47E-4FC5-8357-89EFC653351B}" presName="diamond" presStyleLbl="bgShp" presStyleIdx="0" presStyleCnt="1"/>
      <dgm:spPr/>
    </dgm:pt>
    <dgm:pt modelId="{80FAB024-3B8E-4CC5-ADFD-AB2A411C0C56}" type="pres">
      <dgm:prSet presAssocID="{42CD7F23-F47E-4FC5-8357-89EFC65335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03318AF-CD69-4509-91E0-550770556A4C}" type="pres">
      <dgm:prSet presAssocID="{42CD7F23-F47E-4FC5-8357-89EFC65335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38A943-B859-4A9F-A8AD-C790F628621C}" type="pres">
      <dgm:prSet presAssocID="{42CD7F23-F47E-4FC5-8357-89EFC65335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949057-7CE3-4B0F-B0C8-E2E7159964A4}" type="pres">
      <dgm:prSet presAssocID="{42CD7F23-F47E-4FC5-8357-89EFC65335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556006-F83F-4115-8534-AD7A0C881C00}" type="presOf" srcId="{A6A79065-0231-4B9D-85F1-A516FD5316A2}" destId="{F03318AF-CD69-4509-91E0-550770556A4C}" srcOrd="0" destOrd="0" presId="urn:microsoft.com/office/officeart/2005/8/layout/matrix3"/>
    <dgm:cxn modelId="{FD52501C-9A9B-454C-A75D-9EB9D3C56C92}" type="presOf" srcId="{F482E311-1A28-4798-A119-B1AB8C88599F}" destId="{80FAB024-3B8E-4CC5-ADFD-AB2A411C0C56}" srcOrd="0" destOrd="0" presId="urn:microsoft.com/office/officeart/2005/8/layout/matrix3"/>
    <dgm:cxn modelId="{E29BCC20-B3E1-4BA0-939D-4CDD3539F812}" srcId="{42CD7F23-F47E-4FC5-8357-89EFC653351B}" destId="{F482E311-1A28-4798-A119-B1AB8C88599F}" srcOrd="0" destOrd="0" parTransId="{A911BD2C-A71A-4261-BC21-454126E414B0}" sibTransId="{2E4F5D38-0E45-4825-8D1C-3401352EFE98}"/>
    <dgm:cxn modelId="{67E4D22E-35C3-4AA3-BCC1-7D3139603F4B}" srcId="{42CD7F23-F47E-4FC5-8357-89EFC653351B}" destId="{A6A79065-0231-4B9D-85F1-A516FD5316A2}" srcOrd="1" destOrd="0" parTransId="{79AC536B-7B7D-4C92-B78A-AA4D85AA102B}" sibTransId="{7A4EE285-F5A1-40DA-8ED8-E6783307EBF0}"/>
    <dgm:cxn modelId="{D9AC5B39-7B10-4EEE-8967-EE26E9740F86}" srcId="{42CD7F23-F47E-4FC5-8357-89EFC653351B}" destId="{CA3BFC77-E027-4D96-8935-6FE1120A39AA}" srcOrd="2" destOrd="0" parTransId="{3F434758-BD7E-492A-81D4-5BF57FB38407}" sibTransId="{6BCBF6D1-8194-4B3C-995C-4A4F38C3420B}"/>
    <dgm:cxn modelId="{988C61AA-C841-4C35-B621-F101F0A5345E}" srcId="{42CD7F23-F47E-4FC5-8357-89EFC653351B}" destId="{074F18E3-B499-4028-82A9-905F21596704}" srcOrd="3" destOrd="0" parTransId="{AD2DF57B-68D5-4CAF-AEB8-3F686B20C6D1}" sibTransId="{3C680748-2155-4686-9C62-4D6DE1702D81}"/>
    <dgm:cxn modelId="{B90DECD9-0C05-476A-905A-F58AAD027B1C}" type="presOf" srcId="{42CD7F23-F47E-4FC5-8357-89EFC653351B}" destId="{F43545B5-B9CD-42E9-A14E-EEADCE494839}" srcOrd="0" destOrd="0" presId="urn:microsoft.com/office/officeart/2005/8/layout/matrix3"/>
    <dgm:cxn modelId="{2569B4E1-9E93-4231-971C-A4EE69A40E4B}" type="presOf" srcId="{CA3BFC77-E027-4D96-8935-6FE1120A39AA}" destId="{C638A943-B859-4A9F-A8AD-C790F628621C}" srcOrd="0" destOrd="0" presId="urn:microsoft.com/office/officeart/2005/8/layout/matrix3"/>
    <dgm:cxn modelId="{EF9E26FB-F228-4FC5-89B8-18C976FB1F3D}" type="presOf" srcId="{074F18E3-B499-4028-82A9-905F21596704}" destId="{02949057-7CE3-4B0F-B0C8-E2E7159964A4}" srcOrd="0" destOrd="0" presId="urn:microsoft.com/office/officeart/2005/8/layout/matrix3"/>
    <dgm:cxn modelId="{18FD8FA0-9FAC-487F-B292-1A70F80B80A7}" type="presParOf" srcId="{F43545B5-B9CD-42E9-A14E-EEADCE494839}" destId="{7611C5DC-294D-495D-AFDA-E03420CCD43A}" srcOrd="0" destOrd="0" presId="urn:microsoft.com/office/officeart/2005/8/layout/matrix3"/>
    <dgm:cxn modelId="{6B13DB13-FC47-496D-A315-DAD022BD1A86}" type="presParOf" srcId="{F43545B5-B9CD-42E9-A14E-EEADCE494839}" destId="{80FAB024-3B8E-4CC5-ADFD-AB2A411C0C56}" srcOrd="1" destOrd="0" presId="urn:microsoft.com/office/officeart/2005/8/layout/matrix3"/>
    <dgm:cxn modelId="{B991323D-5479-4FA4-A3CA-09D4C6B82A20}" type="presParOf" srcId="{F43545B5-B9CD-42E9-A14E-EEADCE494839}" destId="{F03318AF-CD69-4509-91E0-550770556A4C}" srcOrd="2" destOrd="0" presId="urn:microsoft.com/office/officeart/2005/8/layout/matrix3"/>
    <dgm:cxn modelId="{42F2351A-BCA6-402D-AB1A-3D939C8EB614}" type="presParOf" srcId="{F43545B5-B9CD-42E9-A14E-EEADCE494839}" destId="{C638A943-B859-4A9F-A8AD-C790F628621C}" srcOrd="3" destOrd="0" presId="urn:microsoft.com/office/officeart/2005/8/layout/matrix3"/>
    <dgm:cxn modelId="{EFD3AF02-C2FB-41FD-929D-61EADAAD1747}" type="presParOf" srcId="{F43545B5-B9CD-42E9-A14E-EEADCE494839}" destId="{02949057-7CE3-4B0F-B0C8-E2E7159964A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1C5DC-294D-495D-AFDA-E03420CCD43A}">
      <dsp:nvSpPr>
        <dsp:cNvPr id="0" name=""/>
        <dsp:cNvSpPr/>
      </dsp:nvSpPr>
      <dsp:spPr>
        <a:xfrm>
          <a:off x="0" y="279623"/>
          <a:ext cx="4974771" cy="497477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AB024-3B8E-4CC5-ADFD-AB2A411C0C56}">
      <dsp:nvSpPr>
        <dsp:cNvPr id="0" name=""/>
        <dsp:cNvSpPr/>
      </dsp:nvSpPr>
      <dsp:spPr>
        <a:xfrm>
          <a:off x="472603" y="752227"/>
          <a:ext cx="1940160" cy="1940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What is an interface and how is it used?</a:t>
          </a:r>
          <a:endParaRPr lang="en-US" sz="2400" kern="1200"/>
        </a:p>
      </dsp:txBody>
      <dsp:txXfrm>
        <a:off x="567314" y="846938"/>
        <a:ext cx="1750738" cy="1750738"/>
      </dsp:txXfrm>
    </dsp:sp>
    <dsp:sp modelId="{F03318AF-CD69-4509-91E0-550770556A4C}">
      <dsp:nvSpPr>
        <dsp:cNvPr id="0" name=""/>
        <dsp:cNvSpPr/>
      </dsp:nvSpPr>
      <dsp:spPr>
        <a:xfrm>
          <a:off x="2562007" y="752227"/>
          <a:ext cx="1940160" cy="1940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Inheritance rules</a:t>
          </a:r>
          <a:endParaRPr lang="en-US" sz="2400" kern="1200"/>
        </a:p>
      </dsp:txBody>
      <dsp:txXfrm>
        <a:off x="2656718" y="846938"/>
        <a:ext cx="1750738" cy="1750738"/>
      </dsp:txXfrm>
    </dsp:sp>
    <dsp:sp modelId="{C638A943-B859-4A9F-A8AD-C790F628621C}">
      <dsp:nvSpPr>
        <dsp:cNvPr id="0" name=""/>
        <dsp:cNvSpPr/>
      </dsp:nvSpPr>
      <dsp:spPr>
        <a:xfrm>
          <a:off x="472603" y="2841631"/>
          <a:ext cx="1940160" cy="1940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Naming conventions</a:t>
          </a:r>
          <a:endParaRPr lang="en-US" sz="2400" kern="1200"/>
        </a:p>
      </dsp:txBody>
      <dsp:txXfrm>
        <a:off x="567314" y="2936342"/>
        <a:ext cx="1750738" cy="1750738"/>
      </dsp:txXfrm>
    </dsp:sp>
    <dsp:sp modelId="{02949057-7CE3-4B0F-B0C8-E2E7159964A4}">
      <dsp:nvSpPr>
        <dsp:cNvPr id="0" name=""/>
        <dsp:cNvSpPr/>
      </dsp:nvSpPr>
      <dsp:spPr>
        <a:xfrm>
          <a:off x="2562007" y="2841631"/>
          <a:ext cx="1940160" cy="1940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Access specifiers</a:t>
          </a:r>
          <a:endParaRPr lang="en-US" sz="2400" kern="1200"/>
        </a:p>
      </dsp:txBody>
      <dsp:txXfrm>
        <a:off x="2656718" y="2936342"/>
        <a:ext cx="1750738" cy="17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06FE-0F2C-4C91-A3F7-E37CBBA0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2D9A1-6A76-4747-A8A4-8AF41BD34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041-EC47-449D-BC04-F53A92B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B222-182D-4DE5-92D2-B9BC27F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AB84-5DF7-4B2B-9D49-1E029AD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954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74D-FCA8-4728-BE73-4E452FF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5D268-F1EC-4D67-9C52-CB99BB33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24C5-437F-4DB8-9947-C3D5879D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95CC-18A4-4C83-8B84-D30CD034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3DE8-6665-4E59-B2D5-D776F7FE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487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9C34E-BBFE-4144-B12B-E62CB479B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C602-B869-484D-BDB4-60D4BB22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639D-894D-49F3-8236-4F0297F2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0851-7520-4276-944B-E1A5481D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9B22-B200-4CB3-92EA-F1685CF8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4931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1B2-7886-4944-BC76-AEBB2D4A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AF88-5DA2-44EB-8E1B-B57B00DF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0BD2-3CF7-4D1A-B9D2-E94819A9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37CD-AAB4-4A89-A09E-DD3C2442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343-16A6-4B0B-BD19-A37DF791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01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F99-CD02-41EA-A260-39CCFD82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9E11-75E3-4238-B30D-93B855F9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526-8A82-4D35-8977-95152ED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12E1-2BE6-41B5-B452-5E60AC7C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E172-1676-4B48-A5B0-8E93988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49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6780-34FE-4361-8BFA-88706399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891-52CE-45CF-A81B-83B818258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62A5-BB16-4FD7-B33F-BBF3926A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44BC-8394-4D25-9972-2435F0DE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CB0C4-AF49-4E61-B882-BB4C9903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8C79-A1E1-4D24-8FD9-D7E41DF7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9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83B7-43CE-4767-83E2-4F8CD110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DAA6-763D-4292-A955-52779253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2042F-393F-4031-ABC9-B1FD6E731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1881E-D02E-4713-8D24-9AACCE94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C8E7B-C52E-46AC-AB0D-FB9DEE4E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5D302-BE30-4DDB-AD96-976F4BEA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EC2FB-BEAD-481E-A0AF-511E197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6E7FE-A4BB-48AA-B2EA-1A220F0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421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1A8-0DE0-4B5E-9435-FB280580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59B79-6B88-4646-A703-E1CB1CE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62E6F-B9CC-41F7-B63C-AC91B9E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AA968-8D18-430D-82E8-C1A59AD5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75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F2E24-F967-44DD-A598-E9F2EC27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FC8E-B8B5-41DA-8ED6-F1C7B1C3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69C0-2817-441A-9838-DA9CC2AB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59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5C5-F6BB-40F3-BD62-6B1F6EB5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2287-7118-4A9B-867C-3A1FD82D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466A0-2D0C-4F52-BFF7-E83E038B3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2B67-186A-41A7-8119-9DC0A307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2B24-89DC-485D-B332-EA31C96F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60D1-9324-4261-BF28-A169F7A3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197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C309-97C9-4B3A-AB82-3BDF6B92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CA5EA-D269-4DB2-88A9-5212D2F41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DE33-EDCD-41C0-AE98-A9C511A1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2F345-CB4A-436C-99B1-1E9487FA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30F6-41EE-4912-9B4F-5A69A87D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254F-7D54-4C13-B67A-7BB3849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8882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993DC-4A78-4BDF-BF0C-52B76472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3A072-2799-4091-ABF8-696FE421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EE84-EEB6-4782-ADE8-9A15DC226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A777-4040-45E5-8F1D-F8094DC0CD9B}" type="datetimeFigureOut">
              <a:rPr lang="en-AT" smtClean="0"/>
              <a:t>26/04/2022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3363-B672-47EB-888B-09336B9A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7D14-2111-4733-9AF3-FC591646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E648-45E4-4C12-83FA-CEC720D4639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905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1ED3-4131-4A4B-8298-B66CB40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009" y="-127412"/>
            <a:ext cx="5786232" cy="301119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C# Interfaces</a:t>
            </a:r>
            <a:endParaRPr lang="en-AT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5E398-4972-4974-A1EE-1E951FE2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438" y="3373325"/>
            <a:ext cx="5338511" cy="1055142"/>
          </a:xfrm>
        </p:spPr>
        <p:txBody>
          <a:bodyPr>
            <a:normAutofit/>
          </a:bodyPr>
          <a:lstStyle/>
          <a:p>
            <a:r>
              <a:rPr lang="en-GB" sz="2800" b="1" dirty="0" err="1">
                <a:solidFill>
                  <a:schemeClr val="bg1"/>
                </a:solidFill>
              </a:rPr>
              <a:t>Isakovic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b="1" dirty="0" err="1">
                <a:solidFill>
                  <a:schemeClr val="bg1"/>
                </a:solidFill>
              </a:rPr>
              <a:t>Arim</a:t>
            </a:r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err="1">
                <a:solidFill>
                  <a:schemeClr val="bg1"/>
                </a:solidFill>
              </a:rPr>
              <a:t>Csomany</a:t>
            </a:r>
            <a:r>
              <a:rPr lang="en-GB" sz="2800" b="1" dirty="0">
                <a:solidFill>
                  <a:schemeClr val="bg1"/>
                </a:solidFill>
              </a:rPr>
              <a:t> Axel</a:t>
            </a:r>
            <a:endParaRPr lang="en-AT" sz="2800" b="1" dirty="0">
              <a:solidFill>
                <a:schemeClr val="bg1"/>
              </a:solidFill>
            </a:endParaRPr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92F3B-8CCE-4402-A182-F26D69D1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Table of Contents</a:t>
            </a:r>
            <a:endParaRPr lang="en-AT">
              <a:solidFill>
                <a:schemeClr val="bg1"/>
              </a:solidFill>
            </a:endParaRPr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8B474AC-0260-7CFB-EEEA-5CA3A22DD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71584"/>
              </p:ext>
            </p:extLst>
          </p:nvPr>
        </p:nvGraphicFramePr>
        <p:xfrm>
          <a:off x="6477270" y="685805"/>
          <a:ext cx="4974771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31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9D6B-2DE2-4554-8493-524FE106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Explanation and Usage of Interfaces</a:t>
            </a:r>
            <a:endParaRPr lang="en-AT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C99-0A0E-4668-B3A1-FE20575C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u="sng" dirty="0">
                <a:solidFill>
                  <a:schemeClr val="bg1"/>
                </a:solidFill>
              </a:rPr>
              <a:t>What are interfaces?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Interfaces are a type definition.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This type differs from classes in one core way: It is a pure collection of methods and properties, mainly their declarations.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u="sng" dirty="0">
                <a:solidFill>
                  <a:schemeClr val="bg1"/>
                </a:solidFill>
              </a:rPr>
              <a:t>Interface Usage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Classes can inherit interfaces to gain access to the methods and properties declared in it.</a:t>
            </a:r>
            <a:endParaRPr lang="en-AT" sz="24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6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9D6B-2DE2-4554-8493-524FE106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Inheritance Rules </a:t>
            </a:r>
            <a:endParaRPr lang="en-AT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C99-0A0E-4668-B3A1-FE20575C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A class can inherit multiple interfaces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Interfaces cannot inherit from classes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Access specifiers can’t be applied for elements of an interface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The class has to implement all elements of it’s interface(s)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08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9D6B-2DE2-4554-8493-524FE106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Naming Conventions</a:t>
            </a:r>
            <a:endParaRPr lang="en-AT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C99-0A0E-4668-B3A1-FE20575C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There are general conventions regarding interfaces that should be well understood: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Begin any interface name with an “I”, to separate class and interface names.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When inheriting classes and interfaces, type the class name first, followed by the list of your interfaces.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32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9D6B-2DE2-4554-8493-524FE106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Access Specifiers</a:t>
            </a:r>
            <a:endParaRPr lang="en-AT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C99-0A0E-4668-B3A1-FE20575C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All elements in an interface are public by default, meaning other access specifiers can’t be applied.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2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6F95B-F66F-4E46-BFB8-17BD26B47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Thank you for listening!</a:t>
            </a:r>
            <a:endParaRPr lang="en-AT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D80ED-945A-45DC-84F2-D2A6DB19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endParaRPr lang="en-AT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C# Interfaces</vt:lpstr>
      <vt:lpstr>Table of Contents</vt:lpstr>
      <vt:lpstr>Explanation and Usage of Interfaces</vt:lpstr>
      <vt:lpstr>Inheritance Rules </vt:lpstr>
      <vt:lpstr>Naming Conventions</vt:lpstr>
      <vt:lpstr>Access Specifiers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Csomány Axel</dc:creator>
  <cp:lastModifiedBy>Csomány Axel</cp:lastModifiedBy>
  <cp:revision>1</cp:revision>
  <dcterms:created xsi:type="dcterms:W3CDTF">2022-04-26T10:32:25Z</dcterms:created>
  <dcterms:modified xsi:type="dcterms:W3CDTF">2022-04-26T11:20:47Z</dcterms:modified>
</cp:coreProperties>
</file>